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1.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72" r:id="rId5"/>
    <p:sldMasterId id="2147483660" r:id="rId6"/>
  </p:sldMasterIdLst>
  <p:notesMasterIdLst>
    <p:notesMasterId r:id="rId40"/>
  </p:notesMasterIdLst>
  <p:sldIdLst>
    <p:sldId id="346" r:id="rId7"/>
    <p:sldId id="392" r:id="rId8"/>
    <p:sldId id="393" r:id="rId9"/>
    <p:sldId id="431" r:id="rId10"/>
    <p:sldId id="395" r:id="rId11"/>
    <p:sldId id="354" r:id="rId12"/>
    <p:sldId id="396" r:id="rId13"/>
    <p:sldId id="348" r:id="rId14"/>
    <p:sldId id="413" r:id="rId15"/>
    <p:sldId id="414" r:id="rId16"/>
    <p:sldId id="415" r:id="rId17"/>
    <p:sldId id="416" r:id="rId18"/>
    <p:sldId id="417" r:id="rId19"/>
    <p:sldId id="401" r:id="rId20"/>
    <p:sldId id="432" r:id="rId21"/>
    <p:sldId id="403" r:id="rId22"/>
    <p:sldId id="405" r:id="rId23"/>
    <p:sldId id="406" r:id="rId24"/>
    <p:sldId id="429" r:id="rId25"/>
    <p:sldId id="421" r:id="rId26"/>
    <p:sldId id="407" r:id="rId27"/>
    <p:sldId id="408" r:id="rId28"/>
    <p:sldId id="422" r:id="rId29"/>
    <p:sldId id="409" r:id="rId30"/>
    <p:sldId id="410" r:id="rId31"/>
    <p:sldId id="423" r:id="rId32"/>
    <p:sldId id="411" r:id="rId33"/>
    <p:sldId id="404" r:id="rId34"/>
    <p:sldId id="435" r:id="rId35"/>
    <p:sldId id="436" r:id="rId36"/>
    <p:sldId id="437" r:id="rId37"/>
    <p:sldId id="438" r:id="rId38"/>
    <p:sldId id="327" r:id="rId39"/>
  </p:sldIdLst>
  <p:sldSz cx="9144000" cy="5143500" type="screen16x9"/>
  <p:notesSz cx="6858000" cy="9144000"/>
  <p:embeddedFontLs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Helvetica Neue" panose="020B0604020202020204"/>
      <p:regular r:id="rId47"/>
      <p:bold r:id="rId48"/>
    </p:embeddedFont>
    <p:embeddedFont>
      <p:font typeface="Oswald" panose="00000500000000000000" pitchFamily="2" charset="0"/>
      <p:regular r:id="rId49"/>
      <p:bold r:id="rId50"/>
    </p:embeddedFont>
    <p:embeddedFont>
      <p:font typeface="Tenorite" panose="00000500000000000000" pitchFamily="2" charset="0"/>
      <p:regular r:id="rId51"/>
      <p:bold r:id="rId52"/>
      <p:italic r:id="rId53"/>
      <p:boldItalic r:id="rId54"/>
    </p:embeddedFont>
  </p:embeddedFontLst>
  <p:defaultTextStyle>
    <a:defPPr marR="0" lvl="0" algn="l" rtl="0">
      <a:lnSpc>
        <a:spcPct val="100000"/>
      </a:lnSpc>
      <a:spcBef>
        <a:spcPts val="0"/>
      </a:spcBef>
      <a:spcAft>
        <a:spcPts val="0"/>
      </a:spcAft>
      <a:defRPr lang="sv-FI"/>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Aluksi" id="{49C390B4-F19D-428B-8003-31DD33AE1C53}">
          <p14:sldIdLst>
            <p14:sldId id="346"/>
            <p14:sldId id="392"/>
            <p14:sldId id="393"/>
            <p14:sldId id="431"/>
          </p14:sldIdLst>
        </p14:section>
        <p14:section name="1. alkusammutus" id="{A8AC2E43-3A84-4053-8C68-202F2CB9AAC0}">
          <p14:sldIdLst>
            <p14:sldId id="395"/>
            <p14:sldId id="354"/>
            <p14:sldId id="396"/>
            <p14:sldId id="348"/>
            <p14:sldId id="413"/>
            <p14:sldId id="414"/>
            <p14:sldId id="415"/>
            <p14:sldId id="416"/>
            <p14:sldId id="417"/>
            <p14:sldId id="401"/>
            <p14:sldId id="432"/>
          </p14:sldIdLst>
        </p14:section>
        <p14:section name="2. pelastautuminen" id="{F49D23C7-7E09-48AB-919D-03946342B80F}">
          <p14:sldIdLst>
            <p14:sldId id="403"/>
            <p14:sldId id="405"/>
            <p14:sldId id="406"/>
            <p14:sldId id="429"/>
            <p14:sldId id="421"/>
            <p14:sldId id="407"/>
            <p14:sldId id="408"/>
            <p14:sldId id="422"/>
            <p14:sldId id="409"/>
            <p14:sldId id="410"/>
            <p14:sldId id="423"/>
            <p14:sldId id="411"/>
            <p14:sldId id="404"/>
          </p14:sldIdLst>
        </p14:section>
        <p14:section name="Lopuksi" id="{21FD5791-28BB-4820-A4FF-7BEBC7C15C5A}">
          <p14:sldIdLst>
            <p14:sldId id="435"/>
            <p14:sldId id="436"/>
            <p14:sldId id="437"/>
            <p14:sldId id="438"/>
            <p14:sldId id="32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guide id="3" pos="3051">
          <p15:clr>
            <a:srgbClr val="A4A3A4"/>
          </p15:clr>
        </p15:guide>
      </p15:sldGuideLst>
    </p:ext>
    <p:ext uri="http://customooxmlschemas.google.com/">
      <go:slidesCustomData xmlns="" xmlns:go="http://customooxmlschemas.google.com/"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r:id="rId85" roundtripDataSignature="AMtx7mjDYKcrXRFH4YuqEfDTNhW9yi5SI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2030"/>
    <a:srgbClr val="E2C69C"/>
    <a:srgbClr val="9ABEC4"/>
    <a:srgbClr val="81A3A9"/>
    <a:srgbClr val="A7B398"/>
    <a:srgbClr val="64615B"/>
    <a:srgbClr val="313131"/>
    <a:srgbClr val="C4C0BB"/>
    <a:srgbClr val="605D56"/>
    <a:srgbClr val="D923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577B08-6193-4E50-BB89-5D672BD09763}" v="22" dt="2022-12-14T12:42:59.017"/>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185" autoAdjust="0"/>
  </p:normalViewPr>
  <p:slideViewPr>
    <p:cSldViewPr snapToGrid="0">
      <p:cViewPr varScale="1">
        <p:scale>
          <a:sx n="126" d="100"/>
          <a:sy n="126" d="100"/>
        </p:scale>
        <p:origin x="1194" y="126"/>
      </p:cViewPr>
      <p:guideLst>
        <p:guide orient="horz" pos="1620"/>
        <p:guide pos="2880"/>
        <p:guide pos="305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89"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1.fntdata"/><Relationship Id="rId54" Type="http://schemas.openxmlformats.org/officeDocument/2006/relationships/font" Target="fonts/font14.fntdata"/><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8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9.fntdata"/><Relationship Id="rId90"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4.fntdata"/><Relationship Id="rId52" Type="http://schemas.openxmlformats.org/officeDocument/2006/relationships/font" Target="fonts/font12.fntdata"/><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2.xml"/><Relationship Id="rId51" Type="http://schemas.openxmlformats.org/officeDocument/2006/relationships/font" Target="fonts/font11.fntdata"/><Relationship Id="rId85"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ta Hiltunen" userId="3ba0df6f-4160-478d-879d-8482f0bd4b46" providerId="ADAL" clId="{578104D3-705F-44CF-853B-0EA94CB5EFF3}"/>
    <pc:docChg chg="undo custSel addSld delSld modSld sldOrd addSection delSection modSection">
      <pc:chgData name="Rita Hiltunen" userId="3ba0df6f-4160-478d-879d-8482f0bd4b46" providerId="ADAL" clId="{578104D3-705F-44CF-853B-0EA94CB5EFF3}" dt="2022-11-10T17:44:11.347" v="2683" actId="1076"/>
      <pc:docMkLst>
        <pc:docMk/>
      </pc:docMkLst>
      <pc:sldChg chg="del">
        <pc:chgData name="Rita Hiltunen" userId="3ba0df6f-4160-478d-879d-8482f0bd4b46" providerId="ADAL" clId="{578104D3-705F-44CF-853B-0EA94CB5EFF3}" dt="2022-11-08T16:24:41.516" v="236" actId="47"/>
        <pc:sldMkLst>
          <pc:docMk/>
          <pc:sldMk cId="0" sldId="281"/>
        </pc:sldMkLst>
      </pc:sldChg>
      <pc:sldChg chg="del">
        <pc:chgData name="Rita Hiltunen" userId="3ba0df6f-4160-478d-879d-8482f0bd4b46" providerId="ADAL" clId="{578104D3-705F-44CF-853B-0EA94CB5EFF3}" dt="2022-11-08T16:24:46.225" v="251" actId="47"/>
        <pc:sldMkLst>
          <pc:docMk/>
          <pc:sldMk cId="1984325345" sldId="333"/>
        </pc:sldMkLst>
      </pc:sldChg>
      <pc:sldChg chg="del">
        <pc:chgData name="Rita Hiltunen" userId="3ba0df6f-4160-478d-879d-8482f0bd4b46" providerId="ADAL" clId="{578104D3-705F-44CF-853B-0EA94CB5EFF3}" dt="2022-11-08T16:24:42.019" v="237" actId="47"/>
        <pc:sldMkLst>
          <pc:docMk/>
          <pc:sldMk cId="1745300087" sldId="342"/>
        </pc:sldMkLst>
      </pc:sldChg>
      <pc:sldChg chg="addSp delSp modSp mod delAnim modAnim modNotesTx">
        <pc:chgData name="Rita Hiltunen" userId="3ba0df6f-4160-478d-879d-8482f0bd4b46" providerId="ADAL" clId="{578104D3-705F-44CF-853B-0EA94CB5EFF3}" dt="2022-11-10T17:28:45.574" v="1963" actId="20577"/>
        <pc:sldMkLst>
          <pc:docMk/>
          <pc:sldMk cId="3188863798" sldId="346"/>
        </pc:sldMkLst>
        <pc:spChg chg="del mod topLvl">
          <ac:chgData name="Rita Hiltunen" userId="3ba0df6f-4160-478d-879d-8482f0bd4b46" providerId="ADAL" clId="{578104D3-705F-44CF-853B-0EA94CB5EFF3}" dt="2022-11-08T16:48:53.388" v="370" actId="478"/>
          <ac:spMkLst>
            <pc:docMk/>
            <pc:sldMk cId="3188863798" sldId="346"/>
            <ac:spMk id="4" creationId="{2B61D33A-8FD5-17DD-3DF9-04C5AC6D9E10}"/>
          </ac:spMkLst>
        </pc:spChg>
        <pc:spChg chg="del mod topLvl">
          <ac:chgData name="Rita Hiltunen" userId="3ba0df6f-4160-478d-879d-8482f0bd4b46" providerId="ADAL" clId="{578104D3-705F-44CF-853B-0EA94CB5EFF3}" dt="2022-11-08T16:48:55.577" v="371" actId="478"/>
          <ac:spMkLst>
            <pc:docMk/>
            <pc:sldMk cId="3188863798" sldId="346"/>
            <ac:spMk id="7" creationId="{A6CF203B-1EA3-6065-E409-EAE5B81AD63E}"/>
          </ac:spMkLst>
        </pc:spChg>
        <pc:spChg chg="add del mod">
          <ac:chgData name="Rita Hiltunen" userId="3ba0df6f-4160-478d-879d-8482f0bd4b46" providerId="ADAL" clId="{578104D3-705F-44CF-853B-0EA94CB5EFF3}" dt="2022-11-08T16:28:07.035" v="303" actId="478"/>
          <ac:spMkLst>
            <pc:docMk/>
            <pc:sldMk cId="3188863798" sldId="346"/>
            <ac:spMk id="9" creationId="{F95A7786-1AC1-18E1-F5D4-4D75AF5189F5}"/>
          </ac:spMkLst>
        </pc:spChg>
        <pc:spChg chg="add mod">
          <ac:chgData name="Rita Hiltunen" userId="3ba0df6f-4160-478d-879d-8482f0bd4b46" providerId="ADAL" clId="{578104D3-705F-44CF-853B-0EA94CB5EFF3}" dt="2022-11-08T16:28:41.617" v="310" actId="1076"/>
          <ac:spMkLst>
            <pc:docMk/>
            <pc:sldMk cId="3188863798" sldId="346"/>
            <ac:spMk id="10" creationId="{874E94F2-0777-403E-7F22-7F9655926161}"/>
          </ac:spMkLst>
        </pc:spChg>
        <pc:spChg chg="add mod">
          <ac:chgData name="Rita Hiltunen" userId="3ba0df6f-4160-478d-879d-8482f0bd4b46" providerId="ADAL" clId="{578104D3-705F-44CF-853B-0EA94CB5EFF3}" dt="2022-11-08T16:29:12.898" v="316" actId="1076"/>
          <ac:spMkLst>
            <pc:docMk/>
            <pc:sldMk cId="3188863798" sldId="346"/>
            <ac:spMk id="11" creationId="{0F1C945B-FBE8-9352-75C3-E586B407B361}"/>
          </ac:spMkLst>
        </pc:spChg>
        <pc:spChg chg="mod ord topLvl">
          <ac:chgData name="Rita Hiltunen" userId="3ba0df6f-4160-478d-879d-8482f0bd4b46" providerId="ADAL" clId="{578104D3-705F-44CF-853B-0EA94CB5EFF3}" dt="2022-11-08T16:28:52.898" v="314" actId="1076"/>
          <ac:spMkLst>
            <pc:docMk/>
            <pc:sldMk cId="3188863798" sldId="346"/>
            <ac:spMk id="15" creationId="{A8A69D65-FC54-4DE7-8325-0B2DF5764BDF}"/>
          </ac:spMkLst>
        </pc:spChg>
        <pc:grpChg chg="add del mod">
          <ac:chgData name="Rita Hiltunen" userId="3ba0df6f-4160-478d-879d-8482f0bd4b46" providerId="ADAL" clId="{578104D3-705F-44CF-853B-0EA94CB5EFF3}" dt="2022-11-08T16:48:51.001" v="369" actId="478"/>
          <ac:grpSpMkLst>
            <pc:docMk/>
            <pc:sldMk cId="3188863798" sldId="346"/>
            <ac:grpSpMk id="2" creationId="{FC47FD5F-0A1D-5335-FF90-2C4CA1E98467}"/>
          </ac:grpSpMkLst>
        </pc:grpChg>
        <pc:grpChg chg="add del mod">
          <ac:chgData name="Rita Hiltunen" userId="3ba0df6f-4160-478d-879d-8482f0bd4b46" providerId="ADAL" clId="{578104D3-705F-44CF-853B-0EA94CB5EFF3}" dt="2022-11-08T16:48:55.577" v="371" actId="478"/>
          <ac:grpSpMkLst>
            <pc:docMk/>
            <pc:sldMk cId="3188863798" sldId="346"/>
            <ac:grpSpMk id="5" creationId="{417330CA-851C-9ABF-D6D7-E626051C4C2F}"/>
          </ac:grpSpMkLst>
        </pc:grpChg>
        <pc:grpChg chg="add del">
          <ac:chgData name="Rita Hiltunen" userId="3ba0df6f-4160-478d-879d-8482f0bd4b46" providerId="ADAL" clId="{578104D3-705F-44CF-853B-0EA94CB5EFF3}" dt="2022-11-08T16:28:35.267" v="309" actId="478"/>
          <ac:grpSpMkLst>
            <pc:docMk/>
            <pc:sldMk cId="3188863798" sldId="346"/>
            <ac:grpSpMk id="12" creationId="{63FB9058-3BD9-423B-BD26-8FD95CCEE339}"/>
          </ac:grpSpMkLst>
        </pc:grpChg>
        <pc:picChg chg="del mod topLvl">
          <ac:chgData name="Rita Hiltunen" userId="3ba0df6f-4160-478d-879d-8482f0bd4b46" providerId="ADAL" clId="{578104D3-705F-44CF-853B-0EA94CB5EFF3}" dt="2022-11-08T16:48:51.001" v="369" actId="478"/>
          <ac:picMkLst>
            <pc:docMk/>
            <pc:sldMk cId="3188863798" sldId="346"/>
            <ac:picMk id="3" creationId="{3A418974-5862-7738-C2E8-035074AD4D66}"/>
          </ac:picMkLst>
        </pc:picChg>
        <pc:picChg chg="del mod topLvl">
          <ac:chgData name="Rita Hiltunen" userId="3ba0df6f-4160-478d-879d-8482f0bd4b46" providerId="ADAL" clId="{578104D3-705F-44CF-853B-0EA94CB5EFF3}" dt="2022-11-08T16:48:56.648" v="372" actId="478"/>
          <ac:picMkLst>
            <pc:docMk/>
            <pc:sldMk cId="3188863798" sldId="346"/>
            <ac:picMk id="6" creationId="{121544B2-7529-88D6-9B71-A5A3880D216B}"/>
          </ac:picMkLst>
        </pc:picChg>
        <pc:picChg chg="add del mod topLvl">
          <ac:chgData name="Rita Hiltunen" userId="3ba0df6f-4160-478d-879d-8482f0bd4b46" providerId="ADAL" clId="{578104D3-705F-44CF-853B-0EA94CB5EFF3}" dt="2022-11-08T16:28:35.267" v="309" actId="478"/>
          <ac:picMkLst>
            <pc:docMk/>
            <pc:sldMk cId="3188863798" sldId="346"/>
            <ac:picMk id="14" creationId="{142C765F-6E61-4060-A87D-4D7AF5050452}"/>
          </ac:picMkLst>
        </pc:picChg>
        <pc:picChg chg="mod">
          <ac:chgData name="Rita Hiltunen" userId="3ba0df6f-4160-478d-879d-8482f0bd4b46" providerId="ADAL" clId="{578104D3-705F-44CF-853B-0EA94CB5EFF3}" dt="2022-11-08T16:37:31.180" v="342" actId="14826"/>
          <ac:picMkLst>
            <pc:docMk/>
            <pc:sldMk cId="3188863798" sldId="346"/>
            <ac:picMk id="26" creationId="{8887367B-68CA-4670-8C5E-12A52EF392C0}"/>
          </ac:picMkLst>
        </pc:picChg>
      </pc:sldChg>
      <pc:sldChg chg="modSp mod modNotesTx">
        <pc:chgData name="Rita Hiltunen" userId="3ba0df6f-4160-478d-879d-8482f0bd4b46" providerId="ADAL" clId="{578104D3-705F-44CF-853B-0EA94CB5EFF3}" dt="2022-11-10T17:32:49.620" v="2290" actId="20577"/>
        <pc:sldMkLst>
          <pc:docMk/>
          <pc:sldMk cId="2677419366" sldId="348"/>
        </pc:sldMkLst>
        <pc:picChg chg="mod">
          <ac:chgData name="Rita Hiltunen" userId="3ba0df6f-4160-478d-879d-8482f0bd4b46" providerId="ADAL" clId="{578104D3-705F-44CF-853B-0EA94CB5EFF3}" dt="2022-11-10T17:31:35.698" v="2130" actId="14100"/>
          <ac:picMkLst>
            <pc:docMk/>
            <pc:sldMk cId="2677419366" sldId="348"/>
            <ac:picMk id="2" creationId="{BB2FC222-CB46-0EB1-B489-1347E145683A}"/>
          </ac:picMkLst>
        </pc:picChg>
      </pc:sldChg>
      <pc:sldChg chg="modNotesTx">
        <pc:chgData name="Rita Hiltunen" userId="3ba0df6f-4160-478d-879d-8482f0bd4b46" providerId="ADAL" clId="{578104D3-705F-44CF-853B-0EA94CB5EFF3}" dt="2022-11-10T17:30:37.870" v="2128" actId="20577"/>
        <pc:sldMkLst>
          <pc:docMk/>
          <pc:sldMk cId="443080098" sldId="354"/>
        </pc:sldMkLst>
      </pc:sldChg>
      <pc:sldChg chg="addSp delSp modSp add del mod delAnim modAnim modNotesTx">
        <pc:chgData name="Rita Hiltunen" userId="3ba0df6f-4160-478d-879d-8482f0bd4b46" providerId="ADAL" clId="{578104D3-705F-44CF-853B-0EA94CB5EFF3}" dt="2022-11-08T16:31:43.654" v="341" actId="47"/>
        <pc:sldMkLst>
          <pc:docMk/>
          <pc:sldMk cId="2275297930" sldId="371"/>
        </pc:sldMkLst>
        <pc:spChg chg="mod">
          <ac:chgData name="Rita Hiltunen" userId="3ba0df6f-4160-478d-879d-8482f0bd4b46" providerId="ADAL" clId="{578104D3-705F-44CF-853B-0EA94CB5EFF3}" dt="2022-11-08T16:19:26.632" v="51"/>
          <ac:spMkLst>
            <pc:docMk/>
            <pc:sldMk cId="2275297930" sldId="371"/>
            <ac:spMk id="6" creationId="{6EC95B07-47B6-E019-D889-14BCDB9143E2}"/>
          </ac:spMkLst>
        </pc:spChg>
        <pc:spChg chg="mod">
          <ac:chgData name="Rita Hiltunen" userId="3ba0df6f-4160-478d-879d-8482f0bd4b46" providerId="ADAL" clId="{578104D3-705F-44CF-853B-0EA94CB5EFF3}" dt="2022-11-08T16:19:26.632" v="51"/>
          <ac:spMkLst>
            <pc:docMk/>
            <pc:sldMk cId="2275297930" sldId="371"/>
            <ac:spMk id="10" creationId="{1CFEA0A4-5F98-E64A-5EA0-6D0C9CEBCA58}"/>
          </ac:spMkLst>
        </pc:spChg>
        <pc:spChg chg="mod">
          <ac:chgData name="Rita Hiltunen" userId="3ba0df6f-4160-478d-879d-8482f0bd4b46" providerId="ADAL" clId="{578104D3-705F-44CF-853B-0EA94CB5EFF3}" dt="2022-11-08T16:18:41.537" v="48" actId="1076"/>
          <ac:spMkLst>
            <pc:docMk/>
            <pc:sldMk cId="2275297930" sldId="371"/>
            <ac:spMk id="14" creationId="{65005B1C-8EC2-42C5-8D3C-7D0421491736}"/>
          </ac:spMkLst>
        </pc:spChg>
        <pc:spChg chg="mod">
          <ac:chgData name="Rita Hiltunen" userId="3ba0df6f-4160-478d-879d-8482f0bd4b46" providerId="ADAL" clId="{578104D3-705F-44CF-853B-0EA94CB5EFF3}" dt="2022-11-08T16:18:43.745" v="49" actId="1076"/>
          <ac:spMkLst>
            <pc:docMk/>
            <pc:sldMk cId="2275297930" sldId="371"/>
            <ac:spMk id="15" creationId="{46998E40-B109-44AF-8D1E-686A2A32B977}"/>
          </ac:spMkLst>
        </pc:spChg>
        <pc:spChg chg="add del mod topLvl">
          <ac:chgData name="Rita Hiltunen" userId="3ba0df6f-4160-478d-879d-8482f0bd4b46" providerId="ADAL" clId="{578104D3-705F-44CF-853B-0EA94CB5EFF3}" dt="2022-11-08T16:20:14.532" v="58" actId="478"/>
          <ac:spMkLst>
            <pc:docMk/>
            <pc:sldMk cId="2275297930" sldId="371"/>
            <ac:spMk id="19" creationId="{557D8C05-37B0-95B5-F5B8-C85F6204785E}"/>
          </ac:spMkLst>
        </pc:spChg>
        <pc:spChg chg="add mod">
          <ac:chgData name="Rita Hiltunen" userId="3ba0df6f-4160-478d-879d-8482f0bd4b46" providerId="ADAL" clId="{578104D3-705F-44CF-853B-0EA94CB5EFF3}" dt="2022-11-08T16:23:19.586" v="173" actId="1076"/>
          <ac:spMkLst>
            <pc:docMk/>
            <pc:sldMk cId="2275297930" sldId="371"/>
            <ac:spMk id="21" creationId="{47BD1FC1-D88D-EF4F-E748-26A950D3578B}"/>
          </ac:spMkLst>
        </pc:spChg>
        <pc:spChg chg="add mod">
          <ac:chgData name="Rita Hiltunen" userId="3ba0df6f-4160-478d-879d-8482f0bd4b46" providerId="ADAL" clId="{578104D3-705F-44CF-853B-0EA94CB5EFF3}" dt="2022-11-08T16:22:45.728" v="124" actId="1076"/>
          <ac:spMkLst>
            <pc:docMk/>
            <pc:sldMk cId="2275297930" sldId="371"/>
            <ac:spMk id="23" creationId="{77F850DB-D417-19CB-0D5B-8FCBB2573D2B}"/>
          </ac:spMkLst>
        </pc:spChg>
        <pc:grpChg chg="mod">
          <ac:chgData name="Rita Hiltunen" userId="3ba0df6f-4160-478d-879d-8482f0bd4b46" providerId="ADAL" clId="{578104D3-705F-44CF-853B-0EA94CB5EFF3}" dt="2022-11-08T16:19:07.962" v="50" actId="1076"/>
          <ac:grpSpMkLst>
            <pc:docMk/>
            <pc:sldMk cId="2275297930" sldId="371"/>
            <ac:grpSpMk id="2" creationId="{BE196667-9149-4A12-960D-4F6A8E5AC8DF}"/>
          </ac:grpSpMkLst>
        </pc:grpChg>
        <pc:grpChg chg="add del mod">
          <ac:chgData name="Rita Hiltunen" userId="3ba0df6f-4160-478d-879d-8482f0bd4b46" providerId="ADAL" clId="{578104D3-705F-44CF-853B-0EA94CB5EFF3}" dt="2022-11-08T16:19:32.242" v="53" actId="478"/>
          <ac:grpSpMkLst>
            <pc:docMk/>
            <pc:sldMk cId="2275297930" sldId="371"/>
            <ac:grpSpMk id="4" creationId="{CB8FF6BA-29EF-B3BB-7F77-F99203C941C7}"/>
          </ac:grpSpMkLst>
        </pc:grpChg>
        <pc:grpChg chg="add del mod">
          <ac:chgData name="Rita Hiltunen" userId="3ba0df6f-4160-478d-879d-8482f0bd4b46" providerId="ADAL" clId="{578104D3-705F-44CF-853B-0EA94CB5EFF3}" dt="2022-11-08T16:19:32.242" v="53" actId="478"/>
          <ac:grpSpMkLst>
            <pc:docMk/>
            <pc:sldMk cId="2275297930" sldId="371"/>
            <ac:grpSpMk id="7" creationId="{79362E65-48A1-21D6-B154-252EBD73134C}"/>
          </ac:grpSpMkLst>
        </pc:grpChg>
        <pc:grpChg chg="add mod">
          <ac:chgData name="Rita Hiltunen" userId="3ba0df6f-4160-478d-879d-8482f0bd4b46" providerId="ADAL" clId="{578104D3-705F-44CF-853B-0EA94CB5EFF3}" dt="2022-11-08T16:19:51.340" v="55"/>
          <ac:grpSpMkLst>
            <pc:docMk/>
            <pc:sldMk cId="2275297930" sldId="371"/>
            <ac:grpSpMk id="11" creationId="{DF4A6B46-C8DF-B17B-C713-9B54F6D0D4A7}"/>
          </ac:grpSpMkLst>
        </pc:grpChg>
        <pc:grpChg chg="add mod">
          <ac:chgData name="Rita Hiltunen" userId="3ba0df6f-4160-478d-879d-8482f0bd4b46" providerId="ADAL" clId="{578104D3-705F-44CF-853B-0EA94CB5EFF3}" dt="2022-11-08T16:19:51.340" v="55"/>
          <ac:grpSpMkLst>
            <pc:docMk/>
            <pc:sldMk cId="2275297930" sldId="371"/>
            <ac:grpSpMk id="16" creationId="{230B4D85-857F-97B2-B924-DE3C9C206876}"/>
          </ac:grpSpMkLst>
        </pc:grpChg>
        <pc:grpChg chg="add del mod">
          <ac:chgData name="Rita Hiltunen" userId="3ba0df6f-4160-478d-879d-8482f0bd4b46" providerId="ADAL" clId="{578104D3-705F-44CF-853B-0EA94CB5EFF3}" dt="2022-11-08T16:20:12.499" v="57" actId="478"/>
          <ac:grpSpMkLst>
            <pc:docMk/>
            <pc:sldMk cId="2275297930" sldId="371"/>
            <ac:grpSpMk id="17" creationId="{324FD20E-F706-BDC0-2D27-06D5837E5D1B}"/>
          </ac:grpSpMkLst>
        </pc:grpChg>
        <pc:picChg chg="add mod ord">
          <ac:chgData name="Rita Hiltunen" userId="3ba0df6f-4160-478d-879d-8482f0bd4b46" providerId="ADAL" clId="{578104D3-705F-44CF-853B-0EA94CB5EFF3}" dt="2022-11-08T16:19:35.425" v="54" actId="1076"/>
          <ac:picMkLst>
            <pc:docMk/>
            <pc:sldMk cId="2275297930" sldId="371"/>
            <ac:picMk id="3" creationId="{7CA289ED-8BBC-3298-B9F6-BA09995C9625}"/>
          </ac:picMkLst>
        </pc:picChg>
        <pc:picChg chg="mod">
          <ac:chgData name="Rita Hiltunen" userId="3ba0df6f-4160-478d-879d-8482f0bd4b46" providerId="ADAL" clId="{578104D3-705F-44CF-853B-0EA94CB5EFF3}" dt="2022-11-08T16:19:26.632" v="51"/>
          <ac:picMkLst>
            <pc:docMk/>
            <pc:sldMk cId="2275297930" sldId="371"/>
            <ac:picMk id="5" creationId="{D95CF40D-B876-CDD9-AC95-E0D41E471EE2}"/>
          </ac:picMkLst>
        </pc:picChg>
        <pc:picChg chg="del">
          <ac:chgData name="Rita Hiltunen" userId="3ba0df6f-4160-478d-879d-8482f0bd4b46" providerId="ADAL" clId="{578104D3-705F-44CF-853B-0EA94CB5EFF3}" dt="2022-11-08T16:19:32.242" v="53" actId="478"/>
          <ac:picMkLst>
            <pc:docMk/>
            <pc:sldMk cId="2275297930" sldId="371"/>
            <ac:picMk id="8" creationId="{F0CC8E30-CAED-43AC-B5C3-CE5F365363BE}"/>
          </ac:picMkLst>
        </pc:picChg>
        <pc:picChg chg="mod">
          <ac:chgData name="Rita Hiltunen" userId="3ba0df6f-4160-478d-879d-8482f0bd4b46" providerId="ADAL" clId="{578104D3-705F-44CF-853B-0EA94CB5EFF3}" dt="2022-11-08T16:19:26.632" v="51"/>
          <ac:picMkLst>
            <pc:docMk/>
            <pc:sldMk cId="2275297930" sldId="371"/>
            <ac:picMk id="9" creationId="{3FEC7A17-D2EB-7D51-FE8A-1FA8F9D9AA66}"/>
          </ac:picMkLst>
        </pc:picChg>
        <pc:picChg chg="mod">
          <ac:chgData name="Rita Hiltunen" userId="3ba0df6f-4160-478d-879d-8482f0bd4b46" providerId="ADAL" clId="{578104D3-705F-44CF-853B-0EA94CB5EFF3}" dt="2022-11-08T16:18:37.441" v="47" actId="14100"/>
          <ac:picMkLst>
            <pc:docMk/>
            <pc:sldMk cId="2275297930" sldId="371"/>
            <ac:picMk id="13" creationId="{8022F55C-5BE1-40D1-9755-316E96D0CE7B}"/>
          </ac:picMkLst>
        </pc:picChg>
        <pc:picChg chg="add del mod topLvl">
          <ac:chgData name="Rita Hiltunen" userId="3ba0df6f-4160-478d-879d-8482f0bd4b46" providerId="ADAL" clId="{578104D3-705F-44CF-853B-0EA94CB5EFF3}" dt="2022-11-08T16:20:12.499" v="57" actId="478"/>
          <ac:picMkLst>
            <pc:docMk/>
            <pc:sldMk cId="2275297930" sldId="371"/>
            <ac:picMk id="18" creationId="{4AE5ADA3-2E92-4C93-9FF7-3C15E8E4ED23}"/>
          </ac:picMkLst>
        </pc:picChg>
        <pc:picChg chg="add mod">
          <ac:chgData name="Rita Hiltunen" userId="3ba0df6f-4160-478d-879d-8482f0bd4b46" providerId="ADAL" clId="{578104D3-705F-44CF-853B-0EA94CB5EFF3}" dt="2022-11-08T16:19:51.340" v="55"/>
          <ac:picMkLst>
            <pc:docMk/>
            <pc:sldMk cId="2275297930" sldId="371"/>
            <ac:picMk id="20" creationId="{5A63D997-8584-1813-61CE-19E9B6E6120E}"/>
          </ac:picMkLst>
        </pc:picChg>
        <pc:picChg chg="add mod">
          <ac:chgData name="Rita Hiltunen" userId="3ba0df6f-4160-478d-879d-8482f0bd4b46" providerId="ADAL" clId="{578104D3-705F-44CF-853B-0EA94CB5EFF3}" dt="2022-11-08T16:19:51.340" v="55"/>
          <ac:picMkLst>
            <pc:docMk/>
            <pc:sldMk cId="2275297930" sldId="371"/>
            <ac:picMk id="22" creationId="{261008EF-88F1-E22C-85C5-117F3182E020}"/>
          </ac:picMkLst>
        </pc:picChg>
        <pc:picChg chg="del">
          <ac:chgData name="Rita Hiltunen" userId="3ba0df6f-4160-478d-879d-8482f0bd4b46" providerId="ADAL" clId="{578104D3-705F-44CF-853B-0EA94CB5EFF3}" dt="2022-11-08T16:17:26.971" v="0" actId="478"/>
          <ac:picMkLst>
            <pc:docMk/>
            <pc:sldMk cId="2275297930" sldId="371"/>
            <ac:picMk id="26" creationId="{8887367B-68CA-4670-8C5E-12A52EF392C0}"/>
          </ac:picMkLst>
        </pc:picChg>
      </pc:sldChg>
      <pc:sldChg chg="del">
        <pc:chgData name="Rita Hiltunen" userId="3ba0df6f-4160-478d-879d-8482f0bd4b46" providerId="ADAL" clId="{578104D3-705F-44CF-853B-0EA94CB5EFF3}" dt="2022-11-08T16:24:36.231" v="233" actId="47"/>
        <pc:sldMkLst>
          <pc:docMk/>
          <pc:sldMk cId="3278283399" sldId="372"/>
        </pc:sldMkLst>
      </pc:sldChg>
      <pc:sldChg chg="del">
        <pc:chgData name="Rita Hiltunen" userId="3ba0df6f-4160-478d-879d-8482f0bd4b46" providerId="ADAL" clId="{578104D3-705F-44CF-853B-0EA94CB5EFF3}" dt="2022-11-08T16:24:40.434" v="234" actId="47"/>
        <pc:sldMkLst>
          <pc:docMk/>
          <pc:sldMk cId="1537499426" sldId="373"/>
        </pc:sldMkLst>
      </pc:sldChg>
      <pc:sldChg chg="del">
        <pc:chgData name="Rita Hiltunen" userId="3ba0df6f-4160-478d-879d-8482f0bd4b46" providerId="ADAL" clId="{578104D3-705F-44CF-853B-0EA94CB5EFF3}" dt="2022-11-08T16:24:40.996" v="235" actId="47"/>
        <pc:sldMkLst>
          <pc:docMk/>
          <pc:sldMk cId="3944511671" sldId="374"/>
        </pc:sldMkLst>
      </pc:sldChg>
      <pc:sldChg chg="del">
        <pc:chgData name="Rita Hiltunen" userId="3ba0df6f-4160-478d-879d-8482f0bd4b46" providerId="ADAL" clId="{578104D3-705F-44CF-853B-0EA94CB5EFF3}" dt="2022-11-08T16:24:42.363" v="238" actId="47"/>
        <pc:sldMkLst>
          <pc:docMk/>
          <pc:sldMk cId="3364705261" sldId="375"/>
        </pc:sldMkLst>
      </pc:sldChg>
      <pc:sldChg chg="del">
        <pc:chgData name="Rita Hiltunen" userId="3ba0df6f-4160-478d-879d-8482f0bd4b46" providerId="ADAL" clId="{578104D3-705F-44CF-853B-0EA94CB5EFF3}" dt="2022-11-08T16:24:43.682" v="241" actId="47"/>
        <pc:sldMkLst>
          <pc:docMk/>
          <pc:sldMk cId="3162592155" sldId="376"/>
        </pc:sldMkLst>
      </pc:sldChg>
      <pc:sldChg chg="del">
        <pc:chgData name="Rita Hiltunen" userId="3ba0df6f-4160-478d-879d-8482f0bd4b46" providerId="ADAL" clId="{578104D3-705F-44CF-853B-0EA94CB5EFF3}" dt="2022-11-08T16:24:43.944" v="242" actId="47"/>
        <pc:sldMkLst>
          <pc:docMk/>
          <pc:sldMk cId="2607006779" sldId="377"/>
        </pc:sldMkLst>
      </pc:sldChg>
      <pc:sldChg chg="del">
        <pc:chgData name="Rita Hiltunen" userId="3ba0df6f-4160-478d-879d-8482f0bd4b46" providerId="ADAL" clId="{578104D3-705F-44CF-853B-0EA94CB5EFF3}" dt="2022-11-08T16:24:44.618" v="243" actId="47"/>
        <pc:sldMkLst>
          <pc:docMk/>
          <pc:sldMk cId="1312685554" sldId="379"/>
        </pc:sldMkLst>
      </pc:sldChg>
      <pc:sldChg chg="del">
        <pc:chgData name="Rita Hiltunen" userId="3ba0df6f-4160-478d-879d-8482f0bd4b46" providerId="ADAL" clId="{578104D3-705F-44CF-853B-0EA94CB5EFF3}" dt="2022-11-08T16:24:44.642" v="244" actId="47"/>
        <pc:sldMkLst>
          <pc:docMk/>
          <pc:sldMk cId="2544716927" sldId="380"/>
        </pc:sldMkLst>
      </pc:sldChg>
      <pc:sldChg chg="del">
        <pc:chgData name="Rita Hiltunen" userId="3ba0df6f-4160-478d-879d-8482f0bd4b46" providerId="ADAL" clId="{578104D3-705F-44CF-853B-0EA94CB5EFF3}" dt="2022-11-08T16:24:44.673" v="245" actId="47"/>
        <pc:sldMkLst>
          <pc:docMk/>
          <pc:sldMk cId="3108232080" sldId="381"/>
        </pc:sldMkLst>
      </pc:sldChg>
      <pc:sldChg chg="del">
        <pc:chgData name="Rita Hiltunen" userId="3ba0df6f-4160-478d-879d-8482f0bd4b46" providerId="ADAL" clId="{578104D3-705F-44CF-853B-0EA94CB5EFF3}" dt="2022-11-08T16:24:44.733" v="246" actId="47"/>
        <pc:sldMkLst>
          <pc:docMk/>
          <pc:sldMk cId="2628424037" sldId="382"/>
        </pc:sldMkLst>
      </pc:sldChg>
      <pc:sldChg chg="del">
        <pc:chgData name="Rita Hiltunen" userId="3ba0df6f-4160-478d-879d-8482f0bd4b46" providerId="ADAL" clId="{578104D3-705F-44CF-853B-0EA94CB5EFF3}" dt="2022-11-08T16:24:45.362" v="247" actId="47"/>
        <pc:sldMkLst>
          <pc:docMk/>
          <pc:sldMk cId="112695272" sldId="383"/>
        </pc:sldMkLst>
      </pc:sldChg>
      <pc:sldChg chg="del">
        <pc:chgData name="Rita Hiltunen" userId="3ba0df6f-4160-478d-879d-8482f0bd4b46" providerId="ADAL" clId="{578104D3-705F-44CF-853B-0EA94CB5EFF3}" dt="2022-11-08T16:24:46.037" v="249" actId="47"/>
        <pc:sldMkLst>
          <pc:docMk/>
          <pc:sldMk cId="3763030495" sldId="384"/>
        </pc:sldMkLst>
      </pc:sldChg>
      <pc:sldChg chg="del">
        <pc:chgData name="Rita Hiltunen" userId="3ba0df6f-4160-478d-879d-8482f0bd4b46" providerId="ADAL" clId="{578104D3-705F-44CF-853B-0EA94CB5EFF3}" dt="2022-11-08T16:24:46.070" v="250" actId="47"/>
        <pc:sldMkLst>
          <pc:docMk/>
          <pc:sldMk cId="3727675942" sldId="385"/>
        </pc:sldMkLst>
      </pc:sldChg>
      <pc:sldChg chg="del">
        <pc:chgData name="Rita Hiltunen" userId="3ba0df6f-4160-478d-879d-8482f0bd4b46" providerId="ADAL" clId="{578104D3-705F-44CF-853B-0EA94CB5EFF3}" dt="2022-11-08T16:24:47.026" v="252" actId="47"/>
        <pc:sldMkLst>
          <pc:docMk/>
          <pc:sldMk cId="3430403574" sldId="386"/>
        </pc:sldMkLst>
      </pc:sldChg>
      <pc:sldChg chg="del">
        <pc:chgData name="Rita Hiltunen" userId="3ba0df6f-4160-478d-879d-8482f0bd4b46" providerId="ADAL" clId="{578104D3-705F-44CF-853B-0EA94CB5EFF3}" dt="2022-11-08T16:24:47.200" v="253" actId="47"/>
        <pc:sldMkLst>
          <pc:docMk/>
          <pc:sldMk cId="1689137307" sldId="387"/>
        </pc:sldMkLst>
      </pc:sldChg>
      <pc:sldChg chg="del">
        <pc:chgData name="Rita Hiltunen" userId="3ba0df6f-4160-478d-879d-8482f0bd4b46" providerId="ADAL" clId="{578104D3-705F-44CF-853B-0EA94CB5EFF3}" dt="2022-11-08T16:24:47.403" v="254" actId="47"/>
        <pc:sldMkLst>
          <pc:docMk/>
          <pc:sldMk cId="3982283320" sldId="388"/>
        </pc:sldMkLst>
      </pc:sldChg>
      <pc:sldChg chg="del">
        <pc:chgData name="Rita Hiltunen" userId="3ba0df6f-4160-478d-879d-8482f0bd4b46" providerId="ADAL" clId="{578104D3-705F-44CF-853B-0EA94CB5EFF3}" dt="2022-11-08T16:24:48.122" v="255" actId="47"/>
        <pc:sldMkLst>
          <pc:docMk/>
          <pc:sldMk cId="3185114652" sldId="389"/>
        </pc:sldMkLst>
      </pc:sldChg>
      <pc:sldChg chg="del">
        <pc:chgData name="Rita Hiltunen" userId="3ba0df6f-4160-478d-879d-8482f0bd4b46" providerId="ADAL" clId="{578104D3-705F-44CF-853B-0EA94CB5EFF3}" dt="2022-11-08T16:24:48.722" v="256" actId="47"/>
        <pc:sldMkLst>
          <pc:docMk/>
          <pc:sldMk cId="1175068576" sldId="390"/>
        </pc:sldMkLst>
      </pc:sldChg>
      <pc:sldChg chg="modAnim">
        <pc:chgData name="Rita Hiltunen" userId="3ba0df6f-4160-478d-879d-8482f0bd4b46" providerId="ADAL" clId="{578104D3-705F-44CF-853B-0EA94CB5EFF3}" dt="2022-11-10T17:29:19.922" v="2002"/>
        <pc:sldMkLst>
          <pc:docMk/>
          <pc:sldMk cId="3953941720" sldId="392"/>
        </pc:sldMkLst>
      </pc:sldChg>
      <pc:sldChg chg="modAnim">
        <pc:chgData name="Rita Hiltunen" userId="3ba0df6f-4160-478d-879d-8482f0bd4b46" providerId="ADAL" clId="{578104D3-705F-44CF-853B-0EA94CB5EFF3}" dt="2022-11-10T17:29:32.078" v="2005"/>
        <pc:sldMkLst>
          <pc:docMk/>
          <pc:sldMk cId="631603718" sldId="393"/>
        </pc:sldMkLst>
      </pc:sldChg>
      <pc:sldChg chg="delSp mod modNotesTx">
        <pc:chgData name="Rita Hiltunen" userId="3ba0df6f-4160-478d-879d-8482f0bd4b46" providerId="ADAL" clId="{578104D3-705F-44CF-853B-0EA94CB5EFF3}" dt="2022-11-10T17:32:35.251" v="2284" actId="20577"/>
        <pc:sldMkLst>
          <pc:docMk/>
          <pc:sldMk cId="538644117" sldId="396"/>
        </pc:sldMkLst>
        <pc:spChg chg="del">
          <ac:chgData name="Rita Hiltunen" userId="3ba0df6f-4160-478d-879d-8482f0bd4b46" providerId="ADAL" clId="{578104D3-705F-44CF-853B-0EA94CB5EFF3}" dt="2022-11-10T17:30:59.553" v="2129" actId="478"/>
          <ac:spMkLst>
            <pc:docMk/>
            <pc:sldMk cId="538644117" sldId="396"/>
            <ac:spMk id="10" creationId="{C899E189-9779-404E-BB5F-F4D7FECC0667}"/>
          </ac:spMkLst>
        </pc:spChg>
      </pc:sldChg>
      <pc:sldChg chg="del modNotesTx">
        <pc:chgData name="Rita Hiltunen" userId="3ba0df6f-4160-478d-879d-8482f0bd4b46" providerId="ADAL" clId="{578104D3-705F-44CF-853B-0EA94CB5EFF3}" dt="2022-11-08T16:53:13.306" v="463" actId="47"/>
        <pc:sldMkLst>
          <pc:docMk/>
          <pc:sldMk cId="1907823030" sldId="402"/>
        </pc:sldMkLst>
      </pc:sldChg>
      <pc:sldChg chg="modAnim modNotesTx">
        <pc:chgData name="Rita Hiltunen" userId="3ba0df6f-4160-478d-879d-8482f0bd4b46" providerId="ADAL" clId="{578104D3-705F-44CF-853B-0EA94CB5EFF3}" dt="2022-11-10T17:40:56.097" v="2508" actId="20577"/>
        <pc:sldMkLst>
          <pc:docMk/>
          <pc:sldMk cId="1543061994" sldId="405"/>
        </pc:sldMkLst>
      </pc:sldChg>
      <pc:sldChg chg="modSp modAnim">
        <pc:chgData name="Rita Hiltunen" userId="3ba0df6f-4160-478d-879d-8482f0bd4b46" providerId="ADAL" clId="{578104D3-705F-44CF-853B-0EA94CB5EFF3}" dt="2022-11-10T17:39:23.086" v="2404"/>
        <pc:sldMkLst>
          <pc:docMk/>
          <pc:sldMk cId="3607844047" sldId="406"/>
        </pc:sldMkLst>
        <pc:spChg chg="mod">
          <ac:chgData name="Rita Hiltunen" userId="3ba0df6f-4160-478d-879d-8482f0bd4b46" providerId="ADAL" clId="{578104D3-705F-44CF-853B-0EA94CB5EFF3}" dt="2022-11-10T17:39:13.729" v="2403" actId="5793"/>
          <ac:spMkLst>
            <pc:docMk/>
            <pc:sldMk cId="3607844047" sldId="406"/>
            <ac:spMk id="5" creationId="{94AF630D-57E3-4938-9AD6-76710DF34DB3}"/>
          </ac:spMkLst>
        </pc:spChg>
      </pc:sldChg>
      <pc:sldChg chg="modAnim">
        <pc:chgData name="Rita Hiltunen" userId="3ba0df6f-4160-478d-879d-8482f0bd4b46" providerId="ADAL" clId="{578104D3-705F-44CF-853B-0EA94CB5EFF3}" dt="2022-11-10T17:41:22.111" v="2509"/>
        <pc:sldMkLst>
          <pc:docMk/>
          <pc:sldMk cId="2057460975" sldId="408"/>
        </pc:sldMkLst>
      </pc:sldChg>
      <pc:sldChg chg="modAnim">
        <pc:chgData name="Rita Hiltunen" userId="3ba0df6f-4160-478d-879d-8482f0bd4b46" providerId="ADAL" clId="{578104D3-705F-44CF-853B-0EA94CB5EFF3}" dt="2022-11-10T17:42:08.336" v="2570"/>
        <pc:sldMkLst>
          <pc:docMk/>
          <pc:sldMk cId="864626818" sldId="410"/>
        </pc:sldMkLst>
      </pc:sldChg>
      <pc:sldChg chg="modSp mod modNotesTx">
        <pc:chgData name="Rita Hiltunen" userId="3ba0df6f-4160-478d-879d-8482f0bd4b46" providerId="ADAL" clId="{578104D3-705F-44CF-853B-0EA94CB5EFF3}" dt="2022-11-10T17:43:03.187" v="2672" actId="20577"/>
        <pc:sldMkLst>
          <pc:docMk/>
          <pc:sldMk cId="1673969064" sldId="411"/>
        </pc:sldMkLst>
        <pc:spChg chg="mod">
          <ac:chgData name="Rita Hiltunen" userId="3ba0df6f-4160-478d-879d-8482f0bd4b46" providerId="ADAL" clId="{578104D3-705F-44CF-853B-0EA94CB5EFF3}" dt="2022-11-10T17:43:03.187" v="2672" actId="20577"/>
          <ac:spMkLst>
            <pc:docMk/>
            <pc:sldMk cId="1673969064" sldId="411"/>
            <ac:spMk id="5" creationId="{94AF630D-57E3-4938-9AD6-76710DF34DB3}"/>
          </ac:spMkLst>
        </pc:spChg>
      </pc:sldChg>
      <pc:sldChg chg="modSp modAnim">
        <pc:chgData name="Rita Hiltunen" userId="3ba0df6f-4160-478d-879d-8482f0bd4b46" providerId="ADAL" clId="{578104D3-705F-44CF-853B-0EA94CB5EFF3}" dt="2022-11-10T17:34:14.359" v="2293"/>
        <pc:sldMkLst>
          <pc:docMk/>
          <pc:sldMk cId="1009963390" sldId="416"/>
        </pc:sldMkLst>
        <pc:spChg chg="mod">
          <ac:chgData name="Rita Hiltunen" userId="3ba0df6f-4160-478d-879d-8482f0bd4b46" providerId="ADAL" clId="{578104D3-705F-44CF-853B-0EA94CB5EFF3}" dt="2022-11-10T17:33:59.092" v="2292" actId="20577"/>
          <ac:spMkLst>
            <pc:docMk/>
            <pc:sldMk cId="1009963390" sldId="416"/>
            <ac:spMk id="12" creationId="{C8F99277-8340-4081-AE14-43E372EF8614}"/>
          </ac:spMkLst>
        </pc:spChg>
      </pc:sldChg>
      <pc:sldChg chg="addSp delSp modSp mod modAnim">
        <pc:chgData name="Rita Hiltunen" userId="3ba0df6f-4160-478d-879d-8482f0bd4b46" providerId="ADAL" clId="{578104D3-705F-44CF-853B-0EA94CB5EFF3}" dt="2022-11-10T17:35:26.493" v="2295"/>
        <pc:sldMkLst>
          <pc:docMk/>
          <pc:sldMk cId="1379023321" sldId="417"/>
        </pc:sldMkLst>
        <pc:spChg chg="add mod">
          <ac:chgData name="Rita Hiltunen" userId="3ba0df6f-4160-478d-879d-8482f0bd4b46" providerId="ADAL" clId="{578104D3-705F-44CF-853B-0EA94CB5EFF3}" dt="2022-11-08T17:15:11.038" v="1515" actId="1076"/>
          <ac:spMkLst>
            <pc:docMk/>
            <pc:sldMk cId="1379023321" sldId="417"/>
            <ac:spMk id="5" creationId="{F8DFAABF-07B2-E1C5-1195-EB4ABAA78177}"/>
          </ac:spMkLst>
        </pc:spChg>
        <pc:grpChg chg="mod">
          <ac:chgData name="Rita Hiltunen" userId="3ba0df6f-4160-478d-879d-8482f0bd4b46" providerId="ADAL" clId="{578104D3-705F-44CF-853B-0EA94CB5EFF3}" dt="2022-11-08T17:15:07.877" v="1514" actId="1076"/>
          <ac:grpSpMkLst>
            <pc:docMk/>
            <pc:sldMk cId="1379023321" sldId="417"/>
            <ac:grpSpMk id="3" creationId="{C1F5735B-C72B-68AB-26FE-37B42B70F39A}"/>
          </ac:grpSpMkLst>
        </pc:grpChg>
        <pc:grpChg chg="mod">
          <ac:chgData name="Rita Hiltunen" userId="3ba0df6f-4160-478d-879d-8482f0bd4b46" providerId="ADAL" clId="{578104D3-705F-44CF-853B-0EA94CB5EFF3}" dt="2022-11-08T17:15:03.813" v="1513" actId="1076"/>
          <ac:grpSpMkLst>
            <pc:docMk/>
            <pc:sldMk cId="1379023321" sldId="417"/>
            <ac:grpSpMk id="9" creationId="{AC342782-3271-075D-B609-FCC60DC392EA}"/>
          </ac:grpSpMkLst>
        </pc:grpChg>
        <pc:picChg chg="add del">
          <ac:chgData name="Rita Hiltunen" userId="3ba0df6f-4160-478d-879d-8482f0bd4b46" providerId="ADAL" clId="{578104D3-705F-44CF-853B-0EA94CB5EFF3}" dt="2022-11-08T17:14:33.040" v="1504" actId="478"/>
          <ac:picMkLst>
            <pc:docMk/>
            <pc:sldMk cId="1379023321" sldId="417"/>
            <ac:picMk id="1026" creationId="{FB945D6A-B452-ECE4-8BE3-679A668C92EF}"/>
          </ac:picMkLst>
        </pc:picChg>
      </pc:sldChg>
      <pc:sldChg chg="del modNotesTx">
        <pc:chgData name="Rita Hiltunen" userId="3ba0df6f-4160-478d-879d-8482f0bd4b46" providerId="ADAL" clId="{578104D3-705F-44CF-853B-0EA94CB5EFF3}" dt="2022-11-08T16:59:04.264" v="702" actId="47"/>
        <pc:sldMkLst>
          <pc:docMk/>
          <pc:sldMk cId="2882326898" sldId="418"/>
        </pc:sldMkLst>
      </pc:sldChg>
      <pc:sldChg chg="del">
        <pc:chgData name="Rita Hiltunen" userId="3ba0df6f-4160-478d-879d-8482f0bd4b46" providerId="ADAL" clId="{578104D3-705F-44CF-853B-0EA94CB5EFF3}" dt="2022-11-08T16:49:31.181" v="385" actId="47"/>
        <pc:sldMkLst>
          <pc:docMk/>
          <pc:sldMk cId="1964765788" sldId="419"/>
        </pc:sldMkLst>
      </pc:sldChg>
      <pc:sldChg chg="modNotesTx">
        <pc:chgData name="Rita Hiltunen" userId="3ba0df6f-4160-478d-879d-8482f0bd4b46" providerId="ADAL" clId="{578104D3-705F-44CF-853B-0EA94CB5EFF3}" dt="2022-11-10T17:40:37.939" v="2484" actId="20577"/>
        <pc:sldMkLst>
          <pc:docMk/>
          <pc:sldMk cId="4014654037" sldId="421"/>
        </pc:sldMkLst>
      </pc:sldChg>
      <pc:sldChg chg="modNotesTx">
        <pc:chgData name="Rita Hiltunen" userId="3ba0df6f-4160-478d-879d-8482f0bd4b46" providerId="ADAL" clId="{578104D3-705F-44CF-853B-0EA94CB5EFF3}" dt="2022-11-10T17:41:50.692" v="2569" actId="20577"/>
        <pc:sldMkLst>
          <pc:docMk/>
          <pc:sldMk cId="1852965479" sldId="422"/>
        </pc:sldMkLst>
      </pc:sldChg>
      <pc:sldChg chg="modNotesTx">
        <pc:chgData name="Rita Hiltunen" userId="3ba0df6f-4160-478d-879d-8482f0bd4b46" providerId="ADAL" clId="{578104D3-705F-44CF-853B-0EA94CB5EFF3}" dt="2022-11-10T17:42:45.883" v="2661" actId="20577"/>
        <pc:sldMkLst>
          <pc:docMk/>
          <pc:sldMk cId="1336739919" sldId="423"/>
        </pc:sldMkLst>
      </pc:sldChg>
      <pc:sldChg chg="del">
        <pc:chgData name="Rita Hiltunen" userId="3ba0df6f-4160-478d-879d-8482f0bd4b46" providerId="ADAL" clId="{578104D3-705F-44CF-853B-0EA94CB5EFF3}" dt="2022-11-08T16:24:43.320" v="240" actId="47"/>
        <pc:sldMkLst>
          <pc:docMk/>
          <pc:sldMk cId="2010427919" sldId="425"/>
        </pc:sldMkLst>
      </pc:sldChg>
      <pc:sldChg chg="del">
        <pc:chgData name="Rita Hiltunen" userId="3ba0df6f-4160-478d-879d-8482f0bd4b46" providerId="ADAL" clId="{578104D3-705F-44CF-853B-0EA94CB5EFF3}" dt="2022-11-08T16:24:42.885" v="239" actId="47"/>
        <pc:sldMkLst>
          <pc:docMk/>
          <pc:sldMk cId="3225574962" sldId="426"/>
        </pc:sldMkLst>
      </pc:sldChg>
      <pc:sldChg chg="del">
        <pc:chgData name="Rita Hiltunen" userId="3ba0df6f-4160-478d-879d-8482f0bd4b46" providerId="ADAL" clId="{578104D3-705F-44CF-853B-0EA94CB5EFF3}" dt="2022-11-08T16:24:45.732" v="248" actId="47"/>
        <pc:sldMkLst>
          <pc:docMk/>
          <pc:sldMk cId="1692608634" sldId="427"/>
        </pc:sldMkLst>
      </pc:sldChg>
      <pc:sldChg chg="del">
        <pc:chgData name="Rita Hiltunen" userId="3ba0df6f-4160-478d-879d-8482f0bd4b46" providerId="ADAL" clId="{578104D3-705F-44CF-853B-0EA94CB5EFF3}" dt="2022-11-08T16:25:26.668" v="261" actId="47"/>
        <pc:sldMkLst>
          <pc:docMk/>
          <pc:sldMk cId="232353820" sldId="428"/>
        </pc:sldMkLst>
      </pc:sldChg>
      <pc:sldChg chg="modAnim">
        <pc:chgData name="Rita Hiltunen" userId="3ba0df6f-4160-478d-879d-8482f0bd4b46" providerId="ADAL" clId="{578104D3-705F-44CF-853B-0EA94CB5EFF3}" dt="2022-11-10T17:39:51.245" v="2410"/>
        <pc:sldMkLst>
          <pc:docMk/>
          <pc:sldMk cId="1735978798" sldId="429"/>
        </pc:sldMkLst>
      </pc:sldChg>
      <pc:sldChg chg="del">
        <pc:chgData name="Rita Hiltunen" userId="3ba0df6f-4160-478d-879d-8482f0bd4b46" providerId="ADAL" clId="{578104D3-705F-44CF-853B-0EA94CB5EFF3}" dt="2022-11-08T16:53:34.950" v="464" actId="47"/>
        <pc:sldMkLst>
          <pc:docMk/>
          <pc:sldMk cId="3867757564" sldId="430"/>
        </pc:sldMkLst>
      </pc:sldChg>
      <pc:sldChg chg="add ord modNotesTx">
        <pc:chgData name="Rita Hiltunen" userId="3ba0df6f-4160-478d-879d-8482f0bd4b46" providerId="ADAL" clId="{578104D3-705F-44CF-853B-0EA94CB5EFF3}" dt="2022-11-10T17:29:07.282" v="2001" actId="20577"/>
        <pc:sldMkLst>
          <pc:docMk/>
          <pc:sldMk cId="2551220748" sldId="431"/>
        </pc:sldMkLst>
      </pc:sldChg>
      <pc:sldChg chg="modSp add mod ord modAnim modNotesTx">
        <pc:chgData name="Rita Hiltunen" userId="3ba0df6f-4160-478d-879d-8482f0bd4b46" providerId="ADAL" clId="{578104D3-705F-44CF-853B-0EA94CB5EFF3}" dt="2022-11-10T17:36:23.555" v="2359" actId="20577"/>
        <pc:sldMkLst>
          <pc:docMk/>
          <pc:sldMk cId="2472769755" sldId="432"/>
        </pc:sldMkLst>
        <pc:spChg chg="mod">
          <ac:chgData name="Rita Hiltunen" userId="3ba0df6f-4160-478d-879d-8482f0bd4b46" providerId="ADAL" clId="{578104D3-705F-44CF-853B-0EA94CB5EFF3}" dt="2022-11-08T16:51:51.140" v="451" actId="1076"/>
          <ac:spMkLst>
            <pc:docMk/>
            <pc:sldMk cId="2472769755" sldId="432"/>
            <ac:spMk id="4" creationId="{2B61D33A-8FD5-17DD-3DF9-04C5AC6D9E10}"/>
          </ac:spMkLst>
        </pc:spChg>
        <pc:picChg chg="mod">
          <ac:chgData name="Rita Hiltunen" userId="3ba0df6f-4160-478d-879d-8482f0bd4b46" providerId="ADAL" clId="{578104D3-705F-44CF-853B-0EA94CB5EFF3}" dt="2022-11-08T16:51:46.931" v="450" actId="1076"/>
          <ac:picMkLst>
            <pc:docMk/>
            <pc:sldMk cId="2472769755" sldId="432"/>
            <ac:picMk id="3" creationId="{3A418974-5862-7738-C2E8-035074AD4D66}"/>
          </ac:picMkLst>
        </pc:picChg>
      </pc:sldChg>
      <pc:sldChg chg="modSp add mod">
        <pc:chgData name="Rita Hiltunen" userId="3ba0df6f-4160-478d-879d-8482f0bd4b46" providerId="ADAL" clId="{578104D3-705F-44CF-853B-0EA94CB5EFF3}" dt="2022-11-08T16:54:31.955" v="470" actId="1076"/>
        <pc:sldMkLst>
          <pc:docMk/>
          <pc:sldMk cId="687086736" sldId="435"/>
        </pc:sldMkLst>
        <pc:spChg chg="mod">
          <ac:chgData name="Rita Hiltunen" userId="3ba0df6f-4160-478d-879d-8482f0bd4b46" providerId="ADAL" clId="{578104D3-705F-44CF-853B-0EA94CB5EFF3}" dt="2022-11-08T16:54:17.880" v="469"/>
          <ac:spMkLst>
            <pc:docMk/>
            <pc:sldMk cId="687086736" sldId="435"/>
            <ac:spMk id="4" creationId="{5D2DD8F7-A005-ADB0-D308-568FA2BF5D77}"/>
          </ac:spMkLst>
        </pc:spChg>
        <pc:spChg chg="mod">
          <ac:chgData name="Rita Hiltunen" userId="3ba0df6f-4160-478d-879d-8482f0bd4b46" providerId="ADAL" clId="{578104D3-705F-44CF-853B-0EA94CB5EFF3}" dt="2022-11-08T16:54:11.842" v="468" actId="20577"/>
          <ac:spMkLst>
            <pc:docMk/>
            <pc:sldMk cId="687086736" sldId="435"/>
            <ac:spMk id="5" creationId="{93E0529D-56E1-8CA8-4F2A-006B3A495C72}"/>
          </ac:spMkLst>
        </pc:spChg>
        <pc:spChg chg="mod">
          <ac:chgData name="Rita Hiltunen" userId="3ba0df6f-4160-478d-879d-8482f0bd4b46" providerId="ADAL" clId="{578104D3-705F-44CF-853B-0EA94CB5EFF3}" dt="2022-11-08T16:54:31.955" v="470" actId="1076"/>
          <ac:spMkLst>
            <pc:docMk/>
            <pc:sldMk cId="687086736" sldId="435"/>
            <ac:spMk id="6" creationId="{BF775EDD-7DF7-FD30-0041-E1229AC00B09}"/>
          </ac:spMkLst>
        </pc:spChg>
        <pc:picChg chg="mod">
          <ac:chgData name="Rita Hiltunen" userId="3ba0df6f-4160-478d-879d-8482f0bd4b46" providerId="ADAL" clId="{578104D3-705F-44CF-853B-0EA94CB5EFF3}" dt="2022-11-08T16:54:00.120" v="466" actId="14826"/>
          <ac:picMkLst>
            <pc:docMk/>
            <pc:sldMk cId="687086736" sldId="435"/>
            <ac:picMk id="26" creationId="{8887367B-68CA-4670-8C5E-12A52EF392C0}"/>
          </ac:picMkLst>
        </pc:picChg>
      </pc:sldChg>
      <pc:sldChg chg="addSp delSp modSp add mod addAnim delAnim modAnim">
        <pc:chgData name="Rita Hiltunen" userId="3ba0df6f-4160-478d-879d-8482f0bd4b46" providerId="ADAL" clId="{578104D3-705F-44CF-853B-0EA94CB5EFF3}" dt="2022-11-10T17:43:57.477" v="2682" actId="478"/>
        <pc:sldMkLst>
          <pc:docMk/>
          <pc:sldMk cId="3170964707" sldId="436"/>
        </pc:sldMkLst>
        <pc:spChg chg="del mod">
          <ac:chgData name="Rita Hiltunen" userId="3ba0df6f-4160-478d-879d-8482f0bd4b46" providerId="ADAL" clId="{578104D3-705F-44CF-853B-0EA94CB5EFF3}" dt="2022-11-08T17:11:40.076" v="1489" actId="478"/>
          <ac:spMkLst>
            <pc:docMk/>
            <pc:sldMk cId="3170964707" sldId="436"/>
            <ac:spMk id="3" creationId="{A05B1765-BB45-549A-E3D4-E96571AC8286}"/>
          </ac:spMkLst>
        </pc:spChg>
        <pc:spChg chg="del topLvl">
          <ac:chgData name="Rita Hiltunen" userId="3ba0df6f-4160-478d-879d-8482f0bd4b46" providerId="ADAL" clId="{578104D3-705F-44CF-853B-0EA94CB5EFF3}" dt="2022-11-08T16:55:40.033" v="509" actId="478"/>
          <ac:spMkLst>
            <pc:docMk/>
            <pc:sldMk cId="3170964707" sldId="436"/>
            <ac:spMk id="6" creationId="{97BC3525-2607-C2B2-097F-AEDE9DA61E4B}"/>
          </ac:spMkLst>
        </pc:spChg>
        <pc:spChg chg="mod">
          <ac:chgData name="Rita Hiltunen" userId="3ba0df6f-4160-478d-879d-8482f0bd4b46" providerId="ADAL" clId="{578104D3-705F-44CF-853B-0EA94CB5EFF3}" dt="2022-11-08T17:19:42.758" v="1622" actId="1076"/>
          <ac:spMkLst>
            <pc:docMk/>
            <pc:sldMk cId="3170964707" sldId="436"/>
            <ac:spMk id="8" creationId="{7096F3A2-9E29-A3EB-2F73-3821D5333AA5}"/>
          </ac:spMkLst>
        </pc:spChg>
        <pc:spChg chg="add mod">
          <ac:chgData name="Rita Hiltunen" userId="3ba0df6f-4160-478d-879d-8482f0bd4b46" providerId="ADAL" clId="{578104D3-705F-44CF-853B-0EA94CB5EFF3}" dt="2022-11-08T17:20:49.721" v="1646" actId="1076"/>
          <ac:spMkLst>
            <pc:docMk/>
            <pc:sldMk cId="3170964707" sldId="436"/>
            <ac:spMk id="10" creationId="{AE639DEF-05C8-AC9C-37B9-6DD8F03D1E39}"/>
          </ac:spMkLst>
        </pc:spChg>
        <pc:spChg chg="add mod">
          <ac:chgData name="Rita Hiltunen" userId="3ba0df6f-4160-478d-879d-8482f0bd4b46" providerId="ADAL" clId="{578104D3-705F-44CF-853B-0EA94CB5EFF3}" dt="2022-11-08T17:21:03.512" v="1666" actId="1076"/>
          <ac:spMkLst>
            <pc:docMk/>
            <pc:sldMk cId="3170964707" sldId="436"/>
            <ac:spMk id="11" creationId="{8AC2F915-8988-1095-0FAF-FBDEF7172908}"/>
          </ac:spMkLst>
        </pc:spChg>
        <pc:spChg chg="add mod ord">
          <ac:chgData name="Rita Hiltunen" userId="3ba0df6f-4160-478d-879d-8482f0bd4b46" providerId="ADAL" clId="{578104D3-705F-44CF-853B-0EA94CB5EFF3}" dt="2022-11-08T17:21:39.448" v="1732" actId="14100"/>
          <ac:spMkLst>
            <pc:docMk/>
            <pc:sldMk cId="3170964707" sldId="436"/>
            <ac:spMk id="12" creationId="{13EAD801-70BC-147B-15F7-7F4499A18070}"/>
          </ac:spMkLst>
        </pc:spChg>
        <pc:spChg chg="add mod">
          <ac:chgData name="Rita Hiltunen" userId="3ba0df6f-4160-478d-879d-8482f0bd4b46" providerId="ADAL" clId="{578104D3-705F-44CF-853B-0EA94CB5EFF3}" dt="2022-11-08T17:22:23.887" v="1776" actId="14100"/>
          <ac:spMkLst>
            <pc:docMk/>
            <pc:sldMk cId="3170964707" sldId="436"/>
            <ac:spMk id="13" creationId="{79B5618A-C553-040B-D1F9-03BE687B1101}"/>
          </ac:spMkLst>
        </pc:spChg>
        <pc:spChg chg="add mod">
          <ac:chgData name="Rita Hiltunen" userId="3ba0df6f-4160-478d-879d-8482f0bd4b46" providerId="ADAL" clId="{578104D3-705F-44CF-853B-0EA94CB5EFF3}" dt="2022-11-08T17:21:46.474" v="1735" actId="14100"/>
          <ac:spMkLst>
            <pc:docMk/>
            <pc:sldMk cId="3170964707" sldId="436"/>
            <ac:spMk id="14" creationId="{8A0B4CF5-10BE-1050-0F04-BD07E4E53C58}"/>
          </ac:spMkLst>
        </pc:spChg>
        <pc:spChg chg="add del">
          <ac:chgData name="Rita Hiltunen" userId="3ba0df6f-4160-478d-879d-8482f0bd4b46" providerId="ADAL" clId="{578104D3-705F-44CF-853B-0EA94CB5EFF3}" dt="2022-11-08T17:36:49.901" v="1883" actId="478"/>
          <ac:spMkLst>
            <pc:docMk/>
            <pc:sldMk cId="3170964707" sldId="436"/>
            <ac:spMk id="48" creationId="{65A6D479-39FE-C718-C984-24335C5558DF}"/>
          </ac:spMkLst>
        </pc:spChg>
        <pc:spChg chg="add mod topLvl">
          <ac:chgData name="Rita Hiltunen" userId="3ba0df6f-4160-478d-879d-8482f0bd4b46" providerId="ADAL" clId="{578104D3-705F-44CF-853B-0EA94CB5EFF3}" dt="2022-11-08T17:38:25.901" v="1910" actId="164"/>
          <ac:spMkLst>
            <pc:docMk/>
            <pc:sldMk cId="3170964707" sldId="436"/>
            <ac:spMk id="49" creationId="{75807FE8-F786-E587-72F0-BE1CF61798AF}"/>
          </ac:spMkLst>
        </pc:spChg>
        <pc:spChg chg="add mod topLvl">
          <ac:chgData name="Rita Hiltunen" userId="3ba0df6f-4160-478d-879d-8482f0bd4b46" providerId="ADAL" clId="{578104D3-705F-44CF-853B-0EA94CB5EFF3}" dt="2022-11-08T17:38:25.901" v="1910" actId="164"/>
          <ac:spMkLst>
            <pc:docMk/>
            <pc:sldMk cId="3170964707" sldId="436"/>
            <ac:spMk id="50" creationId="{DE579AAF-0AFE-EB5A-E52C-1315DB9D6ACA}"/>
          </ac:spMkLst>
        </pc:spChg>
        <pc:spChg chg="add mod topLvl">
          <ac:chgData name="Rita Hiltunen" userId="3ba0df6f-4160-478d-879d-8482f0bd4b46" providerId="ADAL" clId="{578104D3-705F-44CF-853B-0EA94CB5EFF3}" dt="2022-11-08T17:38:25.901" v="1910" actId="164"/>
          <ac:spMkLst>
            <pc:docMk/>
            <pc:sldMk cId="3170964707" sldId="436"/>
            <ac:spMk id="51" creationId="{FF349795-E9D8-1FB7-BA40-88D34C9F8FA9}"/>
          </ac:spMkLst>
        </pc:spChg>
        <pc:spChg chg="add del mod">
          <ac:chgData name="Rita Hiltunen" userId="3ba0df6f-4160-478d-879d-8482f0bd4b46" providerId="ADAL" clId="{578104D3-705F-44CF-853B-0EA94CB5EFF3}" dt="2022-11-08T17:38:07.678" v="1906" actId="478"/>
          <ac:spMkLst>
            <pc:docMk/>
            <pc:sldMk cId="3170964707" sldId="436"/>
            <ac:spMk id="53" creationId="{35CA9CEB-5D80-78EB-8E68-DD480C808FD7}"/>
          </ac:spMkLst>
        </pc:spChg>
        <pc:spChg chg="add del mod">
          <ac:chgData name="Rita Hiltunen" userId="3ba0df6f-4160-478d-879d-8482f0bd4b46" providerId="ADAL" clId="{578104D3-705F-44CF-853B-0EA94CB5EFF3}" dt="2022-11-08T17:38:11.089" v="1908" actId="478"/>
          <ac:spMkLst>
            <pc:docMk/>
            <pc:sldMk cId="3170964707" sldId="436"/>
            <ac:spMk id="54" creationId="{02F3F1D2-3F6D-0325-E6F3-313A53B00323}"/>
          </ac:spMkLst>
        </pc:spChg>
        <pc:spChg chg="mod">
          <ac:chgData name="Rita Hiltunen" userId="3ba0df6f-4160-478d-879d-8482f0bd4b46" providerId="ADAL" clId="{578104D3-705F-44CF-853B-0EA94CB5EFF3}" dt="2022-11-08T17:38:27.474" v="1911"/>
          <ac:spMkLst>
            <pc:docMk/>
            <pc:sldMk cId="3170964707" sldId="436"/>
            <ac:spMk id="57" creationId="{14EBA51D-A660-2104-856F-D60A2FCCF64E}"/>
          </ac:spMkLst>
        </pc:spChg>
        <pc:spChg chg="mod">
          <ac:chgData name="Rita Hiltunen" userId="3ba0df6f-4160-478d-879d-8482f0bd4b46" providerId="ADAL" clId="{578104D3-705F-44CF-853B-0EA94CB5EFF3}" dt="2022-11-08T17:38:27.474" v="1911"/>
          <ac:spMkLst>
            <pc:docMk/>
            <pc:sldMk cId="3170964707" sldId="436"/>
            <ac:spMk id="58" creationId="{7ED4945B-DCAB-D23C-EC07-0370D0D36093}"/>
          </ac:spMkLst>
        </pc:spChg>
        <pc:spChg chg="mod">
          <ac:chgData name="Rita Hiltunen" userId="3ba0df6f-4160-478d-879d-8482f0bd4b46" providerId="ADAL" clId="{578104D3-705F-44CF-853B-0EA94CB5EFF3}" dt="2022-11-08T17:38:27.474" v="1911"/>
          <ac:spMkLst>
            <pc:docMk/>
            <pc:sldMk cId="3170964707" sldId="436"/>
            <ac:spMk id="59" creationId="{1CB2A3B3-549D-3D33-A578-71491C7FFA99}"/>
          </ac:spMkLst>
        </pc:spChg>
        <pc:spChg chg="mod">
          <ac:chgData name="Rita Hiltunen" userId="3ba0df6f-4160-478d-879d-8482f0bd4b46" providerId="ADAL" clId="{578104D3-705F-44CF-853B-0EA94CB5EFF3}" dt="2022-11-08T17:38:45.533" v="1924"/>
          <ac:spMkLst>
            <pc:docMk/>
            <pc:sldMk cId="3170964707" sldId="436"/>
            <ac:spMk id="61" creationId="{47E96773-37BC-451B-F643-6603089020C5}"/>
          </ac:spMkLst>
        </pc:spChg>
        <pc:spChg chg="mod">
          <ac:chgData name="Rita Hiltunen" userId="3ba0df6f-4160-478d-879d-8482f0bd4b46" providerId="ADAL" clId="{578104D3-705F-44CF-853B-0EA94CB5EFF3}" dt="2022-11-08T17:38:45.533" v="1924"/>
          <ac:spMkLst>
            <pc:docMk/>
            <pc:sldMk cId="3170964707" sldId="436"/>
            <ac:spMk id="62" creationId="{4601C6FD-8382-35EA-D3AB-0C6FE47ED4FB}"/>
          </ac:spMkLst>
        </pc:spChg>
        <pc:spChg chg="mod">
          <ac:chgData name="Rita Hiltunen" userId="3ba0df6f-4160-478d-879d-8482f0bd4b46" providerId="ADAL" clId="{578104D3-705F-44CF-853B-0EA94CB5EFF3}" dt="2022-11-08T17:38:45.533" v="1924"/>
          <ac:spMkLst>
            <pc:docMk/>
            <pc:sldMk cId="3170964707" sldId="436"/>
            <ac:spMk id="63" creationId="{CCBE2DE1-F3D6-6887-C911-8F9C2E91FEBA}"/>
          </ac:spMkLst>
        </pc:spChg>
        <pc:spChg chg="mod">
          <ac:chgData name="Rita Hiltunen" userId="3ba0df6f-4160-478d-879d-8482f0bd4b46" providerId="ADAL" clId="{578104D3-705F-44CF-853B-0EA94CB5EFF3}" dt="2022-11-08T17:38:51.920" v="1926"/>
          <ac:spMkLst>
            <pc:docMk/>
            <pc:sldMk cId="3170964707" sldId="436"/>
            <ac:spMk id="65" creationId="{45686E18-C235-F3D5-E5DF-F5362C804246}"/>
          </ac:spMkLst>
        </pc:spChg>
        <pc:spChg chg="mod">
          <ac:chgData name="Rita Hiltunen" userId="3ba0df6f-4160-478d-879d-8482f0bd4b46" providerId="ADAL" clId="{578104D3-705F-44CF-853B-0EA94CB5EFF3}" dt="2022-11-08T17:38:51.920" v="1926"/>
          <ac:spMkLst>
            <pc:docMk/>
            <pc:sldMk cId="3170964707" sldId="436"/>
            <ac:spMk id="66" creationId="{5F2CCB76-F5EE-F41F-7B76-5558CE13C70B}"/>
          </ac:spMkLst>
        </pc:spChg>
        <pc:spChg chg="mod">
          <ac:chgData name="Rita Hiltunen" userId="3ba0df6f-4160-478d-879d-8482f0bd4b46" providerId="ADAL" clId="{578104D3-705F-44CF-853B-0EA94CB5EFF3}" dt="2022-11-08T17:38:51.920" v="1926"/>
          <ac:spMkLst>
            <pc:docMk/>
            <pc:sldMk cId="3170964707" sldId="436"/>
            <ac:spMk id="67" creationId="{4086A748-83D8-E100-3637-AD90A03062DE}"/>
          </ac:spMkLst>
        </pc:spChg>
        <pc:spChg chg="mod">
          <ac:chgData name="Rita Hiltunen" userId="3ba0df6f-4160-478d-879d-8482f0bd4b46" providerId="ADAL" clId="{578104D3-705F-44CF-853B-0EA94CB5EFF3}" dt="2022-11-08T17:38:56.495" v="1928"/>
          <ac:spMkLst>
            <pc:docMk/>
            <pc:sldMk cId="3170964707" sldId="436"/>
            <ac:spMk id="69" creationId="{55C963CC-26C5-BFEA-A73D-CB0224EB1F5F}"/>
          </ac:spMkLst>
        </pc:spChg>
        <pc:spChg chg="mod">
          <ac:chgData name="Rita Hiltunen" userId="3ba0df6f-4160-478d-879d-8482f0bd4b46" providerId="ADAL" clId="{578104D3-705F-44CF-853B-0EA94CB5EFF3}" dt="2022-11-08T17:38:56.495" v="1928"/>
          <ac:spMkLst>
            <pc:docMk/>
            <pc:sldMk cId="3170964707" sldId="436"/>
            <ac:spMk id="70" creationId="{387B53E3-33B4-0615-4797-31E4D3D20C29}"/>
          </ac:spMkLst>
        </pc:spChg>
        <pc:spChg chg="mod">
          <ac:chgData name="Rita Hiltunen" userId="3ba0df6f-4160-478d-879d-8482f0bd4b46" providerId="ADAL" clId="{578104D3-705F-44CF-853B-0EA94CB5EFF3}" dt="2022-11-08T17:38:56.495" v="1928"/>
          <ac:spMkLst>
            <pc:docMk/>
            <pc:sldMk cId="3170964707" sldId="436"/>
            <ac:spMk id="71" creationId="{5F017EE8-56CA-0BFE-94D7-B41A9044048A}"/>
          </ac:spMkLst>
        </pc:spChg>
        <pc:spChg chg="mod">
          <ac:chgData name="Rita Hiltunen" userId="3ba0df6f-4160-478d-879d-8482f0bd4b46" providerId="ADAL" clId="{578104D3-705F-44CF-853B-0EA94CB5EFF3}" dt="2022-11-08T17:39:01.793" v="1930"/>
          <ac:spMkLst>
            <pc:docMk/>
            <pc:sldMk cId="3170964707" sldId="436"/>
            <ac:spMk id="73" creationId="{3F5DCBBB-73F4-B39C-A198-6D5139B14822}"/>
          </ac:spMkLst>
        </pc:spChg>
        <pc:spChg chg="mod">
          <ac:chgData name="Rita Hiltunen" userId="3ba0df6f-4160-478d-879d-8482f0bd4b46" providerId="ADAL" clId="{578104D3-705F-44CF-853B-0EA94CB5EFF3}" dt="2022-11-08T17:39:01.793" v="1930"/>
          <ac:spMkLst>
            <pc:docMk/>
            <pc:sldMk cId="3170964707" sldId="436"/>
            <ac:spMk id="74" creationId="{E2DDE885-2C71-C849-7C7D-25D4291129D0}"/>
          </ac:spMkLst>
        </pc:spChg>
        <pc:spChg chg="mod">
          <ac:chgData name="Rita Hiltunen" userId="3ba0df6f-4160-478d-879d-8482f0bd4b46" providerId="ADAL" clId="{578104D3-705F-44CF-853B-0EA94CB5EFF3}" dt="2022-11-08T17:39:01.793" v="1930"/>
          <ac:spMkLst>
            <pc:docMk/>
            <pc:sldMk cId="3170964707" sldId="436"/>
            <ac:spMk id="75" creationId="{31C102FE-69A7-5D62-4B4E-C4C50291DDBB}"/>
          </ac:spMkLst>
        </pc:spChg>
        <pc:spChg chg="mod">
          <ac:chgData name="Rita Hiltunen" userId="3ba0df6f-4160-478d-879d-8482f0bd4b46" providerId="ADAL" clId="{578104D3-705F-44CF-853B-0EA94CB5EFF3}" dt="2022-11-08T17:39:05.281" v="1932"/>
          <ac:spMkLst>
            <pc:docMk/>
            <pc:sldMk cId="3170964707" sldId="436"/>
            <ac:spMk id="77" creationId="{B95F7863-62DD-20E8-53EC-80B5052DA348}"/>
          </ac:spMkLst>
        </pc:spChg>
        <pc:spChg chg="mod">
          <ac:chgData name="Rita Hiltunen" userId="3ba0df6f-4160-478d-879d-8482f0bd4b46" providerId="ADAL" clId="{578104D3-705F-44CF-853B-0EA94CB5EFF3}" dt="2022-11-08T17:39:05.281" v="1932"/>
          <ac:spMkLst>
            <pc:docMk/>
            <pc:sldMk cId="3170964707" sldId="436"/>
            <ac:spMk id="78" creationId="{F7C70F8F-BCA6-9706-EF08-6F580B9F02E6}"/>
          </ac:spMkLst>
        </pc:spChg>
        <pc:spChg chg="mod">
          <ac:chgData name="Rita Hiltunen" userId="3ba0df6f-4160-478d-879d-8482f0bd4b46" providerId="ADAL" clId="{578104D3-705F-44CF-853B-0EA94CB5EFF3}" dt="2022-11-08T17:39:05.281" v="1932"/>
          <ac:spMkLst>
            <pc:docMk/>
            <pc:sldMk cId="3170964707" sldId="436"/>
            <ac:spMk id="79" creationId="{97D3F20B-71D6-038D-2D11-7AF37EE1D945}"/>
          </ac:spMkLst>
        </pc:spChg>
        <pc:spChg chg="mod">
          <ac:chgData name="Rita Hiltunen" userId="3ba0df6f-4160-478d-879d-8482f0bd4b46" providerId="ADAL" clId="{578104D3-705F-44CF-853B-0EA94CB5EFF3}" dt="2022-11-08T17:39:09.558" v="1934"/>
          <ac:spMkLst>
            <pc:docMk/>
            <pc:sldMk cId="3170964707" sldId="436"/>
            <ac:spMk id="81" creationId="{BBEA2F30-DAA5-CECB-FA46-6038FF4149AF}"/>
          </ac:spMkLst>
        </pc:spChg>
        <pc:spChg chg="mod">
          <ac:chgData name="Rita Hiltunen" userId="3ba0df6f-4160-478d-879d-8482f0bd4b46" providerId="ADAL" clId="{578104D3-705F-44CF-853B-0EA94CB5EFF3}" dt="2022-11-08T17:39:09.558" v="1934"/>
          <ac:spMkLst>
            <pc:docMk/>
            <pc:sldMk cId="3170964707" sldId="436"/>
            <ac:spMk id="82" creationId="{D7DBD29A-B00E-BBA3-D997-C4F79353E9D2}"/>
          </ac:spMkLst>
        </pc:spChg>
        <pc:spChg chg="mod">
          <ac:chgData name="Rita Hiltunen" userId="3ba0df6f-4160-478d-879d-8482f0bd4b46" providerId="ADAL" clId="{578104D3-705F-44CF-853B-0EA94CB5EFF3}" dt="2022-11-08T17:39:09.558" v="1934"/>
          <ac:spMkLst>
            <pc:docMk/>
            <pc:sldMk cId="3170964707" sldId="436"/>
            <ac:spMk id="83" creationId="{3ED87F97-2DC3-A28A-F09B-67A634D62269}"/>
          </ac:spMkLst>
        </pc:spChg>
        <pc:spChg chg="del mod">
          <ac:chgData name="Rita Hiltunen" userId="3ba0df6f-4160-478d-879d-8482f0bd4b46" providerId="ADAL" clId="{578104D3-705F-44CF-853B-0EA94CB5EFF3}" dt="2022-11-08T17:39:41.882" v="1943" actId="478"/>
          <ac:spMkLst>
            <pc:docMk/>
            <pc:sldMk cId="3170964707" sldId="436"/>
            <ac:spMk id="85" creationId="{34C1B864-D562-EA9B-57EE-25839BCC2E35}"/>
          </ac:spMkLst>
        </pc:spChg>
        <pc:spChg chg="mod">
          <ac:chgData name="Rita Hiltunen" userId="3ba0df6f-4160-478d-879d-8482f0bd4b46" providerId="ADAL" clId="{578104D3-705F-44CF-853B-0EA94CB5EFF3}" dt="2022-11-08T17:39:22.227" v="1936"/>
          <ac:spMkLst>
            <pc:docMk/>
            <pc:sldMk cId="3170964707" sldId="436"/>
            <ac:spMk id="86" creationId="{5D7D8167-05E0-E252-9D91-219AE543A336}"/>
          </ac:spMkLst>
        </pc:spChg>
        <pc:spChg chg="mod">
          <ac:chgData name="Rita Hiltunen" userId="3ba0df6f-4160-478d-879d-8482f0bd4b46" providerId="ADAL" clId="{578104D3-705F-44CF-853B-0EA94CB5EFF3}" dt="2022-11-08T17:39:22.227" v="1936"/>
          <ac:spMkLst>
            <pc:docMk/>
            <pc:sldMk cId="3170964707" sldId="436"/>
            <ac:spMk id="87" creationId="{449C42E2-92C6-D000-A246-C93B35EC358B}"/>
          </ac:spMkLst>
        </pc:spChg>
        <pc:spChg chg="mod">
          <ac:chgData name="Rita Hiltunen" userId="3ba0df6f-4160-478d-879d-8482f0bd4b46" providerId="ADAL" clId="{578104D3-705F-44CF-853B-0EA94CB5EFF3}" dt="2022-11-08T17:39:25.225" v="1937" actId="571"/>
          <ac:spMkLst>
            <pc:docMk/>
            <pc:sldMk cId="3170964707" sldId="436"/>
            <ac:spMk id="89" creationId="{0A5335D3-22D1-04EA-4A1A-8B389029F182}"/>
          </ac:spMkLst>
        </pc:spChg>
        <pc:spChg chg="mod">
          <ac:chgData name="Rita Hiltunen" userId="3ba0df6f-4160-478d-879d-8482f0bd4b46" providerId="ADAL" clId="{578104D3-705F-44CF-853B-0EA94CB5EFF3}" dt="2022-11-08T17:39:25.225" v="1937" actId="571"/>
          <ac:spMkLst>
            <pc:docMk/>
            <pc:sldMk cId="3170964707" sldId="436"/>
            <ac:spMk id="90" creationId="{0FE87F38-3858-7705-B0D7-FCE7B91E35E7}"/>
          </ac:spMkLst>
        </pc:spChg>
        <pc:spChg chg="mod">
          <ac:chgData name="Rita Hiltunen" userId="3ba0df6f-4160-478d-879d-8482f0bd4b46" providerId="ADAL" clId="{578104D3-705F-44CF-853B-0EA94CB5EFF3}" dt="2022-11-08T17:39:25.225" v="1937" actId="571"/>
          <ac:spMkLst>
            <pc:docMk/>
            <pc:sldMk cId="3170964707" sldId="436"/>
            <ac:spMk id="91" creationId="{A8D9CA3E-5AFF-BD4A-D9E0-35B48809551D}"/>
          </ac:spMkLst>
        </pc:spChg>
        <pc:spChg chg="mod">
          <ac:chgData name="Rita Hiltunen" userId="3ba0df6f-4160-478d-879d-8482f0bd4b46" providerId="ADAL" clId="{578104D3-705F-44CF-853B-0EA94CB5EFF3}" dt="2022-11-08T17:39:25.524" v="1938"/>
          <ac:spMkLst>
            <pc:docMk/>
            <pc:sldMk cId="3170964707" sldId="436"/>
            <ac:spMk id="93" creationId="{5EAEA27F-BE49-17F5-ED74-85BF9D6BF9F1}"/>
          </ac:spMkLst>
        </pc:spChg>
        <pc:spChg chg="mod">
          <ac:chgData name="Rita Hiltunen" userId="3ba0df6f-4160-478d-879d-8482f0bd4b46" providerId="ADAL" clId="{578104D3-705F-44CF-853B-0EA94CB5EFF3}" dt="2022-11-08T17:39:25.524" v="1938"/>
          <ac:spMkLst>
            <pc:docMk/>
            <pc:sldMk cId="3170964707" sldId="436"/>
            <ac:spMk id="94" creationId="{F34F5E9C-4BCA-1010-C8F9-C6AB036A41DD}"/>
          </ac:spMkLst>
        </pc:spChg>
        <pc:spChg chg="mod">
          <ac:chgData name="Rita Hiltunen" userId="3ba0df6f-4160-478d-879d-8482f0bd4b46" providerId="ADAL" clId="{578104D3-705F-44CF-853B-0EA94CB5EFF3}" dt="2022-11-08T17:39:25.524" v="1938"/>
          <ac:spMkLst>
            <pc:docMk/>
            <pc:sldMk cId="3170964707" sldId="436"/>
            <ac:spMk id="95" creationId="{42B5BB70-53EC-BC84-B0F9-8A0E99AEA4E6}"/>
          </ac:spMkLst>
        </pc:spChg>
        <pc:spChg chg="mod">
          <ac:chgData name="Rita Hiltunen" userId="3ba0df6f-4160-478d-879d-8482f0bd4b46" providerId="ADAL" clId="{578104D3-705F-44CF-853B-0EA94CB5EFF3}" dt="2022-11-08T17:39:35.972" v="1940"/>
          <ac:spMkLst>
            <pc:docMk/>
            <pc:sldMk cId="3170964707" sldId="436"/>
            <ac:spMk id="97" creationId="{D379BFC1-4BCC-AE3B-11E3-C8F3F6012D60}"/>
          </ac:spMkLst>
        </pc:spChg>
        <pc:spChg chg="mod">
          <ac:chgData name="Rita Hiltunen" userId="3ba0df6f-4160-478d-879d-8482f0bd4b46" providerId="ADAL" clId="{578104D3-705F-44CF-853B-0EA94CB5EFF3}" dt="2022-11-08T17:39:35.972" v="1940"/>
          <ac:spMkLst>
            <pc:docMk/>
            <pc:sldMk cId="3170964707" sldId="436"/>
            <ac:spMk id="98" creationId="{60F4799E-E928-61C5-249E-7A5037951B33}"/>
          </ac:spMkLst>
        </pc:spChg>
        <pc:spChg chg="mod">
          <ac:chgData name="Rita Hiltunen" userId="3ba0df6f-4160-478d-879d-8482f0bd4b46" providerId="ADAL" clId="{578104D3-705F-44CF-853B-0EA94CB5EFF3}" dt="2022-11-08T17:39:35.972" v="1940"/>
          <ac:spMkLst>
            <pc:docMk/>
            <pc:sldMk cId="3170964707" sldId="436"/>
            <ac:spMk id="99" creationId="{E0900704-14F1-8601-C5A0-094D503AD046}"/>
          </ac:spMkLst>
        </pc:spChg>
        <pc:spChg chg="add del mod">
          <ac:chgData name="Rita Hiltunen" userId="3ba0df6f-4160-478d-879d-8482f0bd4b46" providerId="ADAL" clId="{578104D3-705F-44CF-853B-0EA94CB5EFF3}" dt="2022-11-10T17:43:57.477" v="2682" actId="478"/>
          <ac:spMkLst>
            <pc:docMk/>
            <pc:sldMk cId="3170964707" sldId="436"/>
            <ac:spMk id="100" creationId="{547CFA06-B171-92F5-7E5F-CCB0B97DCF2C}"/>
          </ac:spMkLst>
        </pc:spChg>
        <pc:spChg chg="add del mod">
          <ac:chgData name="Rita Hiltunen" userId="3ba0df6f-4160-478d-879d-8482f0bd4b46" providerId="ADAL" clId="{578104D3-705F-44CF-853B-0EA94CB5EFF3}" dt="2022-11-08T17:40:43.205" v="1952" actId="478"/>
          <ac:spMkLst>
            <pc:docMk/>
            <pc:sldMk cId="3170964707" sldId="436"/>
            <ac:spMk id="101" creationId="{AF64128A-F9D7-01B2-2BB1-9239C266899B}"/>
          </ac:spMkLst>
        </pc:spChg>
        <pc:grpChg chg="add mod">
          <ac:chgData name="Rita Hiltunen" userId="3ba0df6f-4160-478d-879d-8482f0bd4b46" providerId="ADAL" clId="{578104D3-705F-44CF-853B-0EA94CB5EFF3}" dt="2022-11-08T17:22:54.579" v="1808" actId="1076"/>
          <ac:grpSpMkLst>
            <pc:docMk/>
            <pc:sldMk cId="3170964707" sldId="436"/>
            <ac:grpSpMk id="2" creationId="{94CDB5BB-8EF0-BDED-A7D0-ECF841B46353}"/>
          </ac:grpSpMkLst>
        </pc:grpChg>
        <pc:grpChg chg="del">
          <ac:chgData name="Rita Hiltunen" userId="3ba0df6f-4160-478d-879d-8482f0bd4b46" providerId="ADAL" clId="{578104D3-705F-44CF-853B-0EA94CB5EFF3}" dt="2022-11-08T16:55:40.033" v="509" actId="478"/>
          <ac:grpSpMkLst>
            <pc:docMk/>
            <pc:sldMk cId="3170964707" sldId="436"/>
            <ac:grpSpMk id="4" creationId="{E6BB14B7-696D-3B8B-0113-ECCDD1385670}"/>
          </ac:grpSpMkLst>
        </pc:grpChg>
        <pc:grpChg chg="add del mod">
          <ac:chgData name="Rita Hiltunen" userId="3ba0df6f-4160-478d-879d-8482f0bd4b46" providerId="ADAL" clId="{578104D3-705F-44CF-853B-0EA94CB5EFF3}" dt="2022-11-08T17:34:44.120" v="1834"/>
          <ac:grpSpMkLst>
            <pc:docMk/>
            <pc:sldMk cId="3170964707" sldId="436"/>
            <ac:grpSpMk id="18" creationId="{8A48A040-D54D-CAE4-649D-F1E78B7C7C35}"/>
          </ac:grpSpMkLst>
        </pc:grpChg>
        <pc:grpChg chg="mod">
          <ac:chgData name="Rita Hiltunen" userId="3ba0df6f-4160-478d-879d-8482f0bd4b46" providerId="ADAL" clId="{578104D3-705F-44CF-853B-0EA94CB5EFF3}" dt="2022-11-08T17:34:43.734" v="1832"/>
          <ac:grpSpMkLst>
            <pc:docMk/>
            <pc:sldMk cId="3170964707" sldId="436"/>
            <ac:grpSpMk id="20" creationId="{47A7DDE0-62D6-80B2-A767-62BE99486E97}"/>
          </ac:grpSpMkLst>
        </pc:grpChg>
        <pc:grpChg chg="mod">
          <ac:chgData name="Rita Hiltunen" userId="3ba0df6f-4160-478d-879d-8482f0bd4b46" providerId="ADAL" clId="{578104D3-705F-44CF-853B-0EA94CB5EFF3}" dt="2022-11-08T17:34:42.868" v="1828"/>
          <ac:grpSpMkLst>
            <pc:docMk/>
            <pc:sldMk cId="3170964707" sldId="436"/>
            <ac:grpSpMk id="24" creationId="{EFD0A189-FABE-3997-D6F8-9C3E1A9F5CFD}"/>
          </ac:grpSpMkLst>
        </pc:grpChg>
        <pc:grpChg chg="mod">
          <ac:chgData name="Rita Hiltunen" userId="3ba0df6f-4160-478d-879d-8482f0bd4b46" providerId="ADAL" clId="{578104D3-705F-44CF-853B-0EA94CB5EFF3}" dt="2022-11-08T17:34:50.086" v="1841"/>
          <ac:grpSpMkLst>
            <pc:docMk/>
            <pc:sldMk cId="3170964707" sldId="436"/>
            <ac:grpSpMk id="27" creationId="{BD653BC9-9AD4-F96B-F9CE-5B9264105A7D}"/>
          </ac:grpSpMkLst>
        </pc:grpChg>
        <pc:grpChg chg="mod">
          <ac:chgData name="Rita Hiltunen" userId="3ba0df6f-4160-478d-879d-8482f0bd4b46" providerId="ADAL" clId="{578104D3-705F-44CF-853B-0EA94CB5EFF3}" dt="2022-11-08T17:35:45.778" v="1875"/>
          <ac:grpSpMkLst>
            <pc:docMk/>
            <pc:sldMk cId="3170964707" sldId="436"/>
            <ac:grpSpMk id="32" creationId="{7B233871-5023-0AF6-D2C3-05D47F2F6E4F}"/>
          </ac:grpSpMkLst>
        </pc:grpChg>
        <pc:grpChg chg="mod">
          <ac:chgData name="Rita Hiltunen" userId="3ba0df6f-4160-478d-879d-8482f0bd4b46" providerId="ADAL" clId="{578104D3-705F-44CF-853B-0EA94CB5EFF3}" dt="2022-11-08T17:35:44.141" v="1871"/>
          <ac:grpSpMkLst>
            <pc:docMk/>
            <pc:sldMk cId="3170964707" sldId="436"/>
            <ac:grpSpMk id="36" creationId="{C4AD2DEE-B38B-5F64-8148-8EBAF075045F}"/>
          </ac:grpSpMkLst>
        </pc:grpChg>
        <pc:grpChg chg="mod">
          <ac:chgData name="Rita Hiltunen" userId="3ba0df6f-4160-478d-879d-8482f0bd4b46" providerId="ADAL" clId="{578104D3-705F-44CF-853B-0EA94CB5EFF3}" dt="2022-11-08T17:35:43.035" v="1867"/>
          <ac:grpSpMkLst>
            <pc:docMk/>
            <pc:sldMk cId="3170964707" sldId="436"/>
            <ac:grpSpMk id="40" creationId="{B56EE27D-AB68-E53A-73D3-B6036A33B41C}"/>
          </ac:grpSpMkLst>
        </pc:grpChg>
        <pc:grpChg chg="add del mod">
          <ac:chgData name="Rita Hiltunen" userId="3ba0df6f-4160-478d-879d-8482f0bd4b46" providerId="ADAL" clId="{578104D3-705F-44CF-853B-0EA94CB5EFF3}" dt="2022-11-08T17:35:43" v="1864"/>
          <ac:grpSpMkLst>
            <pc:docMk/>
            <pc:sldMk cId="3170964707" sldId="436"/>
            <ac:grpSpMk id="43" creationId="{3B43E5D3-F465-DE2C-BDEA-ED51F104DD14}"/>
          </ac:grpSpMkLst>
        </pc:grpChg>
        <pc:grpChg chg="mod">
          <ac:chgData name="Rita Hiltunen" userId="3ba0df6f-4160-478d-879d-8482f0bd4b46" providerId="ADAL" clId="{578104D3-705F-44CF-853B-0EA94CB5EFF3}" dt="2022-11-08T17:35:42.615" v="1862"/>
          <ac:grpSpMkLst>
            <pc:docMk/>
            <pc:sldMk cId="3170964707" sldId="436"/>
            <ac:grpSpMk id="45" creationId="{D3E50681-4E89-38E8-717E-E57794D71360}"/>
          </ac:grpSpMkLst>
        </pc:grpChg>
        <pc:grpChg chg="add del mod">
          <ac:chgData name="Rita Hiltunen" userId="3ba0df6f-4160-478d-879d-8482f0bd4b46" providerId="ADAL" clId="{578104D3-705F-44CF-853B-0EA94CB5EFF3}" dt="2022-11-08T17:38:18.343" v="1909" actId="165"/>
          <ac:grpSpMkLst>
            <pc:docMk/>
            <pc:sldMk cId="3170964707" sldId="436"/>
            <ac:grpSpMk id="52" creationId="{0C616676-D6BC-900E-484A-62E8D6BFF516}"/>
          </ac:grpSpMkLst>
        </pc:grpChg>
        <pc:grpChg chg="add mod">
          <ac:chgData name="Rita Hiltunen" userId="3ba0df6f-4160-478d-879d-8482f0bd4b46" providerId="ADAL" clId="{578104D3-705F-44CF-853B-0EA94CB5EFF3}" dt="2022-11-08T17:38:25.901" v="1910" actId="164"/>
          <ac:grpSpMkLst>
            <pc:docMk/>
            <pc:sldMk cId="3170964707" sldId="436"/>
            <ac:grpSpMk id="55" creationId="{CCAAA18E-0155-E3DB-1151-170832076C86}"/>
          </ac:grpSpMkLst>
        </pc:grpChg>
        <pc:grpChg chg="add mod">
          <ac:chgData name="Rita Hiltunen" userId="3ba0df6f-4160-478d-879d-8482f0bd4b46" providerId="ADAL" clId="{578104D3-705F-44CF-853B-0EA94CB5EFF3}" dt="2022-11-08T17:38:44.838" v="1923" actId="1076"/>
          <ac:grpSpMkLst>
            <pc:docMk/>
            <pc:sldMk cId="3170964707" sldId="436"/>
            <ac:grpSpMk id="56" creationId="{E3AC53DF-142A-4C48-CD3D-721CE1D5F112}"/>
          </ac:grpSpMkLst>
        </pc:grpChg>
        <pc:grpChg chg="add mod">
          <ac:chgData name="Rita Hiltunen" userId="3ba0df6f-4160-478d-879d-8482f0bd4b46" providerId="ADAL" clId="{578104D3-705F-44CF-853B-0EA94CB5EFF3}" dt="2022-11-08T17:38:51.282" v="1925" actId="1076"/>
          <ac:grpSpMkLst>
            <pc:docMk/>
            <pc:sldMk cId="3170964707" sldId="436"/>
            <ac:grpSpMk id="60" creationId="{D5A208BD-9BC1-438B-67E9-7FF3CAF41D11}"/>
          </ac:grpSpMkLst>
        </pc:grpChg>
        <pc:grpChg chg="add mod">
          <ac:chgData name="Rita Hiltunen" userId="3ba0df6f-4160-478d-879d-8482f0bd4b46" providerId="ADAL" clId="{578104D3-705F-44CF-853B-0EA94CB5EFF3}" dt="2022-11-08T17:38:56.092" v="1927" actId="1076"/>
          <ac:grpSpMkLst>
            <pc:docMk/>
            <pc:sldMk cId="3170964707" sldId="436"/>
            <ac:grpSpMk id="64" creationId="{2919E44B-C88D-E0F4-5716-DCD693FDFDC7}"/>
          </ac:grpSpMkLst>
        </pc:grpChg>
        <pc:grpChg chg="add del mod">
          <ac:chgData name="Rita Hiltunen" userId="3ba0df6f-4160-478d-879d-8482f0bd4b46" providerId="ADAL" clId="{578104D3-705F-44CF-853B-0EA94CB5EFF3}" dt="2022-11-08T17:41:09.731" v="1957" actId="478"/>
          <ac:grpSpMkLst>
            <pc:docMk/>
            <pc:sldMk cId="3170964707" sldId="436"/>
            <ac:grpSpMk id="68" creationId="{0C71956E-E42C-03AE-2A04-E997B1A3FA75}"/>
          </ac:grpSpMkLst>
        </pc:grpChg>
        <pc:grpChg chg="add del mod">
          <ac:chgData name="Rita Hiltunen" userId="3ba0df6f-4160-478d-879d-8482f0bd4b46" providerId="ADAL" clId="{578104D3-705F-44CF-853B-0EA94CB5EFF3}" dt="2022-11-08T17:41:11.042" v="1958" actId="478"/>
          <ac:grpSpMkLst>
            <pc:docMk/>
            <pc:sldMk cId="3170964707" sldId="436"/>
            <ac:grpSpMk id="72" creationId="{9A0D354E-ADE9-4CA2-FFAF-8B8000EF1515}"/>
          </ac:grpSpMkLst>
        </pc:grpChg>
        <pc:grpChg chg="add del mod">
          <ac:chgData name="Rita Hiltunen" userId="3ba0df6f-4160-478d-879d-8482f0bd4b46" providerId="ADAL" clId="{578104D3-705F-44CF-853B-0EA94CB5EFF3}" dt="2022-11-08T17:41:08.349" v="1956" actId="478"/>
          <ac:grpSpMkLst>
            <pc:docMk/>
            <pc:sldMk cId="3170964707" sldId="436"/>
            <ac:grpSpMk id="76" creationId="{3E81E382-45F2-3B5B-4864-CFB2556A1B0E}"/>
          </ac:grpSpMkLst>
        </pc:grpChg>
        <pc:grpChg chg="add del mod">
          <ac:chgData name="Rita Hiltunen" userId="3ba0df6f-4160-478d-879d-8482f0bd4b46" providerId="ADAL" clId="{578104D3-705F-44CF-853B-0EA94CB5EFF3}" dt="2022-11-08T17:41:14.376" v="1960" actId="478"/>
          <ac:grpSpMkLst>
            <pc:docMk/>
            <pc:sldMk cId="3170964707" sldId="436"/>
            <ac:grpSpMk id="80" creationId="{83D5AF88-978B-97B9-8191-00D491908896}"/>
          </ac:grpSpMkLst>
        </pc:grpChg>
        <pc:grpChg chg="add del mod">
          <ac:chgData name="Rita Hiltunen" userId="3ba0df6f-4160-478d-879d-8482f0bd4b46" providerId="ADAL" clId="{578104D3-705F-44CF-853B-0EA94CB5EFF3}" dt="2022-11-08T17:39:43.543" v="1944" actId="478"/>
          <ac:grpSpMkLst>
            <pc:docMk/>
            <pc:sldMk cId="3170964707" sldId="436"/>
            <ac:grpSpMk id="84" creationId="{C4E92830-120D-22E7-B52E-050FE48FED2C}"/>
          </ac:grpSpMkLst>
        </pc:grpChg>
        <pc:grpChg chg="add del mod">
          <ac:chgData name="Rita Hiltunen" userId="3ba0df6f-4160-478d-879d-8482f0bd4b46" providerId="ADAL" clId="{578104D3-705F-44CF-853B-0EA94CB5EFF3}" dt="2022-11-08T17:41:13.125" v="1959" actId="478"/>
          <ac:grpSpMkLst>
            <pc:docMk/>
            <pc:sldMk cId="3170964707" sldId="436"/>
            <ac:grpSpMk id="88" creationId="{0A20D2DA-75F3-3F24-BC90-143D1BBB6845}"/>
          </ac:grpSpMkLst>
        </pc:grpChg>
        <pc:grpChg chg="add del mod">
          <ac:chgData name="Rita Hiltunen" userId="3ba0df6f-4160-478d-879d-8482f0bd4b46" providerId="ADAL" clId="{578104D3-705F-44CF-853B-0EA94CB5EFF3}" dt="2022-11-08T17:41:16.626" v="1961" actId="478"/>
          <ac:grpSpMkLst>
            <pc:docMk/>
            <pc:sldMk cId="3170964707" sldId="436"/>
            <ac:grpSpMk id="92" creationId="{041E14BD-5794-E249-9DCC-4983D5AEA4D5}"/>
          </ac:grpSpMkLst>
        </pc:grpChg>
        <pc:grpChg chg="add del mod">
          <ac:chgData name="Rita Hiltunen" userId="3ba0df6f-4160-478d-879d-8482f0bd4b46" providerId="ADAL" clId="{578104D3-705F-44CF-853B-0EA94CB5EFF3}" dt="2022-11-08T17:39:39.962" v="1942" actId="478"/>
          <ac:grpSpMkLst>
            <pc:docMk/>
            <pc:sldMk cId="3170964707" sldId="436"/>
            <ac:grpSpMk id="96" creationId="{0405ECA3-059A-AE7B-79AF-3500D446FD9B}"/>
          </ac:grpSpMkLst>
        </pc:grpChg>
        <pc:graphicFrameChg chg="add mod modGraphic">
          <ac:chgData name="Rita Hiltunen" userId="3ba0df6f-4160-478d-879d-8482f0bd4b46" providerId="ADAL" clId="{578104D3-705F-44CF-853B-0EA94CB5EFF3}" dt="2022-11-10T17:43:31.158" v="2680" actId="20577"/>
          <ac:graphicFrameMkLst>
            <pc:docMk/>
            <pc:sldMk cId="3170964707" sldId="436"/>
            <ac:graphicFrameMk id="9" creationId="{110FBD68-1034-DA81-D238-48CBE3F8287A}"/>
          </ac:graphicFrameMkLst>
        </pc:graphicFrameChg>
        <pc:picChg chg="del topLvl">
          <ac:chgData name="Rita Hiltunen" userId="3ba0df6f-4160-478d-879d-8482f0bd4b46" providerId="ADAL" clId="{578104D3-705F-44CF-853B-0EA94CB5EFF3}" dt="2022-11-08T16:55:40.864" v="510" actId="478"/>
          <ac:picMkLst>
            <pc:docMk/>
            <pc:sldMk cId="3170964707" sldId="436"/>
            <ac:picMk id="5" creationId="{39BEADF4-CD83-572D-801A-C62E15818659}"/>
          </ac:picMkLst>
        </pc:picChg>
        <pc:picChg chg="mod">
          <ac:chgData name="Rita Hiltunen" userId="3ba0df6f-4160-478d-879d-8482f0bd4b46" providerId="ADAL" clId="{578104D3-705F-44CF-853B-0EA94CB5EFF3}" dt="2022-11-08T17:15:46.464" v="1529" actId="1076"/>
          <ac:picMkLst>
            <pc:docMk/>
            <pc:sldMk cId="3170964707" sldId="436"/>
            <ac:picMk id="7" creationId="{1155BA7F-77D6-9A3A-8BEB-40B1A14D54F2}"/>
          </ac:picMkLst>
        </pc:picChg>
        <pc:inkChg chg="add del">
          <ac:chgData name="Rita Hiltunen" userId="3ba0df6f-4160-478d-879d-8482f0bd4b46" providerId="ADAL" clId="{578104D3-705F-44CF-853B-0EA94CB5EFF3}" dt="2022-11-08T17:34:45.262" v="1836" actId="9405"/>
          <ac:inkMkLst>
            <pc:docMk/>
            <pc:sldMk cId="3170964707" sldId="436"/>
            <ac:inkMk id="15" creationId="{F7A09190-91FD-543E-F150-81BFF8CD199D}"/>
          </ac:inkMkLst>
        </pc:inkChg>
        <pc:inkChg chg="add del mod">
          <ac:chgData name="Rita Hiltunen" userId="3ba0df6f-4160-478d-879d-8482f0bd4b46" providerId="ADAL" clId="{578104D3-705F-44CF-853B-0EA94CB5EFF3}" dt="2022-11-08T17:34:44.478" v="1835" actId="9405"/>
          <ac:inkMkLst>
            <pc:docMk/>
            <pc:sldMk cId="3170964707" sldId="436"/>
            <ac:inkMk id="16" creationId="{0622AF8D-4168-EE83-E8CD-D348440EC7E4}"/>
          </ac:inkMkLst>
        </pc:inkChg>
        <pc:inkChg chg="add del mod">
          <ac:chgData name="Rita Hiltunen" userId="3ba0df6f-4160-478d-879d-8482f0bd4b46" providerId="ADAL" clId="{578104D3-705F-44CF-853B-0EA94CB5EFF3}" dt="2022-11-08T17:34:44.120" v="1834"/>
          <ac:inkMkLst>
            <pc:docMk/>
            <pc:sldMk cId="3170964707" sldId="436"/>
            <ac:inkMk id="17" creationId="{C2A0ED7F-7811-7F04-AF65-BF70EC665F14}"/>
          </ac:inkMkLst>
        </pc:inkChg>
        <pc:inkChg chg="add del mod">
          <ac:chgData name="Rita Hiltunen" userId="3ba0df6f-4160-478d-879d-8482f0bd4b46" providerId="ADAL" clId="{578104D3-705F-44CF-853B-0EA94CB5EFF3}" dt="2022-11-08T17:34:43.734" v="1832"/>
          <ac:inkMkLst>
            <pc:docMk/>
            <pc:sldMk cId="3170964707" sldId="436"/>
            <ac:inkMk id="19" creationId="{ABCF8D9D-3264-C2AF-AC6B-3C06F336BA98}"/>
          </ac:inkMkLst>
        </pc:inkChg>
        <pc:inkChg chg="add del mod">
          <ac:chgData name="Rita Hiltunen" userId="3ba0df6f-4160-478d-879d-8482f0bd4b46" providerId="ADAL" clId="{578104D3-705F-44CF-853B-0EA94CB5EFF3}" dt="2022-11-08T17:34:43.463" v="1830" actId="9405"/>
          <ac:inkMkLst>
            <pc:docMk/>
            <pc:sldMk cId="3170964707" sldId="436"/>
            <ac:inkMk id="21" creationId="{18485065-4BB9-B5A1-D5A8-85B1932E3496}"/>
          </ac:inkMkLst>
        </pc:inkChg>
        <pc:inkChg chg="add del mod">
          <ac:chgData name="Rita Hiltunen" userId="3ba0df6f-4160-478d-879d-8482f0bd4b46" providerId="ADAL" clId="{578104D3-705F-44CF-853B-0EA94CB5EFF3}" dt="2022-11-08T17:34:43.203" v="1829" actId="9405"/>
          <ac:inkMkLst>
            <pc:docMk/>
            <pc:sldMk cId="3170964707" sldId="436"/>
            <ac:inkMk id="22" creationId="{D0148CF5-4338-1872-6EA7-E35A6858759C}"/>
          </ac:inkMkLst>
        </pc:inkChg>
        <pc:inkChg chg="add del mod">
          <ac:chgData name="Rita Hiltunen" userId="3ba0df6f-4160-478d-879d-8482f0bd4b46" providerId="ADAL" clId="{578104D3-705F-44CF-853B-0EA94CB5EFF3}" dt="2022-11-08T17:34:42.868" v="1828"/>
          <ac:inkMkLst>
            <pc:docMk/>
            <pc:sldMk cId="3170964707" sldId="436"/>
            <ac:inkMk id="23" creationId="{FE4EC776-397F-540E-C5FE-2B8BA6D51DD5}"/>
          </ac:inkMkLst>
        </pc:inkChg>
        <pc:inkChg chg="add mod topLvl">
          <ac:chgData name="Rita Hiltunen" userId="3ba0df6f-4160-478d-879d-8482f0bd4b46" providerId="ADAL" clId="{578104D3-705F-44CF-853B-0EA94CB5EFF3}" dt="2022-11-08T17:38:18.343" v="1909" actId="165"/>
          <ac:inkMkLst>
            <pc:docMk/>
            <pc:sldMk cId="3170964707" sldId="436"/>
            <ac:inkMk id="25" creationId="{3C288B0D-3E75-ECAA-3A09-22E97BB17E91}"/>
          </ac:inkMkLst>
        </pc:inkChg>
        <pc:inkChg chg="add del mod">
          <ac:chgData name="Rita Hiltunen" userId="3ba0df6f-4160-478d-879d-8482f0bd4b46" providerId="ADAL" clId="{578104D3-705F-44CF-853B-0EA94CB5EFF3}" dt="2022-11-08T17:34:50.086" v="1841"/>
          <ac:inkMkLst>
            <pc:docMk/>
            <pc:sldMk cId="3170964707" sldId="436"/>
            <ac:inkMk id="26" creationId="{C40147EE-7066-1937-5B0A-ECB773420E86}"/>
          </ac:inkMkLst>
        </pc:inkChg>
        <pc:inkChg chg="add del">
          <ac:chgData name="Rita Hiltunen" userId="3ba0df6f-4160-478d-879d-8482f0bd4b46" providerId="ADAL" clId="{578104D3-705F-44CF-853B-0EA94CB5EFF3}" dt="2022-11-08T17:34:53.299" v="1843" actId="9405"/>
          <ac:inkMkLst>
            <pc:docMk/>
            <pc:sldMk cId="3170964707" sldId="436"/>
            <ac:inkMk id="28" creationId="{0250C466-2E86-075B-A647-AE939DA1484B}"/>
          </ac:inkMkLst>
        </pc:inkChg>
        <pc:inkChg chg="add del mod">
          <ac:chgData name="Rita Hiltunen" userId="3ba0df6f-4160-478d-879d-8482f0bd4b46" providerId="ADAL" clId="{578104D3-705F-44CF-853B-0EA94CB5EFF3}" dt="2022-11-08T17:35:47.204" v="1877" actId="9405"/>
          <ac:inkMkLst>
            <pc:docMk/>
            <pc:sldMk cId="3170964707" sldId="436"/>
            <ac:inkMk id="29" creationId="{3814C376-B9BF-D658-5542-A46BC3880636}"/>
          </ac:inkMkLst>
        </pc:inkChg>
        <pc:inkChg chg="add del mod">
          <ac:chgData name="Rita Hiltunen" userId="3ba0df6f-4160-478d-879d-8482f0bd4b46" providerId="ADAL" clId="{578104D3-705F-44CF-853B-0EA94CB5EFF3}" dt="2022-11-08T17:35:46.497" v="1876" actId="9405"/>
          <ac:inkMkLst>
            <pc:docMk/>
            <pc:sldMk cId="3170964707" sldId="436"/>
            <ac:inkMk id="30" creationId="{99F4BDD6-8F23-4340-8BB7-DAF3DBA1A145}"/>
          </ac:inkMkLst>
        </pc:inkChg>
        <pc:inkChg chg="add del mod">
          <ac:chgData name="Rita Hiltunen" userId="3ba0df6f-4160-478d-879d-8482f0bd4b46" providerId="ADAL" clId="{578104D3-705F-44CF-853B-0EA94CB5EFF3}" dt="2022-11-08T17:35:45.778" v="1875"/>
          <ac:inkMkLst>
            <pc:docMk/>
            <pc:sldMk cId="3170964707" sldId="436"/>
            <ac:inkMk id="31" creationId="{C3D22876-4AB2-BFB3-1B41-6939B6E5F7D8}"/>
          </ac:inkMkLst>
        </pc:inkChg>
        <pc:inkChg chg="add del mod">
          <ac:chgData name="Rita Hiltunen" userId="3ba0df6f-4160-478d-879d-8482f0bd4b46" providerId="ADAL" clId="{578104D3-705F-44CF-853B-0EA94CB5EFF3}" dt="2022-11-08T17:35:45.189" v="1873" actId="9405"/>
          <ac:inkMkLst>
            <pc:docMk/>
            <pc:sldMk cId="3170964707" sldId="436"/>
            <ac:inkMk id="33" creationId="{9AAE4D52-2A1E-F961-D939-ECDFC83E5185}"/>
          </ac:inkMkLst>
        </pc:inkChg>
        <pc:inkChg chg="add del mod">
          <ac:chgData name="Rita Hiltunen" userId="3ba0df6f-4160-478d-879d-8482f0bd4b46" providerId="ADAL" clId="{578104D3-705F-44CF-853B-0EA94CB5EFF3}" dt="2022-11-08T17:35:44.725" v="1872" actId="9405"/>
          <ac:inkMkLst>
            <pc:docMk/>
            <pc:sldMk cId="3170964707" sldId="436"/>
            <ac:inkMk id="34" creationId="{61C229CC-C290-B9A0-0D57-170AE9BCA0C9}"/>
          </ac:inkMkLst>
        </pc:inkChg>
        <pc:inkChg chg="add del mod">
          <ac:chgData name="Rita Hiltunen" userId="3ba0df6f-4160-478d-879d-8482f0bd4b46" providerId="ADAL" clId="{578104D3-705F-44CF-853B-0EA94CB5EFF3}" dt="2022-11-08T17:35:44.141" v="1871"/>
          <ac:inkMkLst>
            <pc:docMk/>
            <pc:sldMk cId="3170964707" sldId="436"/>
            <ac:inkMk id="35" creationId="{F2C82B42-6D03-5C04-ABC5-646DE81E2CCB}"/>
          </ac:inkMkLst>
        </pc:inkChg>
        <pc:inkChg chg="add del mod">
          <ac:chgData name="Rita Hiltunen" userId="3ba0df6f-4160-478d-879d-8482f0bd4b46" providerId="ADAL" clId="{578104D3-705F-44CF-853B-0EA94CB5EFF3}" dt="2022-11-08T17:35:43.438" v="1869" actId="9405"/>
          <ac:inkMkLst>
            <pc:docMk/>
            <pc:sldMk cId="3170964707" sldId="436"/>
            <ac:inkMk id="37" creationId="{0F4109BD-9485-959B-35BE-C7F61D9444BE}"/>
          </ac:inkMkLst>
        </pc:inkChg>
        <pc:inkChg chg="add del mod">
          <ac:chgData name="Rita Hiltunen" userId="3ba0df6f-4160-478d-879d-8482f0bd4b46" providerId="ADAL" clId="{578104D3-705F-44CF-853B-0EA94CB5EFF3}" dt="2022-11-08T17:35:43.241" v="1868" actId="9405"/>
          <ac:inkMkLst>
            <pc:docMk/>
            <pc:sldMk cId="3170964707" sldId="436"/>
            <ac:inkMk id="38" creationId="{C6FD0171-3BF9-D184-01F7-98BB75D0ABBC}"/>
          </ac:inkMkLst>
        </pc:inkChg>
        <pc:inkChg chg="add del mod">
          <ac:chgData name="Rita Hiltunen" userId="3ba0df6f-4160-478d-879d-8482f0bd4b46" providerId="ADAL" clId="{578104D3-705F-44CF-853B-0EA94CB5EFF3}" dt="2022-11-08T17:35:43.035" v="1867"/>
          <ac:inkMkLst>
            <pc:docMk/>
            <pc:sldMk cId="3170964707" sldId="436"/>
            <ac:inkMk id="39" creationId="{BA54E2F3-C26A-C8C3-8B75-16528A5AB55F}"/>
          </ac:inkMkLst>
        </pc:inkChg>
        <pc:inkChg chg="add del mod">
          <ac:chgData name="Rita Hiltunen" userId="3ba0df6f-4160-478d-879d-8482f0bd4b46" providerId="ADAL" clId="{578104D3-705F-44CF-853B-0EA94CB5EFF3}" dt="2022-11-08T17:35:43.012" v="1865" actId="9405"/>
          <ac:inkMkLst>
            <pc:docMk/>
            <pc:sldMk cId="3170964707" sldId="436"/>
            <ac:inkMk id="41" creationId="{418D6FDE-B308-5443-4555-D9B67101CA8B}"/>
          </ac:inkMkLst>
        </pc:inkChg>
        <pc:inkChg chg="add del mod">
          <ac:chgData name="Rita Hiltunen" userId="3ba0df6f-4160-478d-879d-8482f0bd4b46" providerId="ADAL" clId="{578104D3-705F-44CF-853B-0EA94CB5EFF3}" dt="2022-11-08T17:35:43" v="1864"/>
          <ac:inkMkLst>
            <pc:docMk/>
            <pc:sldMk cId="3170964707" sldId="436"/>
            <ac:inkMk id="42" creationId="{DA54B102-60F5-9D66-3151-C23C239F249D}"/>
          </ac:inkMkLst>
        </pc:inkChg>
        <pc:inkChg chg="add del mod">
          <ac:chgData name="Rita Hiltunen" userId="3ba0df6f-4160-478d-879d-8482f0bd4b46" providerId="ADAL" clId="{578104D3-705F-44CF-853B-0EA94CB5EFF3}" dt="2022-11-08T17:35:42.615" v="1862"/>
          <ac:inkMkLst>
            <pc:docMk/>
            <pc:sldMk cId="3170964707" sldId="436"/>
            <ac:inkMk id="44" creationId="{264081FA-3A7E-AC48-E18A-61A2AA08191E}"/>
          </ac:inkMkLst>
        </pc:inkChg>
        <pc:inkChg chg="add del">
          <ac:chgData name="Rita Hiltunen" userId="3ba0df6f-4160-478d-879d-8482f0bd4b46" providerId="ADAL" clId="{578104D3-705F-44CF-853B-0EA94CB5EFF3}" dt="2022-11-08T17:35:51.129" v="1881" actId="9405"/>
          <ac:inkMkLst>
            <pc:docMk/>
            <pc:sldMk cId="3170964707" sldId="436"/>
            <ac:inkMk id="46" creationId="{278226BD-BF9C-F7D5-202E-F8AF59904BCA}"/>
          </ac:inkMkLst>
        </pc:inkChg>
        <pc:inkChg chg="add del">
          <ac:chgData name="Rita Hiltunen" userId="3ba0df6f-4160-478d-879d-8482f0bd4b46" providerId="ADAL" clId="{578104D3-705F-44CF-853B-0EA94CB5EFF3}" dt="2022-11-08T17:35:50.718" v="1880" actId="9405"/>
          <ac:inkMkLst>
            <pc:docMk/>
            <pc:sldMk cId="3170964707" sldId="436"/>
            <ac:inkMk id="47" creationId="{BB1D8F14-D655-16E8-BA02-E849A36D0EB8}"/>
          </ac:inkMkLst>
        </pc:inkChg>
      </pc:sldChg>
      <pc:sldChg chg="add del">
        <pc:chgData name="Rita Hiltunen" userId="3ba0df6f-4160-478d-879d-8482f0bd4b46" providerId="ADAL" clId="{578104D3-705F-44CF-853B-0EA94CB5EFF3}" dt="2022-11-08T16:55:01.663" v="473" actId="47"/>
        <pc:sldMkLst>
          <pc:docMk/>
          <pc:sldMk cId="1617354563" sldId="437"/>
        </pc:sldMkLst>
      </pc:sldChg>
      <pc:sldChg chg="addSp delSp modSp add mod modAnim modNotesTx">
        <pc:chgData name="Rita Hiltunen" userId="3ba0df6f-4160-478d-879d-8482f0bd4b46" providerId="ADAL" clId="{578104D3-705F-44CF-853B-0EA94CB5EFF3}" dt="2022-11-08T17:09:04.126" v="1434" actId="20577"/>
        <pc:sldMkLst>
          <pc:docMk/>
          <pc:sldMk cId="3705781324" sldId="437"/>
        </pc:sldMkLst>
        <pc:spChg chg="mod">
          <ac:chgData name="Rita Hiltunen" userId="3ba0df6f-4160-478d-879d-8482f0bd4b46" providerId="ADAL" clId="{578104D3-705F-44CF-853B-0EA94CB5EFF3}" dt="2022-11-08T17:06:37.238" v="1346" actId="5793"/>
          <ac:spMkLst>
            <pc:docMk/>
            <pc:sldMk cId="3705781324" sldId="437"/>
            <ac:spMk id="3" creationId="{A05B1765-BB45-549A-E3D4-E96571AC8286}"/>
          </ac:spMkLst>
        </pc:spChg>
        <pc:spChg chg="mod">
          <ac:chgData name="Rita Hiltunen" userId="3ba0df6f-4160-478d-879d-8482f0bd4b46" providerId="ADAL" clId="{578104D3-705F-44CF-853B-0EA94CB5EFF3}" dt="2022-11-08T16:57:40.791" v="577" actId="1076"/>
          <ac:spMkLst>
            <pc:docMk/>
            <pc:sldMk cId="3705781324" sldId="437"/>
            <ac:spMk id="6" creationId="{C37B1C45-6525-A4E6-B7BF-1DA7C9D0BBA1}"/>
          </ac:spMkLst>
        </pc:spChg>
        <pc:spChg chg="del topLvl">
          <ac:chgData name="Rita Hiltunen" userId="3ba0df6f-4160-478d-879d-8482f0bd4b46" providerId="ADAL" clId="{578104D3-705F-44CF-853B-0EA94CB5EFF3}" dt="2022-11-08T16:57:06.084" v="561" actId="478"/>
          <ac:spMkLst>
            <pc:docMk/>
            <pc:sldMk cId="3705781324" sldId="437"/>
            <ac:spMk id="8" creationId="{7096F3A2-9E29-A3EB-2F73-3821D5333AA5}"/>
          </ac:spMkLst>
        </pc:spChg>
        <pc:spChg chg="add mod">
          <ac:chgData name="Rita Hiltunen" userId="3ba0df6f-4160-478d-879d-8482f0bd4b46" providerId="ADAL" clId="{578104D3-705F-44CF-853B-0EA94CB5EFF3}" dt="2022-11-08T17:06:41.340" v="1347" actId="1076"/>
          <ac:spMkLst>
            <pc:docMk/>
            <pc:sldMk cId="3705781324" sldId="437"/>
            <ac:spMk id="10" creationId="{93BF5543-6E8B-B51E-AA5F-B639EA1BD8BC}"/>
          </ac:spMkLst>
        </pc:spChg>
        <pc:spChg chg="add mod">
          <ac:chgData name="Rita Hiltunen" userId="3ba0df6f-4160-478d-879d-8482f0bd4b46" providerId="ADAL" clId="{578104D3-705F-44CF-853B-0EA94CB5EFF3}" dt="2022-11-08T17:07:09.237" v="1358" actId="20577"/>
          <ac:spMkLst>
            <pc:docMk/>
            <pc:sldMk cId="3705781324" sldId="437"/>
            <ac:spMk id="11" creationId="{619DE7E7-281B-2ACE-F1A8-3987F6DB0617}"/>
          </ac:spMkLst>
        </pc:spChg>
        <pc:spChg chg="add mod">
          <ac:chgData name="Rita Hiltunen" userId="3ba0df6f-4160-478d-879d-8482f0bd4b46" providerId="ADAL" clId="{578104D3-705F-44CF-853B-0EA94CB5EFF3}" dt="2022-11-08T17:07:33.051" v="1380" actId="1036"/>
          <ac:spMkLst>
            <pc:docMk/>
            <pc:sldMk cId="3705781324" sldId="437"/>
            <ac:spMk id="12" creationId="{163AD27B-4A52-6E43-3EB8-30A45A7F38D2}"/>
          </ac:spMkLst>
        </pc:spChg>
        <pc:spChg chg="add mod">
          <ac:chgData name="Rita Hiltunen" userId="3ba0df6f-4160-478d-879d-8482f0bd4b46" providerId="ADAL" clId="{578104D3-705F-44CF-853B-0EA94CB5EFF3}" dt="2022-11-08T17:07:53.708" v="1407" actId="20577"/>
          <ac:spMkLst>
            <pc:docMk/>
            <pc:sldMk cId="3705781324" sldId="437"/>
            <ac:spMk id="13" creationId="{34912FAA-BC3A-B863-E4F5-0F6EB56039A1}"/>
          </ac:spMkLst>
        </pc:spChg>
        <pc:grpChg chg="del">
          <ac:chgData name="Rita Hiltunen" userId="3ba0df6f-4160-478d-879d-8482f0bd4b46" providerId="ADAL" clId="{578104D3-705F-44CF-853B-0EA94CB5EFF3}" dt="2022-11-08T16:56:51.449" v="557" actId="478"/>
          <ac:grpSpMkLst>
            <pc:docMk/>
            <pc:sldMk cId="3705781324" sldId="437"/>
            <ac:grpSpMk id="2" creationId="{94CDB5BB-8EF0-BDED-A7D0-ECF841B46353}"/>
          </ac:grpSpMkLst>
        </pc:grpChg>
        <pc:grpChg chg="add mod">
          <ac:chgData name="Rita Hiltunen" userId="3ba0df6f-4160-478d-879d-8482f0bd4b46" providerId="ADAL" clId="{578104D3-705F-44CF-853B-0EA94CB5EFF3}" dt="2022-11-08T16:57:44.648" v="578" actId="1076"/>
          <ac:grpSpMkLst>
            <pc:docMk/>
            <pc:sldMk cId="3705781324" sldId="437"/>
            <ac:grpSpMk id="4" creationId="{AF9C3251-5BA5-124E-3E84-8A35FB9E26F1}"/>
          </ac:grpSpMkLst>
        </pc:grpChg>
        <pc:picChg chg="mod">
          <ac:chgData name="Rita Hiltunen" userId="3ba0df6f-4160-478d-879d-8482f0bd4b46" providerId="ADAL" clId="{578104D3-705F-44CF-853B-0EA94CB5EFF3}" dt="2022-11-08T16:56:37.110" v="524"/>
          <ac:picMkLst>
            <pc:docMk/>
            <pc:sldMk cId="3705781324" sldId="437"/>
            <ac:picMk id="5" creationId="{2DEEB78F-B171-E63F-794E-9DBD2438E7EF}"/>
          </ac:picMkLst>
        </pc:picChg>
        <pc:picChg chg="del topLvl">
          <ac:chgData name="Rita Hiltunen" userId="3ba0df6f-4160-478d-879d-8482f0bd4b46" providerId="ADAL" clId="{578104D3-705F-44CF-853B-0EA94CB5EFF3}" dt="2022-11-08T16:56:51.449" v="557" actId="478"/>
          <ac:picMkLst>
            <pc:docMk/>
            <pc:sldMk cId="3705781324" sldId="437"/>
            <ac:picMk id="7" creationId="{1155BA7F-77D6-9A3A-8BEB-40B1A14D54F2}"/>
          </ac:picMkLst>
        </pc:picChg>
      </pc:sldChg>
      <pc:sldChg chg="modSp add mod">
        <pc:chgData name="Rita Hiltunen" userId="3ba0df6f-4160-478d-879d-8482f0bd4b46" providerId="ADAL" clId="{578104D3-705F-44CF-853B-0EA94CB5EFF3}" dt="2022-11-10T17:44:11.347" v="2683" actId="1076"/>
        <pc:sldMkLst>
          <pc:docMk/>
          <pc:sldMk cId="2016230904" sldId="438"/>
        </pc:sldMkLst>
        <pc:spChg chg="mod">
          <ac:chgData name="Rita Hiltunen" userId="3ba0df6f-4160-478d-879d-8482f0bd4b46" providerId="ADAL" clId="{578104D3-705F-44CF-853B-0EA94CB5EFF3}" dt="2022-11-08T17:23:24.175" v="1810" actId="20577"/>
          <ac:spMkLst>
            <pc:docMk/>
            <pc:sldMk cId="2016230904" sldId="438"/>
            <ac:spMk id="4" creationId="{3FA2F400-6AB4-D3AD-1A8D-C51C055925FC}"/>
          </ac:spMkLst>
        </pc:spChg>
        <pc:spChg chg="mod">
          <ac:chgData name="Rita Hiltunen" userId="3ba0df6f-4160-478d-879d-8482f0bd4b46" providerId="ADAL" clId="{578104D3-705F-44CF-853B-0EA94CB5EFF3}" dt="2022-11-10T17:44:11.347" v="2683" actId="1076"/>
          <ac:spMkLst>
            <pc:docMk/>
            <pc:sldMk cId="2016230904" sldId="438"/>
            <ac:spMk id="5" creationId="{1EA99798-84B2-79F8-24E1-14E09913C458}"/>
          </ac:spMkLst>
        </pc:spChg>
      </pc:sldChg>
      <pc:sldMasterChg chg="delSldLayout">
        <pc:chgData name="Rita Hiltunen" userId="3ba0df6f-4160-478d-879d-8482f0bd4b46" providerId="ADAL" clId="{578104D3-705F-44CF-853B-0EA94CB5EFF3}" dt="2022-11-08T16:53:34.950" v="464" actId="47"/>
        <pc:sldMasterMkLst>
          <pc:docMk/>
          <pc:sldMasterMk cId="0" sldId="2147483648"/>
        </pc:sldMasterMkLst>
        <pc:sldLayoutChg chg="del">
          <pc:chgData name="Rita Hiltunen" userId="3ba0df6f-4160-478d-879d-8482f0bd4b46" providerId="ADAL" clId="{578104D3-705F-44CF-853B-0EA94CB5EFF3}" dt="2022-11-08T16:53:34.950" v="464" actId="47"/>
          <pc:sldLayoutMkLst>
            <pc:docMk/>
            <pc:sldMasterMk cId="0" sldId="2147483648"/>
            <pc:sldLayoutMk cId="2897228977" sldId="2147483689"/>
          </pc:sldLayoutMkLst>
        </pc:sldLayoutChg>
      </pc:sldMasterChg>
    </pc:docChg>
  </pc:docChgLst>
  <pc:docChgLst>
    <pc:chgData name="Rita Hiltunen" userId="S::rita.hiltunen@spek.fi::3ba0df6f-4160-478d-879d-8482f0bd4b46" providerId="AD" clId="Web-{D5987D79-D1D9-4989-85F6-CEFC47066966}"/>
    <pc:docChg chg="modSld">
      <pc:chgData name="Rita Hiltunen" userId="S::rita.hiltunen@spek.fi::3ba0df6f-4160-478d-879d-8482f0bd4b46" providerId="AD" clId="Web-{D5987D79-D1D9-4989-85F6-CEFC47066966}" dt="2022-11-02T12:04:07.268" v="15" actId="14100"/>
      <pc:docMkLst>
        <pc:docMk/>
      </pc:docMkLst>
      <pc:sldChg chg="addSp modSp">
        <pc:chgData name="Rita Hiltunen" userId="S::rita.hiltunen@spek.fi::3ba0df6f-4160-478d-879d-8482f0bd4b46" providerId="AD" clId="Web-{D5987D79-D1D9-4989-85F6-CEFC47066966}" dt="2022-11-02T12:04:07.268" v="15" actId="14100"/>
        <pc:sldMkLst>
          <pc:docMk/>
          <pc:sldMk cId="3430403574" sldId="386"/>
        </pc:sldMkLst>
        <pc:spChg chg="add mod">
          <ac:chgData name="Rita Hiltunen" userId="S::rita.hiltunen@spek.fi::3ba0df6f-4160-478d-879d-8482f0bd4b46" providerId="AD" clId="Web-{D5987D79-D1D9-4989-85F6-CEFC47066966}" dt="2022-11-02T12:04:07.268" v="15" actId="14100"/>
          <ac:spMkLst>
            <pc:docMk/>
            <pc:sldMk cId="3430403574" sldId="386"/>
            <ac:spMk id="2" creationId="{C67DBFC4-5816-C925-74CB-ED3C47EC635F}"/>
          </ac:spMkLst>
        </pc:spChg>
      </pc:sldChg>
    </pc:docChg>
  </pc:docChgLst>
  <pc:docChgLst>
    <pc:chgData name="Rita Hiltunen" userId="S::rita.hiltunen@spek.fi::3ba0df6f-4160-478d-879d-8482f0bd4b46" providerId="AD" clId="Web-{088F8BFA-634C-4C62-90D4-5925090869AD}"/>
    <pc:docChg chg="modSld">
      <pc:chgData name="Rita Hiltunen" userId="S::rita.hiltunen@spek.fi::3ba0df6f-4160-478d-879d-8482f0bd4b46" providerId="AD" clId="Web-{088F8BFA-634C-4C62-90D4-5925090869AD}" dt="2022-11-15T14:30:19.033" v="7" actId="1076"/>
      <pc:docMkLst>
        <pc:docMk/>
      </pc:docMkLst>
      <pc:sldChg chg="addSp delSp modSp">
        <pc:chgData name="Rita Hiltunen" userId="S::rita.hiltunen@spek.fi::3ba0df6f-4160-478d-879d-8482f0bd4b46" providerId="AD" clId="Web-{088F8BFA-634C-4C62-90D4-5925090869AD}" dt="2022-11-15T14:30:19.033" v="7" actId="1076"/>
        <pc:sldMkLst>
          <pc:docMk/>
          <pc:sldMk cId="2016230904" sldId="438"/>
        </pc:sldMkLst>
        <pc:spChg chg="mod">
          <ac:chgData name="Rita Hiltunen" userId="S::rita.hiltunen@spek.fi::3ba0df6f-4160-478d-879d-8482f0bd4b46" providerId="AD" clId="Web-{088F8BFA-634C-4C62-90D4-5925090869AD}" dt="2022-11-15T14:30:00.018" v="3" actId="20577"/>
          <ac:spMkLst>
            <pc:docMk/>
            <pc:sldMk cId="2016230904" sldId="438"/>
            <ac:spMk id="4" creationId="{3FA2F400-6AB4-D3AD-1A8D-C51C055925FC}"/>
          </ac:spMkLst>
        </pc:spChg>
        <pc:spChg chg="del">
          <ac:chgData name="Rita Hiltunen" userId="S::rita.hiltunen@spek.fi::3ba0df6f-4160-478d-879d-8482f0bd4b46" providerId="AD" clId="Web-{088F8BFA-634C-4C62-90D4-5925090869AD}" dt="2022-11-15T14:30:05.502" v="4"/>
          <ac:spMkLst>
            <pc:docMk/>
            <pc:sldMk cId="2016230904" sldId="438"/>
            <ac:spMk id="8" creationId="{C69CE0B4-20DD-EB04-3F63-9F3C741A91CA}"/>
          </ac:spMkLst>
        </pc:spChg>
        <pc:picChg chg="add mod">
          <ac:chgData name="Rita Hiltunen" userId="S::rita.hiltunen@spek.fi::3ba0df6f-4160-478d-879d-8482f0bd4b46" providerId="AD" clId="Web-{088F8BFA-634C-4C62-90D4-5925090869AD}" dt="2022-11-15T14:30:19.033" v="7" actId="1076"/>
          <ac:picMkLst>
            <pc:docMk/>
            <pc:sldMk cId="2016230904" sldId="438"/>
            <ac:picMk id="3" creationId="{B598FC70-6FBC-188B-9E25-598B105C8D71}"/>
          </ac:picMkLst>
        </pc:picChg>
      </pc:sldChg>
    </pc:docChg>
  </pc:docChgLst>
  <pc:docChgLst>
    <pc:chgData name="Rita Hiltunen" userId="3ba0df6f-4160-478d-879d-8482f0bd4b46" providerId="ADAL" clId="{D12240E1-5800-43A5-9F95-C6C5CF4B34E1}"/>
    <pc:docChg chg="undo redo custSel addSld delSld modSld sldOrd modSection">
      <pc:chgData name="Rita Hiltunen" userId="3ba0df6f-4160-478d-879d-8482f0bd4b46" providerId="ADAL" clId="{D12240E1-5800-43A5-9F95-C6C5CF4B34E1}" dt="2022-11-02T11:50:14.832" v="1046" actId="14826"/>
      <pc:docMkLst>
        <pc:docMk/>
      </pc:docMkLst>
      <pc:sldChg chg="ord">
        <pc:chgData name="Rita Hiltunen" userId="3ba0df6f-4160-478d-879d-8482f0bd4b46" providerId="ADAL" clId="{D12240E1-5800-43A5-9F95-C6C5CF4B34E1}" dt="2022-10-28T08:32:21.298" v="321"/>
        <pc:sldMkLst>
          <pc:docMk/>
          <pc:sldMk cId="2677419366" sldId="348"/>
        </pc:sldMkLst>
      </pc:sldChg>
      <pc:sldChg chg="modSp">
        <pc:chgData name="Rita Hiltunen" userId="3ba0df6f-4160-478d-879d-8482f0bd4b46" providerId="ADAL" clId="{D12240E1-5800-43A5-9F95-C6C5CF4B34E1}" dt="2022-11-02T11:19:43.701" v="806" actId="20577"/>
        <pc:sldMkLst>
          <pc:docMk/>
          <pc:sldMk cId="3953941720" sldId="392"/>
        </pc:sldMkLst>
        <pc:spChg chg="mod">
          <ac:chgData name="Rita Hiltunen" userId="3ba0df6f-4160-478d-879d-8482f0bd4b46" providerId="ADAL" clId="{D12240E1-5800-43A5-9F95-C6C5CF4B34E1}" dt="2022-11-02T11:19:43.701" v="806" actId="20577"/>
          <ac:spMkLst>
            <pc:docMk/>
            <pc:sldMk cId="3953941720" sldId="392"/>
            <ac:spMk id="24" creationId="{6501698A-B841-4181-A771-CCEDFC50F937}"/>
          </ac:spMkLst>
        </pc:spChg>
      </pc:sldChg>
      <pc:sldChg chg="modSp mod">
        <pc:chgData name="Rita Hiltunen" userId="3ba0df6f-4160-478d-879d-8482f0bd4b46" providerId="ADAL" clId="{D12240E1-5800-43A5-9F95-C6C5CF4B34E1}" dt="2022-11-02T11:26:06.600" v="875" actId="20577"/>
        <pc:sldMkLst>
          <pc:docMk/>
          <pc:sldMk cId="631603718" sldId="393"/>
        </pc:sldMkLst>
        <pc:spChg chg="mod">
          <ac:chgData name="Rita Hiltunen" userId="3ba0df6f-4160-478d-879d-8482f0bd4b46" providerId="ADAL" clId="{D12240E1-5800-43A5-9F95-C6C5CF4B34E1}" dt="2022-11-02T11:26:06.600" v="875" actId="20577"/>
          <ac:spMkLst>
            <pc:docMk/>
            <pc:sldMk cId="631603718" sldId="393"/>
            <ac:spMk id="16" creationId="{CF1304CB-0413-4FA4-8EFC-B4491215A36F}"/>
          </ac:spMkLst>
        </pc:spChg>
        <pc:spChg chg="mod">
          <ac:chgData name="Rita Hiltunen" userId="3ba0df6f-4160-478d-879d-8482f0bd4b46" providerId="ADAL" clId="{D12240E1-5800-43A5-9F95-C6C5CF4B34E1}" dt="2022-11-02T11:25:06.165" v="838" actId="14100"/>
          <ac:spMkLst>
            <pc:docMk/>
            <pc:sldMk cId="631603718" sldId="393"/>
            <ac:spMk id="24" creationId="{6501698A-B841-4181-A771-CCEDFC50F937}"/>
          </ac:spMkLst>
        </pc:spChg>
      </pc:sldChg>
      <pc:sldChg chg="delSp modSp add del modAnim">
        <pc:chgData name="Rita Hiltunen" userId="3ba0df6f-4160-478d-879d-8482f0bd4b46" providerId="ADAL" clId="{D12240E1-5800-43A5-9F95-C6C5CF4B34E1}" dt="2022-10-28T08:50:08.825" v="403" actId="47"/>
        <pc:sldMkLst>
          <pc:docMk/>
          <pc:sldMk cId="1231889422" sldId="394"/>
        </pc:sldMkLst>
        <pc:spChg chg="mod topLvl">
          <ac:chgData name="Rita Hiltunen" userId="3ba0df6f-4160-478d-879d-8482f0bd4b46" providerId="ADAL" clId="{D12240E1-5800-43A5-9F95-C6C5CF4B34E1}" dt="2022-10-28T08:48:21.042" v="384" actId="165"/>
          <ac:spMkLst>
            <pc:docMk/>
            <pc:sldMk cId="1231889422" sldId="394"/>
            <ac:spMk id="9" creationId="{012C109A-4589-44F4-BEBA-DB2962A247A0}"/>
          </ac:spMkLst>
        </pc:spChg>
        <pc:spChg chg="mod topLvl">
          <ac:chgData name="Rita Hiltunen" userId="3ba0df6f-4160-478d-879d-8482f0bd4b46" providerId="ADAL" clId="{D12240E1-5800-43A5-9F95-C6C5CF4B34E1}" dt="2022-10-28T08:48:21.042" v="384" actId="165"/>
          <ac:spMkLst>
            <pc:docMk/>
            <pc:sldMk cId="1231889422" sldId="394"/>
            <ac:spMk id="10" creationId="{22AE9582-CBD6-42B1-A571-B7E7CD3F7396}"/>
          </ac:spMkLst>
        </pc:spChg>
        <pc:spChg chg="mod topLvl">
          <ac:chgData name="Rita Hiltunen" userId="3ba0df6f-4160-478d-879d-8482f0bd4b46" providerId="ADAL" clId="{D12240E1-5800-43A5-9F95-C6C5CF4B34E1}" dt="2022-10-28T08:48:15.200" v="383" actId="165"/>
          <ac:spMkLst>
            <pc:docMk/>
            <pc:sldMk cId="1231889422" sldId="394"/>
            <ac:spMk id="11" creationId="{2C4D525B-BE26-4752-A089-DD9DFFF4F07A}"/>
          </ac:spMkLst>
        </pc:spChg>
        <pc:spChg chg="mod topLvl">
          <ac:chgData name="Rita Hiltunen" userId="3ba0df6f-4160-478d-879d-8482f0bd4b46" providerId="ADAL" clId="{D12240E1-5800-43A5-9F95-C6C5CF4B34E1}" dt="2022-10-28T08:48:15.200" v="383" actId="165"/>
          <ac:spMkLst>
            <pc:docMk/>
            <pc:sldMk cId="1231889422" sldId="394"/>
            <ac:spMk id="12" creationId="{C8F99277-8340-4081-AE14-43E372EF8614}"/>
          </ac:spMkLst>
        </pc:spChg>
        <pc:grpChg chg="del">
          <ac:chgData name="Rita Hiltunen" userId="3ba0df6f-4160-478d-879d-8482f0bd4b46" providerId="ADAL" clId="{D12240E1-5800-43A5-9F95-C6C5CF4B34E1}" dt="2022-10-28T08:48:15.200" v="383" actId="165"/>
          <ac:grpSpMkLst>
            <pc:docMk/>
            <pc:sldMk cId="1231889422" sldId="394"/>
            <ac:grpSpMk id="4" creationId="{2A51A99B-BD9C-4AF6-8DB5-E99FD27797BD}"/>
          </ac:grpSpMkLst>
        </pc:grpChg>
        <pc:grpChg chg="del">
          <ac:chgData name="Rita Hiltunen" userId="3ba0df6f-4160-478d-879d-8482f0bd4b46" providerId="ADAL" clId="{D12240E1-5800-43A5-9F95-C6C5CF4B34E1}" dt="2022-10-28T08:48:21.042" v="384" actId="165"/>
          <ac:grpSpMkLst>
            <pc:docMk/>
            <pc:sldMk cId="1231889422" sldId="394"/>
            <ac:grpSpMk id="5" creationId="{8B93659E-A650-45EC-B234-A8161235CAB4}"/>
          </ac:grpSpMkLst>
        </pc:grpChg>
      </pc:sldChg>
      <pc:sldChg chg="modAnim">
        <pc:chgData name="Rita Hiltunen" userId="3ba0df6f-4160-478d-879d-8482f0bd4b46" providerId="ADAL" clId="{D12240E1-5800-43A5-9F95-C6C5CF4B34E1}" dt="2022-10-28T08:13:58.992" v="180"/>
        <pc:sldMkLst>
          <pc:docMk/>
          <pc:sldMk cId="244631684" sldId="395"/>
        </pc:sldMkLst>
      </pc:sldChg>
      <pc:sldChg chg="addSp delSp modSp mod delAnim modAnim modNotesTx">
        <pc:chgData name="Rita Hiltunen" userId="3ba0df6f-4160-478d-879d-8482f0bd4b46" providerId="ADAL" clId="{D12240E1-5800-43A5-9F95-C6C5CF4B34E1}" dt="2022-10-28T08:19:40.363" v="195" actId="113"/>
        <pc:sldMkLst>
          <pc:docMk/>
          <pc:sldMk cId="538644117" sldId="396"/>
        </pc:sldMkLst>
        <pc:spChg chg="mod">
          <ac:chgData name="Rita Hiltunen" userId="3ba0df6f-4160-478d-879d-8482f0bd4b46" providerId="ADAL" clId="{D12240E1-5800-43A5-9F95-C6C5CF4B34E1}" dt="2022-10-28T08:06:17.986" v="166" actId="1076"/>
          <ac:spMkLst>
            <pc:docMk/>
            <pc:sldMk cId="538644117" sldId="396"/>
            <ac:spMk id="7" creationId="{01312032-9222-0128-9583-7E6D5BB9D181}"/>
          </ac:spMkLst>
        </pc:spChg>
        <pc:spChg chg="del">
          <ac:chgData name="Rita Hiltunen" userId="3ba0df6f-4160-478d-879d-8482f0bd4b46" providerId="ADAL" clId="{D12240E1-5800-43A5-9F95-C6C5CF4B34E1}" dt="2022-10-28T08:01:23.524" v="102" actId="478"/>
          <ac:spMkLst>
            <pc:docMk/>
            <pc:sldMk cId="538644117" sldId="396"/>
            <ac:spMk id="8" creationId="{71B67FF1-EAC9-4F54-BB9E-B9DBF34615D5}"/>
          </ac:spMkLst>
        </pc:spChg>
        <pc:spChg chg="mod">
          <ac:chgData name="Rita Hiltunen" userId="3ba0df6f-4160-478d-879d-8482f0bd4b46" providerId="ADAL" clId="{D12240E1-5800-43A5-9F95-C6C5CF4B34E1}" dt="2022-10-28T08:19:40.363" v="195" actId="113"/>
          <ac:spMkLst>
            <pc:docMk/>
            <pc:sldMk cId="538644117" sldId="396"/>
            <ac:spMk id="12" creationId="{C8F99277-8340-4081-AE14-43E372EF8614}"/>
          </ac:spMkLst>
        </pc:spChg>
        <pc:grpChg chg="add mod">
          <ac:chgData name="Rita Hiltunen" userId="3ba0df6f-4160-478d-879d-8482f0bd4b46" providerId="ADAL" clId="{D12240E1-5800-43A5-9F95-C6C5CF4B34E1}" dt="2022-10-28T08:05:47.010" v="157" actId="1076"/>
          <ac:grpSpMkLst>
            <pc:docMk/>
            <pc:sldMk cId="538644117" sldId="396"/>
            <ac:grpSpMk id="4" creationId="{81895323-F684-0425-7244-C3FD93C80FF6}"/>
          </ac:grpSpMkLst>
        </pc:grpChg>
        <pc:picChg chg="add del mod">
          <ac:chgData name="Rita Hiltunen" userId="3ba0df6f-4160-478d-879d-8482f0bd4b46" providerId="ADAL" clId="{D12240E1-5800-43A5-9F95-C6C5CF4B34E1}" dt="2022-10-28T08:04:22.371" v="129" actId="478"/>
          <ac:picMkLst>
            <pc:docMk/>
            <pc:sldMk cId="538644117" sldId="396"/>
            <ac:picMk id="3" creationId="{1BFE09A4-7DA3-E18E-000C-CCA5DC00F160}"/>
          </ac:picMkLst>
        </pc:picChg>
        <pc:picChg chg="mod">
          <ac:chgData name="Rita Hiltunen" userId="3ba0df6f-4160-478d-879d-8482f0bd4b46" providerId="ADAL" clId="{D12240E1-5800-43A5-9F95-C6C5CF4B34E1}" dt="2022-10-28T08:06:14.186" v="165" actId="688"/>
          <ac:picMkLst>
            <pc:docMk/>
            <pc:sldMk cId="538644117" sldId="396"/>
            <ac:picMk id="5" creationId="{B6AD05CA-0BEC-E6A6-F142-4737426D02E6}"/>
          </ac:picMkLst>
        </pc:picChg>
        <pc:picChg chg="mod">
          <ac:chgData name="Rita Hiltunen" userId="3ba0df6f-4160-478d-879d-8482f0bd4b46" providerId="ADAL" clId="{D12240E1-5800-43A5-9F95-C6C5CF4B34E1}" dt="2022-10-28T08:05:57.874" v="160" actId="1076"/>
          <ac:picMkLst>
            <pc:docMk/>
            <pc:sldMk cId="538644117" sldId="396"/>
            <ac:picMk id="6" creationId="{C8D0E68F-C1F9-4202-80A8-1B3336D9E520}"/>
          </ac:picMkLst>
        </pc:picChg>
        <pc:picChg chg="mod">
          <ac:chgData name="Rita Hiltunen" userId="3ba0df6f-4160-478d-879d-8482f0bd4b46" providerId="ADAL" clId="{D12240E1-5800-43A5-9F95-C6C5CF4B34E1}" dt="2022-10-28T08:06:01.690" v="161" actId="1076"/>
          <ac:picMkLst>
            <pc:docMk/>
            <pc:sldMk cId="538644117" sldId="396"/>
            <ac:picMk id="13" creationId="{13D17904-B78C-439B-8C32-34051CAA7097}"/>
          </ac:picMkLst>
        </pc:picChg>
      </pc:sldChg>
      <pc:sldChg chg="del">
        <pc:chgData name="Rita Hiltunen" userId="3ba0df6f-4160-478d-879d-8482f0bd4b46" providerId="ADAL" clId="{D12240E1-5800-43A5-9F95-C6C5CF4B34E1}" dt="2022-10-28T08:00:44.962" v="98" actId="47"/>
        <pc:sldMkLst>
          <pc:docMk/>
          <pc:sldMk cId="862806195" sldId="399"/>
        </pc:sldMkLst>
      </pc:sldChg>
      <pc:sldChg chg="del ord">
        <pc:chgData name="Rita Hiltunen" userId="3ba0df6f-4160-478d-879d-8482f0bd4b46" providerId="ADAL" clId="{D12240E1-5800-43A5-9F95-C6C5CF4B34E1}" dt="2022-10-28T08:03:03.362" v="114" actId="47"/>
        <pc:sldMkLst>
          <pc:docMk/>
          <pc:sldMk cId="2050581701" sldId="400"/>
        </pc:sldMkLst>
      </pc:sldChg>
      <pc:sldChg chg="modSp mod modAnim modNotesTx">
        <pc:chgData name="Rita Hiltunen" userId="3ba0df6f-4160-478d-879d-8482f0bd4b46" providerId="ADAL" clId="{D12240E1-5800-43A5-9F95-C6C5CF4B34E1}" dt="2022-11-02T11:48:29.267" v="1012" actId="20577"/>
        <pc:sldMkLst>
          <pc:docMk/>
          <pc:sldMk cId="1907823030" sldId="402"/>
        </pc:sldMkLst>
        <pc:spChg chg="mod ord">
          <ac:chgData name="Rita Hiltunen" userId="3ba0df6f-4160-478d-879d-8482f0bd4b46" providerId="ADAL" clId="{D12240E1-5800-43A5-9F95-C6C5CF4B34E1}" dt="2022-11-02T11:35:38.387" v="978" actId="14826"/>
          <ac:spMkLst>
            <pc:docMk/>
            <pc:sldMk cId="1907823030" sldId="402"/>
            <ac:spMk id="9" creationId="{012C109A-4589-44F4-BEBA-DB2962A247A0}"/>
          </ac:spMkLst>
        </pc:spChg>
      </pc:sldChg>
      <pc:sldChg chg="addSp delSp modSp mod">
        <pc:chgData name="Rita Hiltunen" userId="3ba0df6f-4160-478d-879d-8482f0bd4b46" providerId="ADAL" clId="{D12240E1-5800-43A5-9F95-C6C5CF4B34E1}" dt="2022-11-02T11:49:44.279" v="1044" actId="20577"/>
        <pc:sldMkLst>
          <pc:docMk/>
          <pc:sldMk cId="4052074065" sldId="403"/>
        </pc:sldMkLst>
        <pc:spChg chg="mod">
          <ac:chgData name="Rita Hiltunen" userId="3ba0df6f-4160-478d-879d-8482f0bd4b46" providerId="ADAL" clId="{D12240E1-5800-43A5-9F95-C6C5CF4B34E1}" dt="2022-11-02T11:49:44.279" v="1044" actId="20577"/>
          <ac:spMkLst>
            <pc:docMk/>
            <pc:sldMk cId="4052074065" sldId="403"/>
            <ac:spMk id="5" creationId="{94AF630D-57E3-4938-9AD6-76710DF34DB3}"/>
          </ac:spMkLst>
        </pc:spChg>
        <pc:spChg chg="mod">
          <ac:chgData name="Rita Hiltunen" userId="3ba0df6f-4160-478d-879d-8482f0bd4b46" providerId="ADAL" clId="{D12240E1-5800-43A5-9F95-C6C5CF4B34E1}" dt="2022-11-02T11:27:43.249" v="878" actId="14826"/>
          <ac:spMkLst>
            <pc:docMk/>
            <pc:sldMk cId="4052074065" sldId="403"/>
            <ac:spMk id="6" creationId="{E0091CFE-D87B-4EAE-A46E-FE43CF6415D6}"/>
          </ac:spMkLst>
        </pc:spChg>
        <pc:picChg chg="add del">
          <ac:chgData name="Rita Hiltunen" userId="3ba0df6f-4160-478d-879d-8482f0bd4b46" providerId="ADAL" clId="{D12240E1-5800-43A5-9F95-C6C5CF4B34E1}" dt="2022-11-02T11:26:38.138" v="877" actId="478"/>
          <ac:picMkLst>
            <pc:docMk/>
            <pc:sldMk cId="4052074065" sldId="403"/>
            <ac:picMk id="2" creationId="{6AB230C3-41DF-65DF-7426-87D8FAB55E86}"/>
          </ac:picMkLst>
        </pc:picChg>
      </pc:sldChg>
      <pc:sldChg chg="modSp mod modAnim modNotesTx">
        <pc:chgData name="Rita Hiltunen" userId="3ba0df6f-4160-478d-879d-8482f0bd4b46" providerId="ADAL" clId="{D12240E1-5800-43A5-9F95-C6C5CF4B34E1}" dt="2022-11-02T11:28:09.305" v="880" actId="14826"/>
        <pc:sldMkLst>
          <pc:docMk/>
          <pc:sldMk cId="1543061994" sldId="405"/>
        </pc:sldMkLst>
        <pc:spChg chg="ord">
          <ac:chgData name="Rita Hiltunen" userId="3ba0df6f-4160-478d-879d-8482f0bd4b46" providerId="ADAL" clId="{D12240E1-5800-43A5-9F95-C6C5CF4B34E1}" dt="2022-10-28T09:03:08.710" v="438" actId="166"/>
          <ac:spMkLst>
            <pc:docMk/>
            <pc:sldMk cId="1543061994" sldId="405"/>
            <ac:spMk id="11" creationId="{2C4D525B-BE26-4752-A089-DD9DFFF4F07A}"/>
          </ac:spMkLst>
        </pc:spChg>
        <pc:spChg chg="mod">
          <ac:chgData name="Rita Hiltunen" userId="3ba0df6f-4160-478d-879d-8482f0bd4b46" providerId="ADAL" clId="{D12240E1-5800-43A5-9F95-C6C5CF4B34E1}" dt="2022-11-02T11:28:09.305" v="880" actId="14826"/>
          <ac:spMkLst>
            <pc:docMk/>
            <pc:sldMk cId="1543061994" sldId="405"/>
            <ac:spMk id="16" creationId="{5B9E416E-036E-4F33-8739-29077FE903F5}"/>
          </ac:spMkLst>
        </pc:spChg>
      </pc:sldChg>
      <pc:sldChg chg="modSp mod modAnim">
        <pc:chgData name="Rita Hiltunen" userId="3ba0df6f-4160-478d-879d-8482f0bd4b46" providerId="ADAL" clId="{D12240E1-5800-43A5-9F95-C6C5CF4B34E1}" dt="2022-11-02T11:28:49.049" v="881" actId="14826"/>
        <pc:sldMkLst>
          <pc:docMk/>
          <pc:sldMk cId="3607844047" sldId="406"/>
        </pc:sldMkLst>
        <pc:spChg chg="mod">
          <ac:chgData name="Rita Hiltunen" userId="3ba0df6f-4160-478d-879d-8482f0bd4b46" providerId="ADAL" clId="{D12240E1-5800-43A5-9F95-C6C5CF4B34E1}" dt="2022-10-28T08:36:06.499" v="335" actId="20577"/>
          <ac:spMkLst>
            <pc:docMk/>
            <pc:sldMk cId="3607844047" sldId="406"/>
            <ac:spMk id="5" creationId="{94AF630D-57E3-4938-9AD6-76710DF34DB3}"/>
          </ac:spMkLst>
        </pc:spChg>
        <pc:spChg chg="mod">
          <ac:chgData name="Rita Hiltunen" userId="3ba0df6f-4160-478d-879d-8482f0bd4b46" providerId="ADAL" clId="{D12240E1-5800-43A5-9F95-C6C5CF4B34E1}" dt="2022-11-02T11:28:49.049" v="881" actId="14826"/>
          <ac:spMkLst>
            <pc:docMk/>
            <pc:sldMk cId="3607844047" sldId="406"/>
            <ac:spMk id="9" creationId="{2A5D6633-0947-44BC-A525-CE3505D9F6DA}"/>
          </ac:spMkLst>
        </pc:spChg>
      </pc:sldChg>
      <pc:sldChg chg="modSp modAnim">
        <pc:chgData name="Rita Hiltunen" userId="3ba0df6f-4160-478d-879d-8482f0bd4b46" providerId="ADAL" clId="{D12240E1-5800-43A5-9F95-C6C5CF4B34E1}" dt="2022-10-28T08:44:16.048" v="355" actId="20577"/>
        <pc:sldMkLst>
          <pc:docMk/>
          <pc:sldMk cId="26859273" sldId="407"/>
        </pc:sldMkLst>
        <pc:spChg chg="mod">
          <ac:chgData name="Rita Hiltunen" userId="3ba0df6f-4160-478d-879d-8482f0bd4b46" providerId="ADAL" clId="{D12240E1-5800-43A5-9F95-C6C5CF4B34E1}" dt="2022-10-28T08:44:16.048" v="355" actId="20577"/>
          <ac:spMkLst>
            <pc:docMk/>
            <pc:sldMk cId="26859273" sldId="407"/>
            <ac:spMk id="5" creationId="{94AF630D-57E3-4938-9AD6-76710DF34DB3}"/>
          </ac:spMkLst>
        </pc:spChg>
        <pc:picChg chg="mod">
          <ac:chgData name="Rita Hiltunen" userId="3ba0df6f-4160-478d-879d-8482f0bd4b46" providerId="ADAL" clId="{D12240E1-5800-43A5-9F95-C6C5CF4B34E1}" dt="2022-10-28T08:44:13.327" v="354" actId="1076"/>
          <ac:picMkLst>
            <pc:docMk/>
            <pc:sldMk cId="26859273" sldId="407"/>
            <ac:picMk id="6" creationId="{D90612CA-5110-451B-87C6-764C2B7564F4}"/>
          </ac:picMkLst>
        </pc:picChg>
      </pc:sldChg>
      <pc:sldChg chg="modSp mod modAnim">
        <pc:chgData name="Rita Hiltunen" userId="3ba0df6f-4160-478d-879d-8482f0bd4b46" providerId="ADAL" clId="{D12240E1-5800-43A5-9F95-C6C5CF4B34E1}" dt="2022-10-28T08:44:04.655" v="349" actId="1076"/>
        <pc:sldMkLst>
          <pc:docMk/>
          <pc:sldMk cId="1415976051" sldId="409"/>
        </pc:sldMkLst>
        <pc:spChg chg="mod">
          <ac:chgData name="Rita Hiltunen" userId="3ba0df6f-4160-478d-879d-8482f0bd4b46" providerId="ADAL" clId="{D12240E1-5800-43A5-9F95-C6C5CF4B34E1}" dt="2022-10-28T08:44:00.703" v="348" actId="1076"/>
          <ac:spMkLst>
            <pc:docMk/>
            <pc:sldMk cId="1415976051" sldId="409"/>
            <ac:spMk id="5" creationId="{94AF630D-57E3-4938-9AD6-76710DF34DB3}"/>
          </ac:spMkLst>
        </pc:spChg>
        <pc:picChg chg="mod">
          <ac:chgData name="Rita Hiltunen" userId="3ba0df6f-4160-478d-879d-8482f0bd4b46" providerId="ADAL" clId="{D12240E1-5800-43A5-9F95-C6C5CF4B34E1}" dt="2022-10-28T08:44:04.655" v="349" actId="1076"/>
          <ac:picMkLst>
            <pc:docMk/>
            <pc:sldMk cId="1415976051" sldId="409"/>
            <ac:picMk id="7" creationId="{B95E7220-415F-40B0-B932-D955BE96B17B}"/>
          </ac:picMkLst>
        </pc:picChg>
      </pc:sldChg>
      <pc:sldChg chg="modAnim">
        <pc:chgData name="Rita Hiltunen" userId="3ba0df6f-4160-478d-879d-8482f0bd4b46" providerId="ADAL" clId="{D12240E1-5800-43A5-9F95-C6C5CF4B34E1}" dt="2022-10-28T08:44:42.614" v="356"/>
        <pc:sldMkLst>
          <pc:docMk/>
          <pc:sldMk cId="864626818" sldId="410"/>
        </pc:sldMkLst>
      </pc:sldChg>
      <pc:sldChg chg="modSp mod modAnim">
        <pc:chgData name="Rita Hiltunen" userId="3ba0df6f-4160-478d-879d-8482f0bd4b46" providerId="ADAL" clId="{D12240E1-5800-43A5-9F95-C6C5CF4B34E1}" dt="2022-11-02T11:50:04.974" v="1045" actId="14826"/>
        <pc:sldMkLst>
          <pc:docMk/>
          <pc:sldMk cId="1673969064" sldId="411"/>
        </pc:sldMkLst>
        <pc:spChg chg="mod">
          <ac:chgData name="Rita Hiltunen" userId="3ba0df6f-4160-478d-879d-8482f0bd4b46" providerId="ADAL" clId="{D12240E1-5800-43A5-9F95-C6C5CF4B34E1}" dt="2022-10-28T08:45:05.411" v="357" actId="113"/>
          <ac:spMkLst>
            <pc:docMk/>
            <pc:sldMk cId="1673969064" sldId="411"/>
            <ac:spMk id="4" creationId="{C61AF0F0-ABAC-48BC-8136-4333469462AA}"/>
          </ac:spMkLst>
        </pc:spChg>
        <pc:spChg chg="mod">
          <ac:chgData name="Rita Hiltunen" userId="3ba0df6f-4160-478d-879d-8482f0bd4b46" providerId="ADAL" clId="{D12240E1-5800-43A5-9F95-C6C5CF4B34E1}" dt="2022-11-02T11:50:04.974" v="1045" actId="14826"/>
          <ac:spMkLst>
            <pc:docMk/>
            <pc:sldMk cId="1673969064" sldId="411"/>
            <ac:spMk id="7" creationId="{783BE23A-962D-457B-BBBF-685471B21170}"/>
          </ac:spMkLst>
        </pc:spChg>
      </pc:sldChg>
      <pc:sldChg chg="addSp delSp modSp mod delAnim modAnim modNotesTx">
        <pc:chgData name="Rita Hiltunen" userId="3ba0df6f-4160-478d-879d-8482f0bd4b46" providerId="ADAL" clId="{D12240E1-5800-43A5-9F95-C6C5CF4B34E1}" dt="2022-11-02T11:35:08.783" v="976" actId="14100"/>
        <pc:sldMkLst>
          <pc:docMk/>
          <pc:sldMk cId="3506955584" sldId="413"/>
        </pc:sldMkLst>
        <pc:spChg chg="mod">
          <ac:chgData name="Rita Hiltunen" userId="3ba0df6f-4160-478d-879d-8482f0bd4b46" providerId="ADAL" clId="{D12240E1-5800-43A5-9F95-C6C5CF4B34E1}" dt="2022-11-02T11:35:08.783" v="976" actId="14100"/>
          <ac:spMkLst>
            <pc:docMk/>
            <pc:sldMk cId="3506955584" sldId="413"/>
            <ac:spMk id="12" creationId="{C8F99277-8340-4081-AE14-43E372EF8614}"/>
          </ac:spMkLst>
        </pc:spChg>
        <pc:picChg chg="add mod">
          <ac:chgData name="Rita Hiltunen" userId="3ba0df6f-4160-478d-879d-8482f0bd4b46" providerId="ADAL" clId="{D12240E1-5800-43A5-9F95-C6C5CF4B34E1}" dt="2022-11-02T11:34:57.322" v="955" actId="1076"/>
          <ac:picMkLst>
            <pc:docMk/>
            <pc:sldMk cId="3506955584" sldId="413"/>
            <ac:picMk id="3" creationId="{E35F7892-0B73-CB61-BE92-C9D92A0BF9DC}"/>
          </ac:picMkLst>
        </pc:picChg>
        <pc:picChg chg="del mod">
          <ac:chgData name="Rita Hiltunen" userId="3ba0df6f-4160-478d-879d-8482f0bd4b46" providerId="ADAL" clId="{D12240E1-5800-43A5-9F95-C6C5CF4B34E1}" dt="2022-11-02T11:32:16.636" v="934" actId="478"/>
          <ac:picMkLst>
            <pc:docMk/>
            <pc:sldMk cId="3506955584" sldId="413"/>
            <ac:picMk id="10" creationId="{7EA375C2-3A08-44D6-B1CC-2527C39C6297}"/>
          </ac:picMkLst>
        </pc:picChg>
        <pc:picChg chg="mod">
          <ac:chgData name="Rita Hiltunen" userId="3ba0df6f-4160-478d-879d-8482f0bd4b46" providerId="ADAL" clId="{D12240E1-5800-43A5-9F95-C6C5CF4B34E1}" dt="2022-11-02T11:32:21.125" v="935" actId="1076"/>
          <ac:picMkLst>
            <pc:docMk/>
            <pc:sldMk cId="3506955584" sldId="413"/>
            <ac:picMk id="13" creationId="{13D17904-B78C-439B-8C32-34051CAA7097}"/>
          </ac:picMkLst>
        </pc:picChg>
      </pc:sldChg>
      <pc:sldChg chg="modSp modAnim">
        <pc:chgData name="Rita Hiltunen" userId="3ba0df6f-4160-478d-879d-8482f0bd4b46" providerId="ADAL" clId="{D12240E1-5800-43A5-9F95-C6C5CF4B34E1}" dt="2022-10-28T08:23:59.666" v="233" actId="113"/>
        <pc:sldMkLst>
          <pc:docMk/>
          <pc:sldMk cId="2590343246" sldId="414"/>
        </pc:sldMkLst>
        <pc:spChg chg="mod">
          <ac:chgData name="Rita Hiltunen" userId="3ba0df6f-4160-478d-879d-8482f0bd4b46" providerId="ADAL" clId="{D12240E1-5800-43A5-9F95-C6C5CF4B34E1}" dt="2022-10-28T08:23:59.666" v="233" actId="113"/>
          <ac:spMkLst>
            <pc:docMk/>
            <pc:sldMk cId="2590343246" sldId="414"/>
            <ac:spMk id="12" creationId="{C8F99277-8340-4081-AE14-43E372EF8614}"/>
          </ac:spMkLst>
        </pc:spChg>
      </pc:sldChg>
      <pc:sldChg chg="modSp mod modAnim">
        <pc:chgData name="Rita Hiltunen" userId="3ba0df6f-4160-478d-879d-8482f0bd4b46" providerId="ADAL" clId="{D12240E1-5800-43A5-9F95-C6C5CF4B34E1}" dt="2022-10-28T08:25:22.893" v="237" actId="113"/>
        <pc:sldMkLst>
          <pc:docMk/>
          <pc:sldMk cId="1523596462" sldId="415"/>
        </pc:sldMkLst>
        <pc:spChg chg="mod">
          <ac:chgData name="Rita Hiltunen" userId="3ba0df6f-4160-478d-879d-8482f0bd4b46" providerId="ADAL" clId="{D12240E1-5800-43A5-9F95-C6C5CF4B34E1}" dt="2022-10-28T08:25:22.893" v="237" actId="113"/>
          <ac:spMkLst>
            <pc:docMk/>
            <pc:sldMk cId="1523596462" sldId="415"/>
            <ac:spMk id="12" creationId="{C8F99277-8340-4081-AE14-43E372EF8614}"/>
          </ac:spMkLst>
        </pc:spChg>
      </pc:sldChg>
      <pc:sldChg chg="addSp modSp mod modAnim">
        <pc:chgData name="Rita Hiltunen" userId="3ba0df6f-4160-478d-879d-8482f0bd4b46" providerId="ADAL" clId="{D12240E1-5800-43A5-9F95-C6C5CF4B34E1}" dt="2022-10-28T08:29:02.996" v="314"/>
        <pc:sldMkLst>
          <pc:docMk/>
          <pc:sldMk cId="1009963390" sldId="416"/>
        </pc:sldMkLst>
        <pc:spChg chg="add mod">
          <ac:chgData name="Rita Hiltunen" userId="3ba0df6f-4160-478d-879d-8482f0bd4b46" providerId="ADAL" clId="{D12240E1-5800-43A5-9F95-C6C5CF4B34E1}" dt="2022-10-28T08:28:05.977" v="290" actId="1076"/>
          <ac:spMkLst>
            <pc:docMk/>
            <pc:sldMk cId="1009963390" sldId="416"/>
            <ac:spMk id="4" creationId="{A3BE5AEE-4868-F1D2-BF7E-7A55083B307F}"/>
          </ac:spMkLst>
        </pc:spChg>
        <pc:spChg chg="add mod">
          <ac:chgData name="Rita Hiltunen" userId="3ba0df6f-4160-478d-879d-8482f0bd4b46" providerId="ADAL" clId="{D12240E1-5800-43A5-9F95-C6C5CF4B34E1}" dt="2022-10-28T08:28:38.938" v="312" actId="20577"/>
          <ac:spMkLst>
            <pc:docMk/>
            <pc:sldMk cId="1009963390" sldId="416"/>
            <ac:spMk id="9" creationId="{D4578C8A-5E57-2EF0-B5C8-ABC92E3B2860}"/>
          </ac:spMkLst>
        </pc:spChg>
        <pc:spChg chg="mod">
          <ac:chgData name="Rita Hiltunen" userId="3ba0df6f-4160-478d-879d-8482f0bd4b46" providerId="ADAL" clId="{D12240E1-5800-43A5-9F95-C6C5CF4B34E1}" dt="2022-10-28T08:27:55.459" v="289" actId="20577"/>
          <ac:spMkLst>
            <pc:docMk/>
            <pc:sldMk cId="1009963390" sldId="416"/>
            <ac:spMk id="12" creationId="{C8F99277-8340-4081-AE14-43E372EF8614}"/>
          </ac:spMkLst>
        </pc:spChg>
      </pc:sldChg>
      <pc:sldChg chg="addSp delSp modSp add mod delAnim modAnim modNotesTx">
        <pc:chgData name="Rita Hiltunen" userId="3ba0df6f-4160-478d-879d-8482f0bd4b46" providerId="ADAL" clId="{D12240E1-5800-43A5-9F95-C6C5CF4B34E1}" dt="2022-11-02T11:18:27.758" v="802" actId="20577"/>
        <pc:sldMkLst>
          <pc:docMk/>
          <pc:sldMk cId="1379023321" sldId="417"/>
        </pc:sldMkLst>
        <pc:spChg chg="mod">
          <ac:chgData name="Rita Hiltunen" userId="3ba0df6f-4160-478d-879d-8482f0bd4b46" providerId="ADAL" clId="{D12240E1-5800-43A5-9F95-C6C5CF4B34E1}" dt="2022-11-02T11:17:03.790" v="668" actId="20577"/>
          <ac:spMkLst>
            <pc:docMk/>
            <pc:sldMk cId="1379023321" sldId="417"/>
            <ac:spMk id="2" creationId="{0389D08A-1C10-4FE0-AA02-0676C5EFB575}"/>
          </ac:spMkLst>
        </pc:spChg>
        <pc:spChg chg="del">
          <ac:chgData name="Rita Hiltunen" userId="3ba0df6f-4160-478d-879d-8482f0bd4b46" providerId="ADAL" clId="{D12240E1-5800-43A5-9F95-C6C5CF4B34E1}" dt="2022-10-28T07:59:29.227" v="77" actId="478"/>
          <ac:spMkLst>
            <pc:docMk/>
            <pc:sldMk cId="1379023321" sldId="417"/>
            <ac:spMk id="6" creationId="{70475A98-7132-4DEC-AE54-3915B45193A5}"/>
          </ac:spMkLst>
        </pc:spChg>
        <pc:spChg chg="mod">
          <ac:chgData name="Rita Hiltunen" userId="3ba0df6f-4160-478d-879d-8482f0bd4b46" providerId="ADAL" clId="{D12240E1-5800-43A5-9F95-C6C5CF4B34E1}" dt="2022-10-28T07:59:29.655" v="78"/>
          <ac:spMkLst>
            <pc:docMk/>
            <pc:sldMk cId="1379023321" sldId="417"/>
            <ac:spMk id="7" creationId="{87B33B3D-E614-55B8-C840-2DC90D4F4474}"/>
          </ac:spMkLst>
        </pc:spChg>
        <pc:spChg chg="del">
          <ac:chgData name="Rita Hiltunen" userId="3ba0df6f-4160-478d-879d-8482f0bd4b46" providerId="ADAL" clId="{D12240E1-5800-43A5-9F95-C6C5CF4B34E1}" dt="2022-10-28T07:59:39.755" v="80" actId="478"/>
          <ac:spMkLst>
            <pc:docMk/>
            <pc:sldMk cId="1379023321" sldId="417"/>
            <ac:spMk id="8" creationId="{54565B9A-0E81-4FC6-BA89-F1A0E7C1DA4C}"/>
          </ac:spMkLst>
        </pc:spChg>
        <pc:spChg chg="mod">
          <ac:chgData name="Rita Hiltunen" userId="3ba0df6f-4160-478d-879d-8482f0bd4b46" providerId="ADAL" clId="{D12240E1-5800-43A5-9F95-C6C5CF4B34E1}" dt="2022-10-28T08:00:25.712" v="93"/>
          <ac:spMkLst>
            <pc:docMk/>
            <pc:sldMk cId="1379023321" sldId="417"/>
            <ac:spMk id="11" creationId="{5D291F79-5BCF-8BF6-42F5-695084D935F1}"/>
          </ac:spMkLst>
        </pc:spChg>
        <pc:spChg chg="mod">
          <ac:chgData name="Rita Hiltunen" userId="3ba0df6f-4160-478d-879d-8482f0bd4b46" providerId="ADAL" clId="{D12240E1-5800-43A5-9F95-C6C5CF4B34E1}" dt="2022-11-02T11:18:27.758" v="802" actId="20577"/>
          <ac:spMkLst>
            <pc:docMk/>
            <pc:sldMk cId="1379023321" sldId="417"/>
            <ac:spMk id="12" creationId="{C8F99277-8340-4081-AE14-43E372EF8614}"/>
          </ac:spMkLst>
        </pc:spChg>
        <pc:grpChg chg="add mod">
          <ac:chgData name="Rita Hiltunen" userId="3ba0df6f-4160-478d-879d-8482f0bd4b46" providerId="ADAL" clId="{D12240E1-5800-43A5-9F95-C6C5CF4B34E1}" dt="2022-10-28T07:59:29.655" v="78"/>
          <ac:grpSpMkLst>
            <pc:docMk/>
            <pc:sldMk cId="1379023321" sldId="417"/>
            <ac:grpSpMk id="3" creationId="{C1F5735B-C72B-68AB-26FE-37B42B70F39A}"/>
          </ac:grpSpMkLst>
        </pc:grpChg>
        <pc:grpChg chg="add mod">
          <ac:chgData name="Rita Hiltunen" userId="3ba0df6f-4160-478d-879d-8482f0bd4b46" providerId="ADAL" clId="{D12240E1-5800-43A5-9F95-C6C5CF4B34E1}" dt="2022-10-28T08:00:32.547" v="96" actId="1076"/>
          <ac:grpSpMkLst>
            <pc:docMk/>
            <pc:sldMk cId="1379023321" sldId="417"/>
            <ac:grpSpMk id="9" creationId="{AC342782-3271-075D-B609-FCC60DC392EA}"/>
          </ac:grpSpMkLst>
        </pc:grpChg>
        <pc:picChg chg="mod">
          <ac:chgData name="Rita Hiltunen" userId="3ba0df6f-4160-478d-879d-8482f0bd4b46" providerId="ADAL" clId="{D12240E1-5800-43A5-9F95-C6C5CF4B34E1}" dt="2022-10-28T07:59:29.655" v="78"/>
          <ac:picMkLst>
            <pc:docMk/>
            <pc:sldMk cId="1379023321" sldId="417"/>
            <ac:picMk id="4" creationId="{FE172D45-4053-D6DF-F4BF-69C16B4E45F7}"/>
          </ac:picMkLst>
        </pc:picChg>
        <pc:picChg chg="del mod">
          <ac:chgData name="Rita Hiltunen" userId="3ba0df6f-4160-478d-879d-8482f0bd4b46" providerId="ADAL" clId="{D12240E1-5800-43A5-9F95-C6C5CF4B34E1}" dt="2022-10-28T08:00:29.388" v="95" actId="478"/>
          <ac:picMkLst>
            <pc:docMk/>
            <pc:sldMk cId="1379023321" sldId="417"/>
            <ac:picMk id="5" creationId="{6D7D6FCA-5DEA-486F-A71C-15191AF288FE}"/>
          </ac:picMkLst>
        </pc:picChg>
        <pc:picChg chg="mod">
          <ac:chgData name="Rita Hiltunen" userId="3ba0df6f-4160-478d-879d-8482f0bd4b46" providerId="ADAL" clId="{D12240E1-5800-43A5-9F95-C6C5CF4B34E1}" dt="2022-10-28T08:00:25.712" v="93"/>
          <ac:picMkLst>
            <pc:docMk/>
            <pc:sldMk cId="1379023321" sldId="417"/>
            <ac:picMk id="10" creationId="{167935DA-724E-6C76-0196-B60855EA3589}"/>
          </ac:picMkLst>
        </pc:picChg>
      </pc:sldChg>
      <pc:sldChg chg="modSp add mod ord modAnim modNotesTx">
        <pc:chgData name="Rita Hiltunen" userId="3ba0df6f-4160-478d-879d-8482f0bd4b46" providerId="ADAL" clId="{D12240E1-5800-43A5-9F95-C6C5CF4B34E1}" dt="2022-11-02T11:50:14.832" v="1046" actId="14826"/>
        <pc:sldMkLst>
          <pc:docMk/>
          <pc:sldMk cId="2882326898" sldId="418"/>
        </pc:sldMkLst>
        <pc:spChg chg="mod">
          <ac:chgData name="Rita Hiltunen" userId="3ba0df6f-4160-478d-879d-8482f0bd4b46" providerId="ADAL" clId="{D12240E1-5800-43A5-9F95-C6C5CF4B34E1}" dt="2022-10-28T08:46:20.313" v="371" actId="20577"/>
          <ac:spMkLst>
            <pc:docMk/>
            <pc:sldMk cId="2882326898" sldId="418"/>
            <ac:spMk id="2" creationId="{0389D08A-1C10-4FE0-AA02-0676C5EFB575}"/>
          </ac:spMkLst>
        </pc:spChg>
        <pc:spChg chg="mod">
          <ac:chgData name="Rita Hiltunen" userId="3ba0df6f-4160-478d-879d-8482f0bd4b46" providerId="ADAL" clId="{D12240E1-5800-43A5-9F95-C6C5CF4B34E1}" dt="2022-11-02T11:50:14.832" v="1046" actId="14826"/>
          <ac:spMkLst>
            <pc:docMk/>
            <pc:sldMk cId="2882326898" sldId="418"/>
            <ac:spMk id="16" creationId="{5B9E416E-036E-4F33-8739-29077FE903F5}"/>
          </ac:spMkLst>
        </pc:spChg>
      </pc:sldChg>
      <pc:sldChg chg="addSp delSp modSp add mod ord modAnim modNotesTx">
        <pc:chgData name="Rita Hiltunen" userId="3ba0df6f-4160-478d-879d-8482f0bd4b46" providerId="ADAL" clId="{D12240E1-5800-43A5-9F95-C6C5CF4B34E1}" dt="2022-11-02T11:22:48.683" v="810" actId="478"/>
        <pc:sldMkLst>
          <pc:docMk/>
          <pc:sldMk cId="1964765788" sldId="419"/>
        </pc:sldMkLst>
        <pc:spChg chg="ord">
          <ac:chgData name="Rita Hiltunen" userId="3ba0df6f-4160-478d-879d-8482f0bd4b46" providerId="ADAL" clId="{D12240E1-5800-43A5-9F95-C6C5CF4B34E1}" dt="2022-10-28T08:51:26.627" v="420" actId="166"/>
          <ac:spMkLst>
            <pc:docMk/>
            <pc:sldMk cId="1964765788" sldId="419"/>
            <ac:spMk id="11" creationId="{2C4D525B-BE26-4752-A089-DD9DFFF4F07A}"/>
          </ac:spMkLst>
        </pc:spChg>
        <pc:picChg chg="add del mod">
          <ac:chgData name="Rita Hiltunen" userId="3ba0df6f-4160-478d-879d-8482f0bd4b46" providerId="ADAL" clId="{D12240E1-5800-43A5-9F95-C6C5CF4B34E1}" dt="2022-11-02T11:22:48.683" v="810" actId="478"/>
          <ac:picMkLst>
            <pc:docMk/>
            <pc:sldMk cId="1964765788" sldId="419"/>
            <ac:picMk id="1026" creationId="{2AD7ECC5-5DA8-01BE-E01D-F8B9595111DB}"/>
          </ac:picMkLst>
        </pc:picChg>
      </pc:sldChg>
      <pc:sldChg chg="add del ord">
        <pc:chgData name="Rita Hiltunen" userId="3ba0df6f-4160-478d-879d-8482f0bd4b46" providerId="ADAL" clId="{D12240E1-5800-43A5-9F95-C6C5CF4B34E1}" dt="2022-10-28T09:11:01.056" v="511" actId="47"/>
        <pc:sldMkLst>
          <pc:docMk/>
          <pc:sldMk cId="3283702727" sldId="420"/>
        </pc:sldMkLst>
      </pc:sldChg>
      <pc:sldChg chg="addSp delSp modSp add mod ord modAnim modNotesTx">
        <pc:chgData name="Rita Hiltunen" userId="3ba0df6f-4160-478d-879d-8482f0bd4b46" providerId="ADAL" clId="{D12240E1-5800-43A5-9F95-C6C5CF4B34E1}" dt="2022-11-02T11:36:26.514" v="979" actId="14826"/>
        <pc:sldMkLst>
          <pc:docMk/>
          <pc:sldMk cId="4014654037" sldId="421"/>
        </pc:sldMkLst>
        <pc:spChg chg="ord">
          <ac:chgData name="Rita Hiltunen" userId="3ba0df6f-4160-478d-879d-8482f0bd4b46" providerId="ADAL" clId="{D12240E1-5800-43A5-9F95-C6C5CF4B34E1}" dt="2022-10-28T09:05:39.653" v="486" actId="166"/>
          <ac:spMkLst>
            <pc:docMk/>
            <pc:sldMk cId="4014654037" sldId="421"/>
            <ac:spMk id="9" creationId="{012C109A-4589-44F4-BEBA-DB2962A247A0}"/>
          </ac:spMkLst>
        </pc:spChg>
        <pc:spChg chg="mod">
          <ac:chgData name="Rita Hiltunen" userId="3ba0df6f-4160-478d-879d-8482f0bd4b46" providerId="ADAL" clId="{D12240E1-5800-43A5-9F95-C6C5CF4B34E1}" dt="2022-11-02T11:36:26.514" v="979" actId="14826"/>
          <ac:spMkLst>
            <pc:docMk/>
            <pc:sldMk cId="4014654037" sldId="421"/>
            <ac:spMk id="16" creationId="{5B9E416E-036E-4F33-8739-29077FE903F5}"/>
          </ac:spMkLst>
        </pc:spChg>
        <pc:picChg chg="add del mod modCrop">
          <ac:chgData name="Rita Hiltunen" userId="3ba0df6f-4160-478d-879d-8482f0bd4b46" providerId="ADAL" clId="{D12240E1-5800-43A5-9F95-C6C5CF4B34E1}" dt="2022-11-02T11:30:37.068" v="929" actId="478"/>
          <ac:picMkLst>
            <pc:docMk/>
            <pc:sldMk cId="4014654037" sldId="421"/>
            <ac:picMk id="3" creationId="{7DC4E745-28E7-484C-1224-B355FB510BD1}"/>
          </ac:picMkLst>
        </pc:picChg>
      </pc:sldChg>
      <pc:sldChg chg="modSp add mod ord modAnim modNotesTx">
        <pc:chgData name="Rita Hiltunen" userId="3ba0df6f-4160-478d-879d-8482f0bd4b46" providerId="ADAL" clId="{D12240E1-5800-43A5-9F95-C6C5CF4B34E1}" dt="2022-11-02T11:46:29.757" v="980" actId="14826"/>
        <pc:sldMkLst>
          <pc:docMk/>
          <pc:sldMk cId="1852965479" sldId="422"/>
        </pc:sldMkLst>
        <pc:spChg chg="ord">
          <ac:chgData name="Rita Hiltunen" userId="3ba0df6f-4160-478d-879d-8482f0bd4b46" providerId="ADAL" clId="{D12240E1-5800-43A5-9F95-C6C5CF4B34E1}" dt="2022-10-28T09:06:31.397" v="502" actId="166"/>
          <ac:spMkLst>
            <pc:docMk/>
            <pc:sldMk cId="1852965479" sldId="422"/>
            <ac:spMk id="15" creationId="{C277BD2D-9B6E-4C26-BBFC-A4581228B35B}"/>
          </ac:spMkLst>
        </pc:spChg>
        <pc:spChg chg="mod">
          <ac:chgData name="Rita Hiltunen" userId="3ba0df6f-4160-478d-879d-8482f0bd4b46" providerId="ADAL" clId="{D12240E1-5800-43A5-9F95-C6C5CF4B34E1}" dt="2022-11-02T11:46:29.757" v="980" actId="14826"/>
          <ac:spMkLst>
            <pc:docMk/>
            <pc:sldMk cId="1852965479" sldId="422"/>
            <ac:spMk id="16" creationId="{5B9E416E-036E-4F33-8739-29077FE903F5}"/>
          </ac:spMkLst>
        </pc:spChg>
      </pc:sldChg>
      <pc:sldChg chg="modSp add mod ord modAnim">
        <pc:chgData name="Rita Hiltunen" userId="3ba0df6f-4160-478d-879d-8482f0bd4b46" providerId="ADAL" clId="{D12240E1-5800-43A5-9F95-C6C5CF4B34E1}" dt="2022-11-02T11:49:15.813" v="1013" actId="14826"/>
        <pc:sldMkLst>
          <pc:docMk/>
          <pc:sldMk cId="1336739919" sldId="423"/>
        </pc:sldMkLst>
        <pc:spChg chg="mod ord">
          <ac:chgData name="Rita Hiltunen" userId="3ba0df6f-4160-478d-879d-8482f0bd4b46" providerId="ADAL" clId="{D12240E1-5800-43A5-9F95-C6C5CF4B34E1}" dt="2022-11-02T11:49:15.813" v="1013" actId="14826"/>
          <ac:spMkLst>
            <pc:docMk/>
            <pc:sldMk cId="1336739919" sldId="423"/>
            <ac:spMk id="16" creationId="{5B9E416E-036E-4F33-8739-29077FE903F5}"/>
          </ac:spMkLst>
        </pc:spChg>
      </pc:sldChg>
    </pc:docChg>
  </pc:docChgLst>
  <pc:docChgLst>
    <pc:chgData name="Rita Hiltunen" userId="S::rita.hiltunen@spek.fi::3ba0df6f-4160-478d-879d-8482f0bd4b46" providerId="AD" clId="Web-{51E0BE7A-2F4C-4B12-ACC6-931A02175DCE}"/>
    <pc:docChg chg="modSld">
      <pc:chgData name="Rita Hiltunen" userId="S::rita.hiltunen@spek.fi::3ba0df6f-4160-478d-879d-8482f0bd4b46" providerId="AD" clId="Web-{51E0BE7A-2F4C-4B12-ACC6-931A02175DCE}" dt="2022-11-08T12:07:31.179" v="64"/>
      <pc:docMkLst>
        <pc:docMk/>
      </pc:docMkLst>
      <pc:sldChg chg="modSp">
        <pc:chgData name="Rita Hiltunen" userId="S::rita.hiltunen@spek.fi::3ba0df6f-4160-478d-879d-8482f0bd4b46" providerId="AD" clId="Web-{51E0BE7A-2F4C-4B12-ACC6-931A02175DCE}" dt="2022-11-08T12:03:57.612" v="5" actId="20577"/>
        <pc:sldMkLst>
          <pc:docMk/>
          <pc:sldMk cId="0" sldId="281"/>
        </pc:sldMkLst>
        <pc:spChg chg="mod">
          <ac:chgData name="Rita Hiltunen" userId="S::rita.hiltunen@spek.fi::3ba0df6f-4160-478d-879d-8482f0bd4b46" providerId="AD" clId="Web-{51E0BE7A-2F4C-4B12-ACC6-931A02175DCE}" dt="2022-11-08T12:03:57.612" v="5" actId="20577"/>
          <ac:spMkLst>
            <pc:docMk/>
            <pc:sldMk cId="0" sldId="281"/>
            <ac:spMk id="35" creationId="{D5A9C050-49F4-4EAB-82A3-F972FF5EF769}"/>
          </ac:spMkLst>
        </pc:spChg>
      </pc:sldChg>
      <pc:sldChg chg="modNotes">
        <pc:chgData name="Rita Hiltunen" userId="S::rita.hiltunen@spek.fi::3ba0df6f-4160-478d-879d-8482f0bd4b46" providerId="AD" clId="Web-{51E0BE7A-2F4C-4B12-ACC6-931A02175DCE}" dt="2022-11-08T12:07:31.179" v="64"/>
        <pc:sldMkLst>
          <pc:docMk/>
          <pc:sldMk cId="3108232080" sldId="381"/>
        </pc:sldMkLst>
      </pc:sldChg>
    </pc:docChg>
  </pc:docChgLst>
  <pc:docChgLst>
    <pc:chgData name="Elias Kivelä" userId="fc4c963b-48d5-4a47-b291-e2eeb3c57e4c" providerId="ADAL" clId="{EF81E2F2-40FE-48A8-8791-E75EA41B1B62}"/>
    <pc:docChg chg="modSld">
      <pc:chgData name="Elias Kivelä" userId="fc4c963b-48d5-4a47-b291-e2eeb3c57e4c" providerId="ADAL" clId="{EF81E2F2-40FE-48A8-8791-E75EA41B1B62}" dt="2022-11-14T08:32:01.045" v="62" actId="1076"/>
      <pc:docMkLst>
        <pc:docMk/>
      </pc:docMkLst>
      <pc:sldChg chg="modSp">
        <pc:chgData name="Elias Kivelä" userId="fc4c963b-48d5-4a47-b291-e2eeb3c57e4c" providerId="ADAL" clId="{EF81E2F2-40FE-48A8-8791-E75EA41B1B62}" dt="2022-11-14T08:10:08.552" v="0" actId="20577"/>
        <pc:sldMkLst>
          <pc:docMk/>
          <pc:sldMk cId="631603718" sldId="393"/>
        </pc:sldMkLst>
        <pc:spChg chg="mod">
          <ac:chgData name="Elias Kivelä" userId="fc4c963b-48d5-4a47-b291-e2eeb3c57e4c" providerId="ADAL" clId="{EF81E2F2-40FE-48A8-8791-E75EA41B1B62}" dt="2022-11-14T08:10:08.552" v="0" actId="20577"/>
          <ac:spMkLst>
            <pc:docMk/>
            <pc:sldMk cId="631603718" sldId="393"/>
            <ac:spMk id="5" creationId="{700A187C-409B-431E-714E-DDE8A72F2B92}"/>
          </ac:spMkLst>
        </pc:spChg>
      </pc:sldChg>
      <pc:sldChg chg="modSp">
        <pc:chgData name="Elias Kivelä" userId="fc4c963b-48d5-4a47-b291-e2eeb3c57e4c" providerId="ADAL" clId="{EF81E2F2-40FE-48A8-8791-E75EA41B1B62}" dt="2022-11-14T08:24:06.784" v="42" actId="113"/>
        <pc:sldMkLst>
          <pc:docMk/>
          <pc:sldMk cId="2057460975" sldId="408"/>
        </pc:sldMkLst>
        <pc:spChg chg="mod">
          <ac:chgData name="Elias Kivelä" userId="fc4c963b-48d5-4a47-b291-e2eeb3c57e4c" providerId="ADAL" clId="{EF81E2F2-40FE-48A8-8791-E75EA41B1B62}" dt="2022-11-14T08:24:06.784" v="42" actId="113"/>
          <ac:spMkLst>
            <pc:docMk/>
            <pc:sldMk cId="2057460975" sldId="408"/>
            <ac:spMk id="5" creationId="{94AF630D-57E3-4938-9AD6-76710DF34DB3}"/>
          </ac:spMkLst>
        </pc:spChg>
      </pc:sldChg>
      <pc:sldChg chg="modSp">
        <pc:chgData name="Elias Kivelä" userId="fc4c963b-48d5-4a47-b291-e2eeb3c57e4c" providerId="ADAL" clId="{EF81E2F2-40FE-48A8-8791-E75EA41B1B62}" dt="2022-11-14T08:12:51.458" v="25" actId="20577"/>
        <pc:sldMkLst>
          <pc:docMk/>
          <pc:sldMk cId="3506955584" sldId="413"/>
        </pc:sldMkLst>
        <pc:spChg chg="mod">
          <ac:chgData name="Elias Kivelä" userId="fc4c963b-48d5-4a47-b291-e2eeb3c57e4c" providerId="ADAL" clId="{EF81E2F2-40FE-48A8-8791-E75EA41B1B62}" dt="2022-11-14T08:12:51.458" v="25" actId="20577"/>
          <ac:spMkLst>
            <pc:docMk/>
            <pc:sldMk cId="3506955584" sldId="413"/>
            <ac:spMk id="12" creationId="{C8F99277-8340-4081-AE14-43E372EF8614}"/>
          </ac:spMkLst>
        </pc:spChg>
      </pc:sldChg>
      <pc:sldChg chg="modSp">
        <pc:chgData name="Elias Kivelä" userId="fc4c963b-48d5-4a47-b291-e2eeb3c57e4c" providerId="ADAL" clId="{EF81E2F2-40FE-48A8-8791-E75EA41B1B62}" dt="2022-11-14T08:17:59.840" v="41" actId="6549"/>
        <pc:sldMkLst>
          <pc:docMk/>
          <pc:sldMk cId="1523596462" sldId="415"/>
        </pc:sldMkLst>
        <pc:spChg chg="mod">
          <ac:chgData name="Elias Kivelä" userId="fc4c963b-48d5-4a47-b291-e2eeb3c57e4c" providerId="ADAL" clId="{EF81E2F2-40FE-48A8-8791-E75EA41B1B62}" dt="2022-11-14T08:17:59.840" v="41" actId="6549"/>
          <ac:spMkLst>
            <pc:docMk/>
            <pc:sldMk cId="1523596462" sldId="415"/>
            <ac:spMk id="12" creationId="{C8F99277-8340-4081-AE14-43E372EF8614}"/>
          </ac:spMkLst>
        </pc:spChg>
      </pc:sldChg>
      <pc:sldChg chg="addSp modSp mod modAnim">
        <pc:chgData name="Elias Kivelä" userId="fc4c963b-48d5-4a47-b291-e2eeb3c57e4c" providerId="ADAL" clId="{EF81E2F2-40FE-48A8-8791-E75EA41B1B62}" dt="2022-11-14T08:32:01.045" v="62" actId="1076"/>
        <pc:sldMkLst>
          <pc:docMk/>
          <pc:sldMk cId="3170964707" sldId="436"/>
        </pc:sldMkLst>
        <pc:spChg chg="mod">
          <ac:chgData name="Elias Kivelä" userId="fc4c963b-48d5-4a47-b291-e2eeb3c57e4c" providerId="ADAL" clId="{EF81E2F2-40FE-48A8-8791-E75EA41B1B62}" dt="2022-11-14T08:28:36.565" v="43"/>
          <ac:spMkLst>
            <pc:docMk/>
            <pc:sldMk cId="3170964707" sldId="436"/>
            <ac:spMk id="4" creationId="{6AAD92EF-107F-8992-5257-946CAB4A546B}"/>
          </ac:spMkLst>
        </pc:spChg>
        <pc:spChg chg="mod">
          <ac:chgData name="Elias Kivelä" userId="fc4c963b-48d5-4a47-b291-e2eeb3c57e4c" providerId="ADAL" clId="{EF81E2F2-40FE-48A8-8791-E75EA41B1B62}" dt="2022-11-14T08:28:36.565" v="43"/>
          <ac:spMkLst>
            <pc:docMk/>
            <pc:sldMk cId="3170964707" sldId="436"/>
            <ac:spMk id="5" creationId="{B4E035B8-63A2-C3F7-46FA-536631632870}"/>
          </ac:spMkLst>
        </pc:spChg>
        <pc:spChg chg="mod">
          <ac:chgData name="Elias Kivelä" userId="fc4c963b-48d5-4a47-b291-e2eeb3c57e4c" providerId="ADAL" clId="{EF81E2F2-40FE-48A8-8791-E75EA41B1B62}" dt="2022-11-14T08:28:36.565" v="43"/>
          <ac:spMkLst>
            <pc:docMk/>
            <pc:sldMk cId="3170964707" sldId="436"/>
            <ac:spMk id="6" creationId="{B8399627-A76A-C895-36DB-AF72226F812E}"/>
          </ac:spMkLst>
        </pc:spChg>
        <pc:spChg chg="mod">
          <ac:chgData name="Elias Kivelä" userId="fc4c963b-48d5-4a47-b291-e2eeb3c57e4c" providerId="ADAL" clId="{EF81E2F2-40FE-48A8-8791-E75EA41B1B62}" dt="2022-11-14T08:28:54.752" v="45"/>
          <ac:spMkLst>
            <pc:docMk/>
            <pc:sldMk cId="3170964707" sldId="436"/>
            <ac:spMk id="16" creationId="{7E5E53A8-112C-53F2-5C5B-1FE763A595F3}"/>
          </ac:spMkLst>
        </pc:spChg>
        <pc:spChg chg="mod">
          <ac:chgData name="Elias Kivelä" userId="fc4c963b-48d5-4a47-b291-e2eeb3c57e4c" providerId="ADAL" clId="{EF81E2F2-40FE-48A8-8791-E75EA41B1B62}" dt="2022-11-14T08:28:54.752" v="45"/>
          <ac:spMkLst>
            <pc:docMk/>
            <pc:sldMk cId="3170964707" sldId="436"/>
            <ac:spMk id="17" creationId="{126F6E56-AC5B-87CD-B902-F864F59DBC60}"/>
          </ac:spMkLst>
        </pc:spChg>
        <pc:spChg chg="mod">
          <ac:chgData name="Elias Kivelä" userId="fc4c963b-48d5-4a47-b291-e2eeb3c57e4c" providerId="ADAL" clId="{EF81E2F2-40FE-48A8-8791-E75EA41B1B62}" dt="2022-11-14T08:28:54.752" v="45"/>
          <ac:spMkLst>
            <pc:docMk/>
            <pc:sldMk cId="3170964707" sldId="436"/>
            <ac:spMk id="18" creationId="{6BA006C3-E627-B64C-6D97-361EA8270BCD}"/>
          </ac:spMkLst>
        </pc:spChg>
        <pc:spChg chg="mod">
          <ac:chgData name="Elias Kivelä" userId="fc4c963b-48d5-4a47-b291-e2eeb3c57e4c" providerId="ADAL" clId="{EF81E2F2-40FE-48A8-8791-E75EA41B1B62}" dt="2022-11-14T08:29:01.296" v="47"/>
          <ac:spMkLst>
            <pc:docMk/>
            <pc:sldMk cId="3170964707" sldId="436"/>
            <ac:spMk id="20" creationId="{525A839A-A7F6-A474-7237-FFCD04657AD5}"/>
          </ac:spMkLst>
        </pc:spChg>
        <pc:spChg chg="mod">
          <ac:chgData name="Elias Kivelä" userId="fc4c963b-48d5-4a47-b291-e2eeb3c57e4c" providerId="ADAL" clId="{EF81E2F2-40FE-48A8-8791-E75EA41B1B62}" dt="2022-11-14T08:29:01.296" v="47"/>
          <ac:spMkLst>
            <pc:docMk/>
            <pc:sldMk cId="3170964707" sldId="436"/>
            <ac:spMk id="21" creationId="{9A865F57-6CFA-A823-B613-4EC6151BF68E}"/>
          </ac:spMkLst>
        </pc:spChg>
        <pc:spChg chg="mod">
          <ac:chgData name="Elias Kivelä" userId="fc4c963b-48d5-4a47-b291-e2eeb3c57e4c" providerId="ADAL" clId="{EF81E2F2-40FE-48A8-8791-E75EA41B1B62}" dt="2022-11-14T08:29:01.296" v="47"/>
          <ac:spMkLst>
            <pc:docMk/>
            <pc:sldMk cId="3170964707" sldId="436"/>
            <ac:spMk id="22" creationId="{6D451D27-90C8-E447-340C-27BDA7FA7F2F}"/>
          </ac:spMkLst>
        </pc:spChg>
        <pc:spChg chg="mod">
          <ac:chgData name="Elias Kivelä" userId="fc4c963b-48d5-4a47-b291-e2eeb3c57e4c" providerId="ADAL" clId="{EF81E2F2-40FE-48A8-8791-E75EA41B1B62}" dt="2022-11-14T08:29:07.599" v="49"/>
          <ac:spMkLst>
            <pc:docMk/>
            <pc:sldMk cId="3170964707" sldId="436"/>
            <ac:spMk id="24" creationId="{615748AE-502D-B06F-CA51-65BA3494F697}"/>
          </ac:spMkLst>
        </pc:spChg>
        <pc:spChg chg="mod">
          <ac:chgData name="Elias Kivelä" userId="fc4c963b-48d5-4a47-b291-e2eeb3c57e4c" providerId="ADAL" clId="{EF81E2F2-40FE-48A8-8791-E75EA41B1B62}" dt="2022-11-14T08:29:07.599" v="49"/>
          <ac:spMkLst>
            <pc:docMk/>
            <pc:sldMk cId="3170964707" sldId="436"/>
            <ac:spMk id="26" creationId="{DE241708-EF1E-1392-CFCE-10E206F9871B}"/>
          </ac:spMkLst>
        </pc:spChg>
        <pc:spChg chg="mod">
          <ac:chgData name="Elias Kivelä" userId="fc4c963b-48d5-4a47-b291-e2eeb3c57e4c" providerId="ADAL" clId="{EF81E2F2-40FE-48A8-8791-E75EA41B1B62}" dt="2022-11-14T08:29:07.599" v="49"/>
          <ac:spMkLst>
            <pc:docMk/>
            <pc:sldMk cId="3170964707" sldId="436"/>
            <ac:spMk id="27" creationId="{6C799C76-26A4-CAF6-9702-0FB16EA0BBD5}"/>
          </ac:spMkLst>
        </pc:spChg>
        <pc:spChg chg="mod">
          <ac:chgData name="Elias Kivelä" userId="fc4c963b-48d5-4a47-b291-e2eeb3c57e4c" providerId="ADAL" clId="{EF81E2F2-40FE-48A8-8791-E75EA41B1B62}" dt="2022-11-14T08:29:34.282" v="51"/>
          <ac:spMkLst>
            <pc:docMk/>
            <pc:sldMk cId="3170964707" sldId="436"/>
            <ac:spMk id="29" creationId="{023354F6-E9D9-CE9C-4CE2-C5CDD0E5BD39}"/>
          </ac:spMkLst>
        </pc:spChg>
        <pc:spChg chg="mod">
          <ac:chgData name="Elias Kivelä" userId="fc4c963b-48d5-4a47-b291-e2eeb3c57e4c" providerId="ADAL" clId="{EF81E2F2-40FE-48A8-8791-E75EA41B1B62}" dt="2022-11-14T08:29:34.282" v="51"/>
          <ac:spMkLst>
            <pc:docMk/>
            <pc:sldMk cId="3170964707" sldId="436"/>
            <ac:spMk id="30" creationId="{790A9139-E7F4-655A-08ED-026811B4D273}"/>
          </ac:spMkLst>
        </pc:spChg>
        <pc:spChg chg="mod">
          <ac:chgData name="Elias Kivelä" userId="fc4c963b-48d5-4a47-b291-e2eeb3c57e4c" providerId="ADAL" clId="{EF81E2F2-40FE-48A8-8791-E75EA41B1B62}" dt="2022-11-14T08:29:34.282" v="51"/>
          <ac:spMkLst>
            <pc:docMk/>
            <pc:sldMk cId="3170964707" sldId="436"/>
            <ac:spMk id="31" creationId="{EA093F4E-F385-8E92-6551-4D808A58A1EF}"/>
          </ac:spMkLst>
        </pc:spChg>
        <pc:spChg chg="mod">
          <ac:chgData name="Elias Kivelä" userId="fc4c963b-48d5-4a47-b291-e2eeb3c57e4c" providerId="ADAL" clId="{EF81E2F2-40FE-48A8-8791-E75EA41B1B62}" dt="2022-11-14T08:29:50.289" v="53"/>
          <ac:spMkLst>
            <pc:docMk/>
            <pc:sldMk cId="3170964707" sldId="436"/>
            <ac:spMk id="33" creationId="{027608B7-AFD4-574B-2AF4-731AAB7D9C86}"/>
          </ac:spMkLst>
        </pc:spChg>
        <pc:spChg chg="mod">
          <ac:chgData name="Elias Kivelä" userId="fc4c963b-48d5-4a47-b291-e2eeb3c57e4c" providerId="ADAL" clId="{EF81E2F2-40FE-48A8-8791-E75EA41B1B62}" dt="2022-11-14T08:29:50.289" v="53"/>
          <ac:spMkLst>
            <pc:docMk/>
            <pc:sldMk cId="3170964707" sldId="436"/>
            <ac:spMk id="34" creationId="{6F69907D-B7AD-C834-AB1B-BBA7374E0C0C}"/>
          </ac:spMkLst>
        </pc:spChg>
        <pc:spChg chg="mod">
          <ac:chgData name="Elias Kivelä" userId="fc4c963b-48d5-4a47-b291-e2eeb3c57e4c" providerId="ADAL" clId="{EF81E2F2-40FE-48A8-8791-E75EA41B1B62}" dt="2022-11-14T08:29:50.289" v="53"/>
          <ac:spMkLst>
            <pc:docMk/>
            <pc:sldMk cId="3170964707" sldId="436"/>
            <ac:spMk id="35" creationId="{D11D6A3C-C191-D318-256E-03A3DBAFAD39}"/>
          </ac:spMkLst>
        </pc:spChg>
        <pc:spChg chg="add mod">
          <ac:chgData name="Elias Kivelä" userId="fc4c963b-48d5-4a47-b291-e2eeb3c57e4c" providerId="ADAL" clId="{EF81E2F2-40FE-48A8-8791-E75EA41B1B62}" dt="2022-11-14T08:30:32.973" v="56" actId="1076"/>
          <ac:spMkLst>
            <pc:docMk/>
            <pc:sldMk cId="3170964707" sldId="436"/>
            <ac:spMk id="36" creationId="{90444388-F5A5-51C0-32FB-808DA7222911}"/>
          </ac:spMkLst>
        </pc:spChg>
        <pc:spChg chg="mod">
          <ac:chgData name="Elias Kivelä" userId="fc4c963b-48d5-4a47-b291-e2eeb3c57e4c" providerId="ADAL" clId="{EF81E2F2-40FE-48A8-8791-E75EA41B1B62}" dt="2022-11-14T08:30:54.157" v="57"/>
          <ac:spMkLst>
            <pc:docMk/>
            <pc:sldMk cId="3170964707" sldId="436"/>
            <ac:spMk id="38" creationId="{8DD8A8B3-8F54-A26B-98B7-BE239817D316}"/>
          </ac:spMkLst>
        </pc:spChg>
        <pc:spChg chg="mod">
          <ac:chgData name="Elias Kivelä" userId="fc4c963b-48d5-4a47-b291-e2eeb3c57e4c" providerId="ADAL" clId="{EF81E2F2-40FE-48A8-8791-E75EA41B1B62}" dt="2022-11-14T08:30:54.157" v="57"/>
          <ac:spMkLst>
            <pc:docMk/>
            <pc:sldMk cId="3170964707" sldId="436"/>
            <ac:spMk id="39" creationId="{0D70983B-4F71-F6F4-4F4A-4D564115396E}"/>
          </ac:spMkLst>
        </pc:spChg>
        <pc:spChg chg="mod">
          <ac:chgData name="Elias Kivelä" userId="fc4c963b-48d5-4a47-b291-e2eeb3c57e4c" providerId="ADAL" clId="{EF81E2F2-40FE-48A8-8791-E75EA41B1B62}" dt="2022-11-14T08:30:54.157" v="57"/>
          <ac:spMkLst>
            <pc:docMk/>
            <pc:sldMk cId="3170964707" sldId="436"/>
            <ac:spMk id="40" creationId="{056872DF-4DBB-1DCB-E44A-BC4BBB85E645}"/>
          </ac:spMkLst>
        </pc:spChg>
        <pc:spChg chg="mod">
          <ac:chgData name="Elias Kivelä" userId="fc4c963b-48d5-4a47-b291-e2eeb3c57e4c" providerId="ADAL" clId="{EF81E2F2-40FE-48A8-8791-E75EA41B1B62}" dt="2022-11-14T08:31:08.417" v="59"/>
          <ac:spMkLst>
            <pc:docMk/>
            <pc:sldMk cId="3170964707" sldId="436"/>
            <ac:spMk id="42" creationId="{46696717-DF13-01EE-4AE7-29BF80E18F87}"/>
          </ac:spMkLst>
        </pc:spChg>
        <pc:spChg chg="mod">
          <ac:chgData name="Elias Kivelä" userId="fc4c963b-48d5-4a47-b291-e2eeb3c57e4c" providerId="ADAL" clId="{EF81E2F2-40FE-48A8-8791-E75EA41B1B62}" dt="2022-11-14T08:31:08.417" v="59"/>
          <ac:spMkLst>
            <pc:docMk/>
            <pc:sldMk cId="3170964707" sldId="436"/>
            <ac:spMk id="43" creationId="{E247DAFA-8F2C-D9E3-1E73-F14BE59A5584}"/>
          </ac:spMkLst>
        </pc:spChg>
        <pc:spChg chg="mod">
          <ac:chgData name="Elias Kivelä" userId="fc4c963b-48d5-4a47-b291-e2eeb3c57e4c" providerId="ADAL" clId="{EF81E2F2-40FE-48A8-8791-E75EA41B1B62}" dt="2022-11-14T08:31:08.417" v="59"/>
          <ac:spMkLst>
            <pc:docMk/>
            <pc:sldMk cId="3170964707" sldId="436"/>
            <ac:spMk id="44" creationId="{6262EE5C-EDEA-DA5A-5ECB-B32C15317108}"/>
          </ac:spMkLst>
        </pc:spChg>
        <pc:spChg chg="mod">
          <ac:chgData name="Elias Kivelä" userId="fc4c963b-48d5-4a47-b291-e2eeb3c57e4c" providerId="ADAL" clId="{EF81E2F2-40FE-48A8-8791-E75EA41B1B62}" dt="2022-11-14T08:31:47.130" v="61"/>
          <ac:spMkLst>
            <pc:docMk/>
            <pc:sldMk cId="3170964707" sldId="436"/>
            <ac:spMk id="46" creationId="{4F3C2378-3338-5F70-1AE0-3E2C564F097A}"/>
          </ac:spMkLst>
        </pc:spChg>
        <pc:spChg chg="mod">
          <ac:chgData name="Elias Kivelä" userId="fc4c963b-48d5-4a47-b291-e2eeb3c57e4c" providerId="ADAL" clId="{EF81E2F2-40FE-48A8-8791-E75EA41B1B62}" dt="2022-11-14T08:31:47.130" v="61"/>
          <ac:spMkLst>
            <pc:docMk/>
            <pc:sldMk cId="3170964707" sldId="436"/>
            <ac:spMk id="47" creationId="{6FD38929-DF94-54C1-B758-635E00CEF9A1}"/>
          </ac:spMkLst>
        </pc:spChg>
        <pc:spChg chg="mod">
          <ac:chgData name="Elias Kivelä" userId="fc4c963b-48d5-4a47-b291-e2eeb3c57e4c" providerId="ADAL" clId="{EF81E2F2-40FE-48A8-8791-E75EA41B1B62}" dt="2022-11-14T08:31:47.130" v="61"/>
          <ac:spMkLst>
            <pc:docMk/>
            <pc:sldMk cId="3170964707" sldId="436"/>
            <ac:spMk id="48" creationId="{27B33041-42C8-FBFF-044D-1E96181A8364}"/>
          </ac:spMkLst>
        </pc:spChg>
        <pc:grpChg chg="add mod">
          <ac:chgData name="Elias Kivelä" userId="fc4c963b-48d5-4a47-b291-e2eeb3c57e4c" providerId="ADAL" clId="{EF81E2F2-40FE-48A8-8791-E75EA41B1B62}" dt="2022-11-14T08:28:42.924" v="44" actId="1076"/>
          <ac:grpSpMkLst>
            <pc:docMk/>
            <pc:sldMk cId="3170964707" sldId="436"/>
            <ac:grpSpMk id="3" creationId="{5BD9F4F7-ED49-208F-EE6C-FC9CF01C9194}"/>
          </ac:grpSpMkLst>
        </pc:grpChg>
        <pc:grpChg chg="add mod">
          <ac:chgData name="Elias Kivelä" userId="fc4c963b-48d5-4a47-b291-e2eeb3c57e4c" providerId="ADAL" clId="{EF81E2F2-40FE-48A8-8791-E75EA41B1B62}" dt="2022-11-14T08:28:59.025" v="46" actId="1076"/>
          <ac:grpSpMkLst>
            <pc:docMk/>
            <pc:sldMk cId="3170964707" sldId="436"/>
            <ac:grpSpMk id="15" creationId="{7B77402C-E633-5DA9-B1B6-25E72C1038B0}"/>
          </ac:grpSpMkLst>
        </pc:grpChg>
        <pc:grpChg chg="add mod">
          <ac:chgData name="Elias Kivelä" userId="fc4c963b-48d5-4a47-b291-e2eeb3c57e4c" providerId="ADAL" clId="{EF81E2F2-40FE-48A8-8791-E75EA41B1B62}" dt="2022-11-14T08:29:05.329" v="48" actId="1076"/>
          <ac:grpSpMkLst>
            <pc:docMk/>
            <pc:sldMk cId="3170964707" sldId="436"/>
            <ac:grpSpMk id="19" creationId="{775BF10E-5CB8-B72B-00AD-08D9B60085B3}"/>
          </ac:grpSpMkLst>
        </pc:grpChg>
        <pc:grpChg chg="add mod">
          <ac:chgData name="Elias Kivelä" userId="fc4c963b-48d5-4a47-b291-e2eeb3c57e4c" providerId="ADAL" clId="{EF81E2F2-40FE-48A8-8791-E75EA41B1B62}" dt="2022-11-14T08:29:11.867" v="50" actId="1076"/>
          <ac:grpSpMkLst>
            <pc:docMk/>
            <pc:sldMk cId="3170964707" sldId="436"/>
            <ac:grpSpMk id="23" creationId="{C268B9EF-1E4C-9C2A-C167-BE80901BE6D8}"/>
          </ac:grpSpMkLst>
        </pc:grpChg>
        <pc:grpChg chg="add mod">
          <ac:chgData name="Elias Kivelä" userId="fc4c963b-48d5-4a47-b291-e2eeb3c57e4c" providerId="ADAL" clId="{EF81E2F2-40FE-48A8-8791-E75EA41B1B62}" dt="2022-11-14T08:29:44.008" v="52" actId="1076"/>
          <ac:grpSpMkLst>
            <pc:docMk/>
            <pc:sldMk cId="3170964707" sldId="436"/>
            <ac:grpSpMk id="28" creationId="{E2AA1055-961C-7719-3016-D2D66191311A}"/>
          </ac:grpSpMkLst>
        </pc:grpChg>
        <pc:grpChg chg="add mod">
          <ac:chgData name="Elias Kivelä" userId="fc4c963b-48d5-4a47-b291-e2eeb3c57e4c" providerId="ADAL" clId="{EF81E2F2-40FE-48A8-8791-E75EA41B1B62}" dt="2022-11-14T08:30:02.408" v="54" actId="1076"/>
          <ac:grpSpMkLst>
            <pc:docMk/>
            <pc:sldMk cId="3170964707" sldId="436"/>
            <ac:grpSpMk id="32" creationId="{5E4218D4-881E-F4A6-2D92-37E5DB92A1C5}"/>
          </ac:grpSpMkLst>
        </pc:grpChg>
        <pc:grpChg chg="add mod">
          <ac:chgData name="Elias Kivelä" userId="fc4c963b-48d5-4a47-b291-e2eeb3c57e4c" providerId="ADAL" clId="{EF81E2F2-40FE-48A8-8791-E75EA41B1B62}" dt="2022-11-14T08:31:06.322" v="58" actId="1076"/>
          <ac:grpSpMkLst>
            <pc:docMk/>
            <pc:sldMk cId="3170964707" sldId="436"/>
            <ac:grpSpMk id="37" creationId="{AC15B97D-E801-E056-1DDD-4746A52371B6}"/>
          </ac:grpSpMkLst>
        </pc:grpChg>
        <pc:grpChg chg="add mod">
          <ac:chgData name="Elias Kivelä" userId="fc4c963b-48d5-4a47-b291-e2eeb3c57e4c" providerId="ADAL" clId="{EF81E2F2-40FE-48A8-8791-E75EA41B1B62}" dt="2022-11-14T08:31:13.846" v="60" actId="1076"/>
          <ac:grpSpMkLst>
            <pc:docMk/>
            <pc:sldMk cId="3170964707" sldId="436"/>
            <ac:grpSpMk id="41" creationId="{CF3F6D9B-BD6C-9CCF-B3F0-BBCFDF1EE4FB}"/>
          </ac:grpSpMkLst>
        </pc:grpChg>
        <pc:grpChg chg="add mod">
          <ac:chgData name="Elias Kivelä" userId="fc4c963b-48d5-4a47-b291-e2eeb3c57e4c" providerId="ADAL" clId="{EF81E2F2-40FE-48A8-8791-E75EA41B1B62}" dt="2022-11-14T08:32:01.045" v="62" actId="1076"/>
          <ac:grpSpMkLst>
            <pc:docMk/>
            <pc:sldMk cId="3170964707" sldId="436"/>
            <ac:grpSpMk id="45" creationId="{D1B90ECA-7BF3-02EE-53BB-BDFF7DAC955D}"/>
          </ac:grpSpMkLst>
        </pc:grpChg>
      </pc:sldChg>
    </pc:docChg>
  </pc:docChgLst>
  <pc:docChgLst>
    <pc:chgData name="Johanna Kuittinen" userId="a63d62df-fcfb-45c0-9f98-cbab8e1e414f" providerId="ADAL" clId="{846506FC-31A0-4214-BF57-B80EA6C89D59}"/>
    <pc:docChg chg="modSld">
      <pc:chgData name="Johanna Kuittinen" userId="a63d62df-fcfb-45c0-9f98-cbab8e1e414f" providerId="ADAL" clId="{846506FC-31A0-4214-BF57-B80EA6C89D59}" dt="2022-10-28T08:07:52.605" v="26" actId="1036"/>
      <pc:docMkLst>
        <pc:docMk/>
      </pc:docMkLst>
      <pc:sldChg chg="modAnim">
        <pc:chgData name="Johanna Kuittinen" userId="a63d62df-fcfb-45c0-9f98-cbab8e1e414f" providerId="ADAL" clId="{846506FC-31A0-4214-BF57-B80EA6C89D59}" dt="2022-10-28T07:28:55.059" v="1"/>
        <pc:sldMkLst>
          <pc:docMk/>
          <pc:sldMk cId="3430403574" sldId="386"/>
        </pc:sldMkLst>
      </pc:sldChg>
      <pc:sldChg chg="modSp mod">
        <pc:chgData name="Johanna Kuittinen" userId="a63d62df-fcfb-45c0-9f98-cbab8e1e414f" providerId="ADAL" clId="{846506FC-31A0-4214-BF57-B80EA6C89D59}" dt="2022-10-28T07:32:45.960" v="5" actId="20577"/>
        <pc:sldMkLst>
          <pc:docMk/>
          <pc:sldMk cId="3185114652" sldId="389"/>
        </pc:sldMkLst>
        <pc:spChg chg="mod">
          <ac:chgData name="Johanna Kuittinen" userId="a63d62df-fcfb-45c0-9f98-cbab8e1e414f" providerId="ADAL" clId="{846506FC-31A0-4214-BF57-B80EA6C89D59}" dt="2022-10-28T07:32:45.960" v="5" actId="20577"/>
          <ac:spMkLst>
            <pc:docMk/>
            <pc:sldMk cId="3185114652" sldId="389"/>
            <ac:spMk id="16" creationId="{CF1304CB-0413-4FA4-8EFC-B4491215A36F}"/>
          </ac:spMkLst>
        </pc:spChg>
      </pc:sldChg>
      <pc:sldChg chg="modSp mod">
        <pc:chgData name="Johanna Kuittinen" userId="a63d62df-fcfb-45c0-9f98-cbab8e1e414f" providerId="ADAL" clId="{846506FC-31A0-4214-BF57-B80EA6C89D59}" dt="2022-10-28T08:07:52.605" v="26" actId="1036"/>
        <pc:sldMkLst>
          <pc:docMk/>
          <pc:sldMk cId="538644117" sldId="396"/>
        </pc:sldMkLst>
        <pc:spChg chg="mod">
          <ac:chgData name="Johanna Kuittinen" userId="a63d62df-fcfb-45c0-9f98-cbab8e1e414f" providerId="ADAL" clId="{846506FC-31A0-4214-BF57-B80EA6C89D59}" dt="2022-10-28T08:07:52.605" v="26" actId="1036"/>
          <ac:spMkLst>
            <pc:docMk/>
            <pc:sldMk cId="538644117" sldId="396"/>
            <ac:spMk id="7" creationId="{01312032-9222-0128-9583-7E6D5BB9D181}"/>
          </ac:spMkLst>
        </pc:spChg>
        <pc:grpChg chg="mod">
          <ac:chgData name="Johanna Kuittinen" userId="a63d62df-fcfb-45c0-9f98-cbab8e1e414f" providerId="ADAL" clId="{846506FC-31A0-4214-BF57-B80EA6C89D59}" dt="2022-10-28T08:07:30.901" v="14" actId="1076"/>
          <ac:grpSpMkLst>
            <pc:docMk/>
            <pc:sldMk cId="538644117" sldId="396"/>
            <ac:grpSpMk id="4" creationId="{81895323-F684-0425-7244-C3FD93C80FF6}"/>
          </ac:grpSpMkLst>
        </pc:grpChg>
        <pc:picChg chg="mod">
          <ac:chgData name="Johanna Kuittinen" userId="a63d62df-fcfb-45c0-9f98-cbab8e1e414f" providerId="ADAL" clId="{846506FC-31A0-4214-BF57-B80EA6C89D59}" dt="2022-10-28T08:07:04.886" v="8" actId="688"/>
          <ac:picMkLst>
            <pc:docMk/>
            <pc:sldMk cId="538644117" sldId="396"/>
            <ac:picMk id="5" creationId="{B6AD05CA-0BEC-E6A6-F142-4737426D02E6}"/>
          </ac:picMkLst>
        </pc:picChg>
      </pc:sldChg>
      <pc:sldChg chg="modSp mod">
        <pc:chgData name="Johanna Kuittinen" userId="a63d62df-fcfb-45c0-9f98-cbab8e1e414f" providerId="ADAL" clId="{846506FC-31A0-4214-BF57-B80EA6C89D59}" dt="2022-10-28T07:49:24.607" v="6" actId="20577"/>
        <pc:sldMkLst>
          <pc:docMk/>
          <pc:sldMk cId="2341057832" sldId="401"/>
        </pc:sldMkLst>
        <pc:spChg chg="mod">
          <ac:chgData name="Johanna Kuittinen" userId="a63d62df-fcfb-45c0-9f98-cbab8e1e414f" providerId="ADAL" clId="{846506FC-31A0-4214-BF57-B80EA6C89D59}" dt="2022-10-28T07:49:24.607" v="6" actId="20577"/>
          <ac:spMkLst>
            <pc:docMk/>
            <pc:sldMk cId="2341057832" sldId="401"/>
            <ac:spMk id="16" creationId="{D5FBB89F-4D79-497B-A4D3-0DAD3AFC171A}"/>
          </ac:spMkLst>
        </pc:spChg>
      </pc:sldChg>
    </pc:docChg>
  </pc:docChgLst>
  <pc:docChgLst>
    <pc:chgData name="Johanna Kuittinen" userId="a63d62df-fcfb-45c0-9f98-cbab8e1e414f" providerId="ADAL" clId="{E761A24B-851D-404D-A10E-D67B1810DAA8}"/>
    <pc:docChg chg="undo redo custSel addSld delSld modSld sldOrd addMainMaster modMainMaster modSection">
      <pc:chgData name="Johanna Kuittinen" userId="a63d62df-fcfb-45c0-9f98-cbab8e1e414f" providerId="ADAL" clId="{E761A24B-851D-404D-A10E-D67B1810DAA8}" dt="2022-10-27T13:24:02.501" v="5226"/>
      <pc:docMkLst>
        <pc:docMk/>
      </pc:docMkLst>
      <pc:sldChg chg="del">
        <pc:chgData name="Johanna Kuittinen" userId="a63d62df-fcfb-45c0-9f98-cbab8e1e414f" providerId="ADAL" clId="{E761A24B-851D-404D-A10E-D67B1810DAA8}" dt="2022-10-26T09:25:52.764" v="438" actId="47"/>
        <pc:sldMkLst>
          <pc:docMk/>
          <pc:sldMk cId="0" sldId="258"/>
        </pc:sldMkLst>
      </pc:sldChg>
      <pc:sldChg chg="delSp modSp del mod delAnim">
        <pc:chgData name="Johanna Kuittinen" userId="a63d62df-fcfb-45c0-9f98-cbab8e1e414f" providerId="ADAL" clId="{E761A24B-851D-404D-A10E-D67B1810DAA8}" dt="2022-10-26T09:57:20.819" v="996" actId="47"/>
        <pc:sldMkLst>
          <pc:docMk/>
          <pc:sldMk cId="0" sldId="259"/>
        </pc:sldMkLst>
        <pc:spChg chg="mod">
          <ac:chgData name="Johanna Kuittinen" userId="a63d62df-fcfb-45c0-9f98-cbab8e1e414f" providerId="ADAL" clId="{E761A24B-851D-404D-A10E-D67B1810DAA8}" dt="2022-10-26T09:56:47.265" v="983"/>
          <ac:spMkLst>
            <pc:docMk/>
            <pc:sldMk cId="0" sldId="259"/>
            <ac:spMk id="12" creationId="{854456F5-8C3C-432E-8A91-A18B56E92B61}"/>
          </ac:spMkLst>
        </pc:spChg>
        <pc:grpChg chg="del">
          <ac:chgData name="Johanna Kuittinen" userId="a63d62df-fcfb-45c0-9f98-cbab8e1e414f" providerId="ADAL" clId="{E761A24B-851D-404D-A10E-D67B1810DAA8}" dt="2022-10-26T09:54:04.122" v="954" actId="21"/>
          <ac:grpSpMkLst>
            <pc:docMk/>
            <pc:sldMk cId="0" sldId="259"/>
            <ac:grpSpMk id="42" creationId="{2B2B98E7-4D61-06B2-0CE5-9BBD66B5E16C}"/>
          </ac:grpSpMkLst>
        </pc:grpChg>
        <pc:grpChg chg="del">
          <ac:chgData name="Johanna Kuittinen" userId="a63d62df-fcfb-45c0-9f98-cbab8e1e414f" providerId="ADAL" clId="{E761A24B-851D-404D-A10E-D67B1810DAA8}" dt="2022-10-26T09:54:35.753" v="961" actId="21"/>
          <ac:grpSpMkLst>
            <pc:docMk/>
            <pc:sldMk cId="0" sldId="259"/>
            <ac:grpSpMk id="52" creationId="{640B443F-CE0E-A699-9E2E-D25924B206A4}"/>
          </ac:grpSpMkLst>
        </pc:grpChg>
        <pc:grpChg chg="mod">
          <ac:chgData name="Johanna Kuittinen" userId="a63d62df-fcfb-45c0-9f98-cbab8e1e414f" providerId="ADAL" clId="{E761A24B-851D-404D-A10E-D67B1810DAA8}" dt="2022-10-26T09:46:59.778" v="846" actId="1076"/>
          <ac:grpSpMkLst>
            <pc:docMk/>
            <pc:sldMk cId="0" sldId="259"/>
            <ac:grpSpMk id="56" creationId="{4D66868C-8973-CA2C-6A8F-03D6E7276D03}"/>
          </ac:grpSpMkLst>
        </pc:grpChg>
        <pc:picChg chg="del mod">
          <ac:chgData name="Johanna Kuittinen" userId="a63d62df-fcfb-45c0-9f98-cbab8e1e414f" providerId="ADAL" clId="{E761A24B-851D-404D-A10E-D67B1810DAA8}" dt="2022-10-26T09:54:20.011" v="958" actId="21"/>
          <ac:picMkLst>
            <pc:docMk/>
            <pc:sldMk cId="0" sldId="259"/>
            <ac:picMk id="19" creationId="{19721A09-9A6E-B33F-8B3C-CD49853D8667}"/>
          </ac:picMkLst>
        </pc:picChg>
        <pc:picChg chg="del">
          <ac:chgData name="Johanna Kuittinen" userId="a63d62df-fcfb-45c0-9f98-cbab8e1e414f" providerId="ADAL" clId="{E761A24B-851D-404D-A10E-D67B1810DAA8}" dt="2022-10-26T09:53:49.246" v="951" actId="21"/>
          <ac:picMkLst>
            <pc:docMk/>
            <pc:sldMk cId="0" sldId="259"/>
            <ac:picMk id="44" creationId="{003F7D5E-2C2A-1A28-77BD-74CF4B88575C}"/>
          </ac:picMkLst>
        </pc:picChg>
        <pc:picChg chg="del mod">
          <ac:chgData name="Johanna Kuittinen" userId="a63d62df-fcfb-45c0-9f98-cbab8e1e414f" providerId="ADAL" clId="{E761A24B-851D-404D-A10E-D67B1810DAA8}" dt="2022-10-26T09:53:11.958" v="938" actId="21"/>
          <ac:picMkLst>
            <pc:docMk/>
            <pc:sldMk cId="0" sldId="259"/>
            <ac:picMk id="55" creationId="{3C6066DE-8D27-4EF2-990A-B33AA1248D3E}"/>
          </ac:picMkLst>
        </pc:picChg>
      </pc:sldChg>
      <pc:sldChg chg="add del">
        <pc:chgData name="Johanna Kuittinen" userId="a63d62df-fcfb-45c0-9f98-cbab8e1e414f" providerId="ADAL" clId="{E761A24B-851D-404D-A10E-D67B1810DAA8}" dt="2022-10-26T11:15:41.268" v="1089" actId="47"/>
        <pc:sldMkLst>
          <pc:docMk/>
          <pc:sldMk cId="0" sldId="260"/>
        </pc:sldMkLst>
      </pc:sldChg>
      <pc:sldChg chg="modSp del mod">
        <pc:chgData name="Johanna Kuittinen" userId="a63d62df-fcfb-45c0-9f98-cbab8e1e414f" providerId="ADAL" clId="{E761A24B-851D-404D-A10E-D67B1810DAA8}" dt="2022-10-26T11:24:10.393" v="1365" actId="47"/>
        <pc:sldMkLst>
          <pc:docMk/>
          <pc:sldMk cId="0" sldId="261"/>
        </pc:sldMkLst>
        <pc:grpChg chg="mod">
          <ac:chgData name="Johanna Kuittinen" userId="a63d62df-fcfb-45c0-9f98-cbab8e1e414f" providerId="ADAL" clId="{E761A24B-851D-404D-A10E-D67B1810DAA8}" dt="2022-10-26T11:20:57.266" v="1272" actId="1076"/>
          <ac:grpSpMkLst>
            <pc:docMk/>
            <pc:sldMk cId="0" sldId="261"/>
            <ac:grpSpMk id="7" creationId="{4762F79A-689E-830A-5563-6185D79F36A6}"/>
          </ac:grpSpMkLst>
        </pc:grpChg>
      </pc:sldChg>
      <pc:sldChg chg="del">
        <pc:chgData name="Johanna Kuittinen" userId="a63d62df-fcfb-45c0-9f98-cbab8e1e414f" providerId="ADAL" clId="{E761A24B-851D-404D-A10E-D67B1810DAA8}" dt="2022-10-26T11:30:46.196" v="1490" actId="47"/>
        <pc:sldMkLst>
          <pc:docMk/>
          <pc:sldMk cId="0" sldId="262"/>
        </pc:sldMkLst>
      </pc:sldChg>
      <pc:sldChg chg="del">
        <pc:chgData name="Johanna Kuittinen" userId="a63d62df-fcfb-45c0-9f98-cbab8e1e414f" providerId="ADAL" clId="{E761A24B-851D-404D-A10E-D67B1810DAA8}" dt="2022-10-26T09:46:50.411" v="845" actId="47"/>
        <pc:sldMkLst>
          <pc:docMk/>
          <pc:sldMk cId="0" sldId="263"/>
        </pc:sldMkLst>
      </pc:sldChg>
      <pc:sldChg chg="del">
        <pc:chgData name="Johanna Kuittinen" userId="a63d62df-fcfb-45c0-9f98-cbab8e1e414f" providerId="ADAL" clId="{E761A24B-851D-404D-A10E-D67B1810DAA8}" dt="2022-10-26T12:48:09.872" v="2683" actId="47"/>
        <pc:sldMkLst>
          <pc:docMk/>
          <pc:sldMk cId="0" sldId="267"/>
        </pc:sldMkLst>
      </pc:sldChg>
      <pc:sldChg chg="del">
        <pc:chgData name="Johanna Kuittinen" userId="a63d62df-fcfb-45c0-9f98-cbab8e1e414f" providerId="ADAL" clId="{E761A24B-851D-404D-A10E-D67B1810DAA8}" dt="2022-10-27T07:02:18.409" v="3957" actId="47"/>
        <pc:sldMkLst>
          <pc:docMk/>
          <pc:sldMk cId="0" sldId="268"/>
        </pc:sldMkLst>
      </pc:sldChg>
      <pc:sldChg chg="modSp del mod">
        <pc:chgData name="Johanna Kuittinen" userId="a63d62df-fcfb-45c0-9f98-cbab8e1e414f" providerId="ADAL" clId="{E761A24B-851D-404D-A10E-D67B1810DAA8}" dt="2022-10-26T11:50:12.847" v="1950" actId="47"/>
        <pc:sldMkLst>
          <pc:docMk/>
          <pc:sldMk cId="0" sldId="274"/>
        </pc:sldMkLst>
        <pc:grpChg chg="mod">
          <ac:chgData name="Johanna Kuittinen" userId="a63d62df-fcfb-45c0-9f98-cbab8e1e414f" providerId="ADAL" clId="{E761A24B-851D-404D-A10E-D67B1810DAA8}" dt="2022-10-26T11:49:45.077" v="1945" actId="14100"/>
          <ac:grpSpMkLst>
            <pc:docMk/>
            <pc:sldMk cId="0" sldId="274"/>
            <ac:grpSpMk id="9" creationId="{A53ED826-DE5A-814C-F079-B136D0753287}"/>
          </ac:grpSpMkLst>
        </pc:grpChg>
      </pc:sldChg>
      <pc:sldChg chg="del">
        <pc:chgData name="Johanna Kuittinen" userId="a63d62df-fcfb-45c0-9f98-cbab8e1e414f" providerId="ADAL" clId="{E761A24B-851D-404D-A10E-D67B1810DAA8}" dt="2022-10-26T11:56:30.961" v="2115" actId="47"/>
        <pc:sldMkLst>
          <pc:docMk/>
          <pc:sldMk cId="0" sldId="275"/>
        </pc:sldMkLst>
      </pc:sldChg>
      <pc:sldChg chg="addSp delSp modSp del mod modClrScheme chgLayout">
        <pc:chgData name="Johanna Kuittinen" userId="a63d62df-fcfb-45c0-9f98-cbab8e1e414f" providerId="ADAL" clId="{E761A24B-851D-404D-A10E-D67B1810DAA8}" dt="2022-10-26T17:01:14.820" v="2941" actId="47"/>
        <pc:sldMkLst>
          <pc:docMk/>
          <pc:sldMk cId="0" sldId="276"/>
        </pc:sldMkLst>
        <pc:spChg chg="add del mod ord">
          <ac:chgData name="Johanna Kuittinen" userId="a63d62df-fcfb-45c0-9f98-cbab8e1e414f" providerId="ADAL" clId="{E761A24B-851D-404D-A10E-D67B1810DAA8}" dt="2022-10-26T16:54:12.017" v="2818" actId="700"/>
          <ac:spMkLst>
            <pc:docMk/>
            <pc:sldMk cId="0" sldId="276"/>
            <ac:spMk id="9" creationId="{46B5229D-E64E-4C57-B297-754E328958AF}"/>
          </ac:spMkLst>
        </pc:spChg>
        <pc:spChg chg="add del mod ord">
          <ac:chgData name="Johanna Kuittinen" userId="a63d62df-fcfb-45c0-9f98-cbab8e1e414f" providerId="ADAL" clId="{E761A24B-851D-404D-A10E-D67B1810DAA8}" dt="2022-10-26T16:54:12.017" v="2818" actId="700"/>
          <ac:spMkLst>
            <pc:docMk/>
            <pc:sldMk cId="0" sldId="276"/>
            <ac:spMk id="11" creationId="{BA3DDFC4-D21C-43DC-B2A3-E6F9ECC02C90}"/>
          </ac:spMkLst>
        </pc:spChg>
        <pc:grpChg chg="mod">
          <ac:chgData name="Johanna Kuittinen" userId="a63d62df-fcfb-45c0-9f98-cbab8e1e414f" providerId="ADAL" clId="{E761A24B-851D-404D-A10E-D67B1810DAA8}" dt="2022-10-26T16:58:27.552" v="2913" actId="1076"/>
          <ac:grpSpMkLst>
            <pc:docMk/>
            <pc:sldMk cId="0" sldId="276"/>
            <ac:grpSpMk id="2" creationId="{015A7328-34AA-EFB0-A90F-990D28A9503F}"/>
          </ac:grpSpMkLst>
        </pc:grpChg>
      </pc:sldChg>
      <pc:sldChg chg="del">
        <pc:chgData name="Johanna Kuittinen" userId="a63d62df-fcfb-45c0-9f98-cbab8e1e414f" providerId="ADAL" clId="{E761A24B-851D-404D-A10E-D67B1810DAA8}" dt="2022-10-27T05:33:08.888" v="3382" actId="47"/>
        <pc:sldMkLst>
          <pc:docMk/>
          <pc:sldMk cId="0" sldId="277"/>
        </pc:sldMkLst>
      </pc:sldChg>
      <pc:sldChg chg="addSp delSp modSp add mod modTransition delAnim modAnim modNotesTx">
        <pc:chgData name="Johanna Kuittinen" userId="a63d62df-fcfb-45c0-9f98-cbab8e1e414f" providerId="ADAL" clId="{E761A24B-851D-404D-A10E-D67B1810DAA8}" dt="2022-10-27T13:11:24.599" v="5063"/>
        <pc:sldMkLst>
          <pc:docMk/>
          <pc:sldMk cId="0" sldId="281"/>
        </pc:sldMkLst>
        <pc:spChg chg="mod">
          <ac:chgData name="Johanna Kuittinen" userId="a63d62df-fcfb-45c0-9f98-cbab8e1e414f" providerId="ADAL" clId="{E761A24B-851D-404D-A10E-D67B1810DAA8}" dt="2022-10-26T09:25:39.107" v="437" actId="403"/>
          <ac:spMkLst>
            <pc:docMk/>
            <pc:sldMk cId="0" sldId="281"/>
            <ac:spMk id="4" creationId="{81120DC9-FE57-444D-B98E-71BCA5CDC995}"/>
          </ac:spMkLst>
        </pc:spChg>
        <pc:spChg chg="mod">
          <ac:chgData name="Johanna Kuittinen" userId="a63d62df-fcfb-45c0-9f98-cbab8e1e414f" providerId="ADAL" clId="{E761A24B-851D-404D-A10E-D67B1810DAA8}" dt="2022-10-26T09:20:26.253" v="335" actId="1076"/>
          <ac:spMkLst>
            <pc:docMk/>
            <pc:sldMk cId="0" sldId="281"/>
            <ac:spMk id="5" creationId="{8A8EE364-5F02-43E3-BDBD-F91049D5F158}"/>
          </ac:spMkLst>
        </pc:spChg>
        <pc:spChg chg="del">
          <ac:chgData name="Johanna Kuittinen" userId="a63d62df-fcfb-45c0-9f98-cbab8e1e414f" providerId="ADAL" clId="{E761A24B-851D-404D-A10E-D67B1810DAA8}" dt="2022-10-26T09:19:22.040" v="303" actId="478"/>
          <ac:spMkLst>
            <pc:docMk/>
            <pc:sldMk cId="0" sldId="281"/>
            <ac:spMk id="9" creationId="{F2869DE6-944F-4B97-9ADC-AD38BACF96C6}"/>
          </ac:spMkLst>
        </pc:spChg>
        <pc:spChg chg="mod">
          <ac:chgData name="Johanna Kuittinen" userId="a63d62df-fcfb-45c0-9f98-cbab8e1e414f" providerId="ADAL" clId="{E761A24B-851D-404D-A10E-D67B1810DAA8}" dt="2022-10-26T09:22:35.006" v="380" actId="403"/>
          <ac:spMkLst>
            <pc:docMk/>
            <pc:sldMk cId="0" sldId="281"/>
            <ac:spMk id="16" creationId="{FBC2DBA7-CF9D-4D86-8CA4-FCD1EB32C106}"/>
          </ac:spMkLst>
        </pc:spChg>
        <pc:spChg chg="del">
          <ac:chgData name="Johanna Kuittinen" userId="a63d62df-fcfb-45c0-9f98-cbab8e1e414f" providerId="ADAL" clId="{E761A24B-851D-404D-A10E-D67B1810DAA8}" dt="2022-10-26T09:20:13.663" v="331" actId="478"/>
          <ac:spMkLst>
            <pc:docMk/>
            <pc:sldMk cId="0" sldId="281"/>
            <ac:spMk id="19" creationId="{F8DE891A-BEDC-431B-A42C-4A5F0A78BDD7}"/>
          </ac:spMkLst>
        </pc:spChg>
        <pc:spChg chg="mod">
          <ac:chgData name="Johanna Kuittinen" userId="a63d62df-fcfb-45c0-9f98-cbab8e1e414f" providerId="ADAL" clId="{E761A24B-851D-404D-A10E-D67B1810DAA8}" dt="2022-10-26T09:21:48.742" v="378" actId="1076"/>
          <ac:spMkLst>
            <pc:docMk/>
            <pc:sldMk cId="0" sldId="281"/>
            <ac:spMk id="26" creationId="{B71C94BF-9A91-4BC7-80C2-CA7427AEFB4A}"/>
          </ac:spMkLst>
        </pc:spChg>
        <pc:spChg chg="mod">
          <ac:chgData name="Johanna Kuittinen" userId="a63d62df-fcfb-45c0-9f98-cbab8e1e414f" providerId="ADAL" clId="{E761A24B-851D-404D-A10E-D67B1810DAA8}" dt="2022-10-26T09:21:44.977" v="377" actId="1076"/>
          <ac:spMkLst>
            <pc:docMk/>
            <pc:sldMk cId="0" sldId="281"/>
            <ac:spMk id="29" creationId="{475FD251-007C-401B-8D6C-F3C394492808}"/>
          </ac:spMkLst>
        </pc:spChg>
        <pc:spChg chg="del mod topLvl">
          <ac:chgData name="Johanna Kuittinen" userId="a63d62df-fcfb-45c0-9f98-cbab8e1e414f" providerId="ADAL" clId="{E761A24B-851D-404D-A10E-D67B1810DAA8}" dt="2022-10-26T09:24:49.184" v="423" actId="21"/>
          <ac:spMkLst>
            <pc:docMk/>
            <pc:sldMk cId="0" sldId="281"/>
            <ac:spMk id="32" creationId="{4638817D-B2FE-40DD-B545-1F3475D36336}"/>
          </ac:spMkLst>
        </pc:spChg>
        <pc:spChg chg="add mod">
          <ac:chgData name="Johanna Kuittinen" userId="a63d62df-fcfb-45c0-9f98-cbab8e1e414f" providerId="ADAL" clId="{E761A24B-851D-404D-A10E-D67B1810DAA8}" dt="2022-10-26T09:20:59.590" v="353" actId="1076"/>
          <ac:spMkLst>
            <pc:docMk/>
            <pc:sldMk cId="0" sldId="281"/>
            <ac:spMk id="33" creationId="{DCC87891-138B-47AD-A8A5-187B83256EB5}"/>
          </ac:spMkLst>
        </pc:spChg>
        <pc:spChg chg="add mod">
          <ac:chgData name="Johanna Kuittinen" userId="a63d62df-fcfb-45c0-9f98-cbab8e1e414f" providerId="ADAL" clId="{E761A24B-851D-404D-A10E-D67B1810DAA8}" dt="2022-10-26T09:21:17.075" v="367" actId="20577"/>
          <ac:spMkLst>
            <pc:docMk/>
            <pc:sldMk cId="0" sldId="281"/>
            <ac:spMk id="34" creationId="{6BCF5D1C-971A-4D7A-8D4A-D2DEB8833553}"/>
          </ac:spMkLst>
        </pc:spChg>
        <pc:spChg chg="add mod">
          <ac:chgData name="Johanna Kuittinen" userId="a63d62df-fcfb-45c0-9f98-cbab8e1e414f" providerId="ADAL" clId="{E761A24B-851D-404D-A10E-D67B1810DAA8}" dt="2022-10-26T09:24:16.186" v="415" actId="1076"/>
          <ac:spMkLst>
            <pc:docMk/>
            <pc:sldMk cId="0" sldId="281"/>
            <ac:spMk id="35" creationId="{D5A9C050-49F4-4EAB-82A3-F972FF5EF769}"/>
          </ac:spMkLst>
        </pc:spChg>
        <pc:spChg chg="add mod">
          <ac:chgData name="Johanna Kuittinen" userId="a63d62df-fcfb-45c0-9f98-cbab8e1e414f" providerId="ADAL" clId="{E761A24B-851D-404D-A10E-D67B1810DAA8}" dt="2022-10-27T07:07:44.228" v="3974" actId="164"/>
          <ac:spMkLst>
            <pc:docMk/>
            <pc:sldMk cId="0" sldId="281"/>
            <ac:spMk id="37" creationId="{3BD5E037-5D0B-40A7-BDB9-E62709998418}"/>
          </ac:spMkLst>
        </pc:spChg>
        <pc:grpChg chg="add mod">
          <ac:chgData name="Johanna Kuittinen" userId="a63d62df-fcfb-45c0-9f98-cbab8e1e414f" providerId="ADAL" clId="{E761A24B-851D-404D-A10E-D67B1810DAA8}" dt="2022-10-27T07:07:44.228" v="3974" actId="164"/>
          <ac:grpSpMkLst>
            <pc:docMk/>
            <pc:sldMk cId="0" sldId="281"/>
            <ac:grpSpMk id="2" creationId="{DB51027D-4797-4C99-86FA-13890378D469}"/>
          </ac:grpSpMkLst>
        </pc:grpChg>
        <pc:grpChg chg="del">
          <ac:chgData name="Johanna Kuittinen" userId="a63d62df-fcfb-45c0-9f98-cbab8e1e414f" providerId="ADAL" clId="{E761A24B-851D-404D-A10E-D67B1810DAA8}" dt="2022-10-26T09:19:52.405" v="325" actId="478"/>
          <ac:grpSpMkLst>
            <pc:docMk/>
            <pc:sldMk cId="0" sldId="281"/>
            <ac:grpSpMk id="15" creationId="{6E504EAF-BB72-4043-9F9B-E296E41E28D2}"/>
          </ac:grpSpMkLst>
        </pc:grpChg>
        <pc:grpChg chg="mod">
          <ac:chgData name="Johanna Kuittinen" userId="a63d62df-fcfb-45c0-9f98-cbab8e1e414f" providerId="ADAL" clId="{E761A24B-851D-404D-A10E-D67B1810DAA8}" dt="2022-10-26T09:19:43.923" v="321" actId="1076"/>
          <ac:grpSpMkLst>
            <pc:docMk/>
            <pc:sldMk cId="0" sldId="281"/>
            <ac:grpSpMk id="18" creationId="{32A03F31-2852-4897-B282-E6F04E242732}"/>
          </ac:grpSpMkLst>
        </pc:grpChg>
        <pc:grpChg chg="del">
          <ac:chgData name="Johanna Kuittinen" userId="a63d62df-fcfb-45c0-9f98-cbab8e1e414f" providerId="ADAL" clId="{E761A24B-851D-404D-A10E-D67B1810DAA8}" dt="2022-10-26T09:19:23.008" v="304" actId="478"/>
          <ac:grpSpMkLst>
            <pc:docMk/>
            <pc:sldMk cId="0" sldId="281"/>
            <ac:grpSpMk id="21" creationId="{D84DAD87-E6FA-4008-B0DC-D7F859F0FBBF}"/>
          </ac:grpSpMkLst>
        </pc:grpChg>
        <pc:grpChg chg="add mod">
          <ac:chgData name="Johanna Kuittinen" userId="a63d62df-fcfb-45c0-9f98-cbab8e1e414f" providerId="ADAL" clId="{E761A24B-851D-404D-A10E-D67B1810DAA8}" dt="2022-10-26T09:20:07.270" v="328" actId="1076"/>
          <ac:grpSpMkLst>
            <pc:docMk/>
            <pc:sldMk cId="0" sldId="281"/>
            <ac:grpSpMk id="23" creationId="{99C0DA6E-B71E-42A4-94CB-821DC47BAE72}"/>
          </ac:grpSpMkLst>
        </pc:grpChg>
        <pc:grpChg chg="add mod">
          <ac:chgData name="Johanna Kuittinen" userId="a63d62df-fcfb-45c0-9f98-cbab8e1e414f" providerId="ADAL" clId="{E761A24B-851D-404D-A10E-D67B1810DAA8}" dt="2022-10-26T09:20:15.756" v="332" actId="1076"/>
          <ac:grpSpMkLst>
            <pc:docMk/>
            <pc:sldMk cId="0" sldId="281"/>
            <ac:grpSpMk id="27" creationId="{49028BB9-E30C-4A08-BAF4-69F55D951D5E}"/>
          </ac:grpSpMkLst>
        </pc:grpChg>
        <pc:grpChg chg="add del mod">
          <ac:chgData name="Johanna Kuittinen" userId="a63d62df-fcfb-45c0-9f98-cbab8e1e414f" providerId="ADAL" clId="{E761A24B-851D-404D-A10E-D67B1810DAA8}" dt="2022-10-26T09:24:49.184" v="423" actId="21"/>
          <ac:grpSpMkLst>
            <pc:docMk/>
            <pc:sldMk cId="0" sldId="281"/>
            <ac:grpSpMk id="30" creationId="{DC2A74DA-8C04-4A54-B1B7-82FDAB7D274E}"/>
          </ac:grpSpMkLst>
        </pc:grpChg>
        <pc:picChg chg="del">
          <ac:chgData name="Johanna Kuittinen" userId="a63d62df-fcfb-45c0-9f98-cbab8e1e414f" providerId="ADAL" clId="{E761A24B-851D-404D-A10E-D67B1810DAA8}" dt="2022-10-26T09:19:51.289" v="324" actId="478"/>
          <ac:picMkLst>
            <pc:docMk/>
            <pc:sldMk cId="0" sldId="281"/>
            <ac:picMk id="20" creationId="{D31E152A-0623-4D8E-899A-F05E68206E5A}"/>
          </ac:picMkLst>
        </pc:picChg>
        <pc:picChg chg="mod">
          <ac:chgData name="Johanna Kuittinen" userId="a63d62df-fcfb-45c0-9f98-cbab8e1e414f" providerId="ADAL" clId="{E761A24B-851D-404D-A10E-D67B1810DAA8}" dt="2022-10-26T09:20:04.900" v="327"/>
          <ac:picMkLst>
            <pc:docMk/>
            <pc:sldMk cId="0" sldId="281"/>
            <ac:picMk id="25" creationId="{4A8881A2-DF87-41DB-AD54-B2EAC314A11C}"/>
          </ac:picMkLst>
        </pc:picChg>
        <pc:picChg chg="mod">
          <ac:chgData name="Johanna Kuittinen" userId="a63d62df-fcfb-45c0-9f98-cbab8e1e414f" providerId="ADAL" clId="{E761A24B-851D-404D-A10E-D67B1810DAA8}" dt="2022-10-26T09:20:08.080" v="329"/>
          <ac:picMkLst>
            <pc:docMk/>
            <pc:sldMk cId="0" sldId="281"/>
            <ac:picMk id="28" creationId="{5D579587-C1AE-4FC4-8830-DB9A4044DFB5}"/>
          </ac:picMkLst>
        </pc:picChg>
        <pc:picChg chg="del mod topLvl">
          <ac:chgData name="Johanna Kuittinen" userId="a63d62df-fcfb-45c0-9f98-cbab8e1e414f" providerId="ADAL" clId="{E761A24B-851D-404D-A10E-D67B1810DAA8}" dt="2022-10-26T09:24:53.752" v="426" actId="478"/>
          <ac:picMkLst>
            <pc:docMk/>
            <pc:sldMk cId="0" sldId="281"/>
            <ac:picMk id="31" creationId="{E21463AB-AAA9-459B-B79B-5583B5D75609}"/>
          </ac:picMkLst>
        </pc:picChg>
        <pc:picChg chg="add mod">
          <ac:chgData name="Johanna Kuittinen" userId="a63d62df-fcfb-45c0-9f98-cbab8e1e414f" providerId="ADAL" clId="{E761A24B-851D-404D-A10E-D67B1810DAA8}" dt="2022-10-27T07:07:44.228" v="3974" actId="164"/>
          <ac:picMkLst>
            <pc:docMk/>
            <pc:sldMk cId="0" sldId="281"/>
            <ac:picMk id="36" creationId="{8809640A-BC21-4FC9-AAC8-9D91434818B9}"/>
          </ac:picMkLst>
        </pc:picChg>
      </pc:sldChg>
      <pc:sldChg chg="del">
        <pc:chgData name="Johanna Kuittinen" userId="a63d62df-fcfb-45c0-9f98-cbab8e1e414f" providerId="ADAL" clId="{E761A24B-851D-404D-A10E-D67B1810DAA8}" dt="2022-10-26T09:09:22.468" v="1" actId="47"/>
        <pc:sldMkLst>
          <pc:docMk/>
          <pc:sldMk cId="937363786" sldId="298"/>
        </pc:sldMkLst>
      </pc:sldChg>
      <pc:sldChg chg="modSp del mod">
        <pc:chgData name="Johanna Kuittinen" userId="a63d62df-fcfb-45c0-9f98-cbab8e1e414f" providerId="ADAL" clId="{E761A24B-851D-404D-A10E-D67B1810DAA8}" dt="2022-10-26T09:12:35.831" v="48" actId="47"/>
        <pc:sldMkLst>
          <pc:docMk/>
          <pc:sldMk cId="2487822022" sldId="321"/>
        </pc:sldMkLst>
        <pc:spChg chg="mod">
          <ac:chgData name="Johanna Kuittinen" userId="a63d62df-fcfb-45c0-9f98-cbab8e1e414f" providerId="ADAL" clId="{E761A24B-851D-404D-A10E-D67B1810DAA8}" dt="2022-10-26T09:11:13.839" v="31" actId="1076"/>
          <ac:spMkLst>
            <pc:docMk/>
            <pc:sldMk cId="2487822022" sldId="321"/>
            <ac:spMk id="5" creationId="{5AE7FAF9-6423-B318-55D5-12BA024F366B}"/>
          </ac:spMkLst>
        </pc:spChg>
      </pc:sldChg>
      <pc:sldChg chg="del">
        <pc:chgData name="Johanna Kuittinen" userId="a63d62df-fcfb-45c0-9f98-cbab8e1e414f" providerId="ADAL" clId="{E761A24B-851D-404D-A10E-D67B1810DAA8}" dt="2022-10-26T09:18:38.208" v="241" actId="47"/>
        <pc:sldMkLst>
          <pc:docMk/>
          <pc:sldMk cId="437474391" sldId="324"/>
        </pc:sldMkLst>
      </pc:sldChg>
      <pc:sldChg chg="modSp mod setBg modClrScheme chgLayout">
        <pc:chgData name="Johanna Kuittinen" userId="a63d62df-fcfb-45c0-9f98-cbab8e1e414f" providerId="ADAL" clId="{E761A24B-851D-404D-A10E-D67B1810DAA8}" dt="2022-10-27T08:22:06.333" v="4168" actId="700"/>
        <pc:sldMkLst>
          <pc:docMk/>
          <pc:sldMk cId="3831624437" sldId="327"/>
        </pc:sldMkLst>
        <pc:spChg chg="mod">
          <ac:chgData name="Johanna Kuittinen" userId="a63d62df-fcfb-45c0-9f98-cbab8e1e414f" providerId="ADAL" clId="{E761A24B-851D-404D-A10E-D67B1810DAA8}" dt="2022-10-27T08:21:13.157" v="4162"/>
          <ac:spMkLst>
            <pc:docMk/>
            <pc:sldMk cId="3831624437" sldId="327"/>
            <ac:spMk id="3" creationId="{B3823434-9F9D-80E3-5B22-DF7AE2B72897}"/>
          </ac:spMkLst>
        </pc:spChg>
        <pc:picChg chg="mod">
          <ac:chgData name="Johanna Kuittinen" userId="a63d62df-fcfb-45c0-9f98-cbab8e1e414f" providerId="ADAL" clId="{E761A24B-851D-404D-A10E-D67B1810DAA8}" dt="2022-10-27T08:21:42.479" v="4165" actId="1076"/>
          <ac:picMkLst>
            <pc:docMk/>
            <pc:sldMk cId="3831624437" sldId="327"/>
            <ac:picMk id="43" creationId="{1D535C5F-01FC-220A-2B6B-C7E3856A6CFC}"/>
          </ac:picMkLst>
        </pc:picChg>
      </pc:sldChg>
      <pc:sldChg chg="del">
        <pc:chgData name="Johanna Kuittinen" userId="a63d62df-fcfb-45c0-9f98-cbab8e1e414f" providerId="ADAL" clId="{E761A24B-851D-404D-A10E-D67B1810DAA8}" dt="2022-10-27T07:01:49.866" v="3954" actId="47"/>
        <pc:sldMkLst>
          <pc:docMk/>
          <pc:sldMk cId="359622074" sldId="328"/>
        </pc:sldMkLst>
      </pc:sldChg>
      <pc:sldChg chg="addSp modSp add mod ord modTransition modAnim">
        <pc:chgData name="Johanna Kuittinen" userId="a63d62df-fcfb-45c0-9f98-cbab8e1e414f" providerId="ADAL" clId="{E761A24B-851D-404D-A10E-D67B1810DAA8}" dt="2022-10-27T13:11:24.599" v="5063"/>
        <pc:sldMkLst>
          <pc:docMk/>
          <pc:sldMk cId="1984325345" sldId="333"/>
        </pc:sldMkLst>
        <pc:spChg chg="mod">
          <ac:chgData name="Johanna Kuittinen" userId="a63d62df-fcfb-45c0-9f98-cbab8e1e414f" providerId="ADAL" clId="{E761A24B-851D-404D-A10E-D67B1810DAA8}" dt="2022-10-26T11:20:20.991" v="1257" actId="113"/>
          <ac:spMkLst>
            <pc:docMk/>
            <pc:sldMk cId="1984325345" sldId="333"/>
            <ac:spMk id="8" creationId="{164B3116-3AD1-4FC0-9B39-E5910D5D3918}"/>
          </ac:spMkLst>
        </pc:spChg>
        <pc:spChg chg="mod">
          <ac:chgData name="Johanna Kuittinen" userId="a63d62df-fcfb-45c0-9f98-cbab8e1e414f" providerId="ADAL" clId="{E761A24B-851D-404D-A10E-D67B1810DAA8}" dt="2022-10-26T11:20:24.411" v="1264" actId="20577"/>
          <ac:spMkLst>
            <pc:docMk/>
            <pc:sldMk cId="1984325345" sldId="333"/>
            <ac:spMk id="10" creationId="{FDA19B4F-E501-412B-93FE-22D085DF369A}"/>
          </ac:spMkLst>
        </pc:spChg>
        <pc:grpChg chg="mod">
          <ac:chgData name="Johanna Kuittinen" userId="a63d62df-fcfb-45c0-9f98-cbab8e1e414f" providerId="ADAL" clId="{E761A24B-851D-404D-A10E-D67B1810DAA8}" dt="2022-10-26T11:21:53.529" v="1288" actId="1076"/>
          <ac:grpSpMkLst>
            <pc:docMk/>
            <pc:sldMk cId="1984325345" sldId="333"/>
            <ac:grpSpMk id="6" creationId="{A96FAC40-8FDB-4511-AA34-9B083F10A68D}"/>
          </ac:grpSpMkLst>
        </pc:grpChg>
        <pc:picChg chg="add mod">
          <ac:chgData name="Johanna Kuittinen" userId="a63d62df-fcfb-45c0-9f98-cbab8e1e414f" providerId="ADAL" clId="{E761A24B-851D-404D-A10E-D67B1810DAA8}" dt="2022-10-26T11:21:56.874" v="1290" actId="688"/>
          <ac:picMkLst>
            <pc:docMk/>
            <pc:sldMk cId="1984325345" sldId="333"/>
            <ac:picMk id="9" creationId="{B1C87AFC-FAC4-4866-9962-74B302691856}"/>
          </ac:picMkLst>
        </pc:picChg>
      </pc:sldChg>
      <pc:sldChg chg="modSp del mod">
        <pc:chgData name="Johanna Kuittinen" userId="a63d62df-fcfb-45c0-9f98-cbab8e1e414f" providerId="ADAL" clId="{E761A24B-851D-404D-A10E-D67B1810DAA8}" dt="2022-10-26T11:37:43.765" v="1587" actId="47"/>
        <pc:sldMkLst>
          <pc:docMk/>
          <pc:sldMk cId="1301905179" sldId="341"/>
        </pc:sldMkLst>
        <pc:grpChg chg="mod">
          <ac:chgData name="Johanna Kuittinen" userId="a63d62df-fcfb-45c0-9f98-cbab8e1e414f" providerId="ADAL" clId="{E761A24B-851D-404D-A10E-D67B1810DAA8}" dt="2022-10-26T11:34:52.217" v="1582" actId="1076"/>
          <ac:grpSpMkLst>
            <pc:docMk/>
            <pc:sldMk cId="1301905179" sldId="341"/>
            <ac:grpSpMk id="14" creationId="{F86D25EA-6D40-8254-DBDF-3056EAC5E315}"/>
          </ac:grpSpMkLst>
        </pc:grpChg>
      </pc:sldChg>
      <pc:sldChg chg="addSp delSp modSp mod modTransition modClrScheme delAnim modAnim chgLayout modNotesTx">
        <pc:chgData name="Johanna Kuittinen" userId="a63d62df-fcfb-45c0-9f98-cbab8e1e414f" providerId="ADAL" clId="{E761A24B-851D-404D-A10E-D67B1810DAA8}" dt="2022-10-27T13:11:24.599" v="5063"/>
        <pc:sldMkLst>
          <pc:docMk/>
          <pc:sldMk cId="1745300087" sldId="342"/>
        </pc:sldMkLst>
        <pc:spChg chg="add mod ord">
          <ac:chgData name="Johanna Kuittinen" userId="a63d62df-fcfb-45c0-9f98-cbab8e1e414f" providerId="ADAL" clId="{E761A24B-851D-404D-A10E-D67B1810DAA8}" dt="2022-10-26T09:27:08.743" v="483" actId="700"/>
          <ac:spMkLst>
            <pc:docMk/>
            <pc:sldMk cId="1745300087" sldId="342"/>
            <ac:spMk id="16" creationId="{CF1304CB-0413-4FA4-8EFC-B4491215A36F}"/>
          </ac:spMkLst>
        </pc:spChg>
        <pc:spChg chg="add del mod ord">
          <ac:chgData name="Johanna Kuittinen" userId="a63d62df-fcfb-45c0-9f98-cbab8e1e414f" providerId="ADAL" clId="{E761A24B-851D-404D-A10E-D67B1810DAA8}" dt="2022-10-26T09:26:35.411" v="479" actId="700"/>
          <ac:spMkLst>
            <pc:docMk/>
            <pc:sldMk cId="1745300087" sldId="342"/>
            <ac:spMk id="19" creationId="{6B7E391D-B04A-4DD7-A6B7-A3F745EF0180}"/>
          </ac:spMkLst>
        </pc:spChg>
        <pc:spChg chg="add del mod ord">
          <ac:chgData name="Johanna Kuittinen" userId="a63d62df-fcfb-45c0-9f98-cbab8e1e414f" providerId="ADAL" clId="{E761A24B-851D-404D-A10E-D67B1810DAA8}" dt="2022-10-26T09:26:43.323" v="482" actId="478"/>
          <ac:spMkLst>
            <pc:docMk/>
            <pc:sldMk cId="1745300087" sldId="342"/>
            <ac:spMk id="22" creationId="{340F65B6-0F1E-436A-B7F5-E993EA50A852}"/>
          </ac:spMkLst>
        </pc:spChg>
        <pc:spChg chg="add mod ord">
          <ac:chgData name="Johanna Kuittinen" userId="a63d62df-fcfb-45c0-9f98-cbab8e1e414f" providerId="ADAL" clId="{E761A24B-851D-404D-A10E-D67B1810DAA8}" dt="2022-10-26T09:27:50.954" v="624" actId="404"/>
          <ac:spMkLst>
            <pc:docMk/>
            <pc:sldMk cId="1745300087" sldId="342"/>
            <ac:spMk id="24" creationId="{6501698A-B841-4181-A771-CCEDFC50F937}"/>
          </ac:spMkLst>
        </pc:spChg>
        <pc:spChg chg="add mod">
          <ac:chgData name="Johanna Kuittinen" userId="a63d62df-fcfb-45c0-9f98-cbab8e1e414f" providerId="ADAL" clId="{E761A24B-851D-404D-A10E-D67B1810DAA8}" dt="2022-10-26T09:37:04.178" v="706" actId="1076"/>
          <ac:spMkLst>
            <pc:docMk/>
            <pc:sldMk cId="1745300087" sldId="342"/>
            <ac:spMk id="32" creationId="{AC91D005-BF78-4A89-8BAD-6C158A5F1D65}"/>
          </ac:spMkLst>
        </pc:spChg>
        <pc:spChg chg="add mod">
          <ac:chgData name="Johanna Kuittinen" userId="a63d62df-fcfb-45c0-9f98-cbab8e1e414f" providerId="ADAL" clId="{E761A24B-851D-404D-A10E-D67B1810DAA8}" dt="2022-10-26T09:37:16.732" v="714" actId="1076"/>
          <ac:spMkLst>
            <pc:docMk/>
            <pc:sldMk cId="1745300087" sldId="342"/>
            <ac:spMk id="33" creationId="{F6522B90-78B4-4D1B-B56C-C5729846AADE}"/>
          </ac:spMkLst>
        </pc:spChg>
        <pc:spChg chg="add mod">
          <ac:chgData name="Johanna Kuittinen" userId="a63d62df-fcfb-45c0-9f98-cbab8e1e414f" providerId="ADAL" clId="{E761A24B-851D-404D-A10E-D67B1810DAA8}" dt="2022-10-26T09:37:17.929" v="715" actId="1076"/>
          <ac:spMkLst>
            <pc:docMk/>
            <pc:sldMk cId="1745300087" sldId="342"/>
            <ac:spMk id="34" creationId="{F26B1A73-28FB-4077-A4F5-15C026B8BDC0}"/>
          </ac:spMkLst>
        </pc:spChg>
        <pc:spChg chg="add mod modCrop">
          <ac:chgData name="Johanna Kuittinen" userId="a63d62df-fcfb-45c0-9f98-cbab8e1e414f" providerId="ADAL" clId="{E761A24B-851D-404D-A10E-D67B1810DAA8}" dt="2022-10-26T09:37:07.414" v="708" actId="1076"/>
          <ac:spMkLst>
            <pc:docMk/>
            <pc:sldMk cId="1745300087" sldId="342"/>
            <ac:spMk id="35" creationId="{C9E33FE2-6CFA-4E96-8887-78C90F452289}"/>
          </ac:spMkLst>
        </pc:spChg>
        <pc:spChg chg="mod">
          <ac:chgData name="Johanna Kuittinen" userId="a63d62df-fcfb-45c0-9f98-cbab8e1e414f" providerId="ADAL" clId="{E761A24B-851D-404D-A10E-D67B1810DAA8}" dt="2022-10-26T09:36:40.648" v="695" actId="1076"/>
          <ac:spMkLst>
            <pc:docMk/>
            <pc:sldMk cId="1745300087" sldId="342"/>
            <ac:spMk id="38" creationId="{679E12B6-F1F4-489C-8F82-1D67AAC0F371}"/>
          </ac:spMkLst>
        </pc:spChg>
        <pc:spChg chg="del">
          <ac:chgData name="Johanna Kuittinen" userId="a63d62df-fcfb-45c0-9f98-cbab8e1e414f" providerId="ADAL" clId="{E761A24B-851D-404D-A10E-D67B1810DAA8}" dt="2022-10-26T09:26:40.405" v="481" actId="478"/>
          <ac:spMkLst>
            <pc:docMk/>
            <pc:sldMk cId="1745300087" sldId="342"/>
            <ac:spMk id="123" creationId="{00000000-0000-0000-0000-000000000000}"/>
          </ac:spMkLst>
        </pc:spChg>
        <pc:grpChg chg="del">
          <ac:chgData name="Johanna Kuittinen" userId="a63d62df-fcfb-45c0-9f98-cbab8e1e414f" providerId="ADAL" clId="{E761A24B-851D-404D-A10E-D67B1810DAA8}" dt="2022-10-26T09:27:56.372" v="626" actId="478"/>
          <ac:grpSpMkLst>
            <pc:docMk/>
            <pc:sldMk cId="1745300087" sldId="342"/>
            <ac:grpSpMk id="4" creationId="{27C363E1-16E7-9FBD-D9E2-5C05EF76F3D3}"/>
          </ac:grpSpMkLst>
        </pc:grpChg>
        <pc:grpChg chg="del mod">
          <ac:chgData name="Johanna Kuittinen" userId="a63d62df-fcfb-45c0-9f98-cbab8e1e414f" providerId="ADAL" clId="{E761A24B-851D-404D-A10E-D67B1810DAA8}" dt="2022-10-26T09:26:14.291" v="441" actId="478"/>
          <ac:grpSpMkLst>
            <pc:docMk/>
            <pc:sldMk cId="1745300087" sldId="342"/>
            <ac:grpSpMk id="6" creationId="{4C90A613-564D-FDA9-1AFA-3AE51AA752D7}"/>
          </ac:grpSpMkLst>
        </pc:grpChg>
        <pc:grpChg chg="del">
          <ac:chgData name="Johanna Kuittinen" userId="a63d62df-fcfb-45c0-9f98-cbab8e1e414f" providerId="ADAL" clId="{E761A24B-851D-404D-A10E-D67B1810DAA8}" dt="2022-10-26T09:26:38.338" v="480" actId="478"/>
          <ac:grpSpMkLst>
            <pc:docMk/>
            <pc:sldMk cId="1745300087" sldId="342"/>
            <ac:grpSpMk id="14" creationId="{44243D03-4202-49AD-920A-6B5A0C62064C}"/>
          </ac:grpSpMkLst>
        </pc:grpChg>
        <pc:grpChg chg="del">
          <ac:chgData name="Johanna Kuittinen" userId="a63d62df-fcfb-45c0-9f98-cbab8e1e414f" providerId="ADAL" clId="{E761A24B-851D-404D-A10E-D67B1810DAA8}" dt="2022-10-26T09:27:57.970" v="627" actId="478"/>
          <ac:grpSpMkLst>
            <pc:docMk/>
            <pc:sldMk cId="1745300087" sldId="342"/>
            <ac:grpSpMk id="17" creationId="{8F089DBA-F323-427E-A86C-4066EB1A2C2F}"/>
          </ac:grpSpMkLst>
        </pc:grpChg>
        <pc:grpChg chg="del">
          <ac:chgData name="Johanna Kuittinen" userId="a63d62df-fcfb-45c0-9f98-cbab8e1e414f" providerId="ADAL" clId="{E761A24B-851D-404D-A10E-D67B1810DAA8}" dt="2022-10-26T09:27:53.827" v="625" actId="478"/>
          <ac:grpSpMkLst>
            <pc:docMk/>
            <pc:sldMk cId="1745300087" sldId="342"/>
            <ac:grpSpMk id="21" creationId="{D7E481A2-1F1C-8331-D59D-9C5512C5CE70}"/>
          </ac:grpSpMkLst>
        </pc:grpChg>
        <pc:grpChg chg="add mod">
          <ac:chgData name="Johanna Kuittinen" userId="a63d62df-fcfb-45c0-9f98-cbab8e1e414f" providerId="ADAL" clId="{E761A24B-851D-404D-A10E-D67B1810DAA8}" dt="2022-10-26T09:36:48.624" v="699" actId="1076"/>
          <ac:grpSpMkLst>
            <pc:docMk/>
            <pc:sldMk cId="1745300087" sldId="342"/>
            <ac:grpSpMk id="36" creationId="{70AE8622-5C22-4792-BC75-A0771D861690}"/>
          </ac:grpSpMkLst>
        </pc:grpChg>
        <pc:grpChg chg="add mod">
          <ac:chgData name="Johanna Kuittinen" userId="a63d62df-fcfb-45c0-9f98-cbab8e1e414f" providerId="ADAL" clId="{E761A24B-851D-404D-A10E-D67B1810DAA8}" dt="2022-10-26T09:36:55.265" v="702" actId="1076"/>
          <ac:grpSpMkLst>
            <pc:docMk/>
            <pc:sldMk cId="1745300087" sldId="342"/>
            <ac:grpSpMk id="39" creationId="{7BFA25DD-19C7-4115-BAC0-3C66D34D825F}"/>
          </ac:grpSpMkLst>
        </pc:grpChg>
        <pc:picChg chg="mod">
          <ac:chgData name="Johanna Kuittinen" userId="a63d62df-fcfb-45c0-9f98-cbab8e1e414f" providerId="ADAL" clId="{E761A24B-851D-404D-A10E-D67B1810DAA8}" dt="2022-10-26T09:35:58.338" v="683"/>
          <ac:picMkLst>
            <pc:docMk/>
            <pc:sldMk cId="1745300087" sldId="342"/>
            <ac:picMk id="37" creationId="{94E408FD-F528-4D3A-A353-88B48B0AD980}"/>
          </ac:picMkLst>
        </pc:picChg>
        <pc:picChg chg="mod">
          <ac:chgData name="Johanna Kuittinen" userId="a63d62df-fcfb-45c0-9f98-cbab8e1e414f" providerId="ADAL" clId="{E761A24B-851D-404D-A10E-D67B1810DAA8}" dt="2022-10-26T09:35:58.338" v="683"/>
          <ac:picMkLst>
            <pc:docMk/>
            <pc:sldMk cId="1745300087" sldId="342"/>
            <ac:picMk id="40" creationId="{71E27B34-3CE9-499C-98C0-955F707191BA}"/>
          </ac:picMkLst>
        </pc:picChg>
        <pc:picChg chg="mod">
          <ac:chgData name="Johanna Kuittinen" userId="a63d62df-fcfb-45c0-9f98-cbab8e1e414f" providerId="ADAL" clId="{E761A24B-851D-404D-A10E-D67B1810DAA8}" dt="2022-10-26T09:35:58.338" v="683"/>
          <ac:picMkLst>
            <pc:docMk/>
            <pc:sldMk cId="1745300087" sldId="342"/>
            <ac:picMk id="41" creationId="{21AC8556-6781-4B93-A2D7-562DBE8479BC}"/>
          </ac:picMkLst>
        </pc:picChg>
      </pc:sldChg>
      <pc:sldChg chg="del">
        <pc:chgData name="Johanna Kuittinen" userId="a63d62df-fcfb-45c0-9f98-cbab8e1e414f" providerId="ADAL" clId="{E761A24B-851D-404D-A10E-D67B1810DAA8}" dt="2022-10-26T11:16:21.260" v="1143" actId="47"/>
        <pc:sldMkLst>
          <pc:docMk/>
          <pc:sldMk cId="2650123700" sldId="343"/>
        </pc:sldMkLst>
      </pc:sldChg>
      <pc:sldChg chg="del">
        <pc:chgData name="Johanna Kuittinen" userId="a63d62df-fcfb-45c0-9f98-cbab8e1e414f" providerId="ADAL" clId="{E761A24B-851D-404D-A10E-D67B1810DAA8}" dt="2022-10-26T11:41:31.885" v="1685" actId="47"/>
        <pc:sldMkLst>
          <pc:docMk/>
          <pc:sldMk cId="3525003611" sldId="344"/>
        </pc:sldMkLst>
      </pc:sldChg>
      <pc:sldChg chg="addSp delSp modSp del mod modClrScheme chgLayout">
        <pc:chgData name="Johanna Kuittinen" userId="a63d62df-fcfb-45c0-9f98-cbab8e1e414f" providerId="ADAL" clId="{E761A24B-851D-404D-A10E-D67B1810DAA8}" dt="2022-10-26T09:14:42.891" v="145" actId="47"/>
        <pc:sldMkLst>
          <pc:docMk/>
          <pc:sldMk cId="3210838250" sldId="345"/>
        </pc:sldMkLst>
        <pc:spChg chg="add del mod ord">
          <ac:chgData name="Johanna Kuittinen" userId="a63d62df-fcfb-45c0-9f98-cbab8e1e414f" providerId="ADAL" clId="{E761A24B-851D-404D-A10E-D67B1810DAA8}" dt="2022-10-26T09:13:00.962" v="50" actId="700"/>
          <ac:spMkLst>
            <pc:docMk/>
            <pc:sldMk cId="3210838250" sldId="345"/>
            <ac:spMk id="2" creationId="{536D9814-60FE-4574-B2B4-90A79B3281D6}"/>
          </ac:spMkLst>
        </pc:spChg>
        <pc:spChg chg="add del mod ord">
          <ac:chgData name="Johanna Kuittinen" userId="a63d62df-fcfb-45c0-9f98-cbab8e1e414f" providerId="ADAL" clId="{E761A24B-851D-404D-A10E-D67B1810DAA8}" dt="2022-10-26T09:13:00.962" v="50" actId="700"/>
          <ac:spMkLst>
            <pc:docMk/>
            <pc:sldMk cId="3210838250" sldId="345"/>
            <ac:spMk id="3" creationId="{2101533B-8C85-4FF9-B597-711FBB1D63D8}"/>
          </ac:spMkLst>
        </pc:spChg>
        <pc:spChg chg="del">
          <ac:chgData name="Johanna Kuittinen" userId="a63d62df-fcfb-45c0-9f98-cbab8e1e414f" providerId="ADAL" clId="{E761A24B-851D-404D-A10E-D67B1810DAA8}" dt="2022-10-26T09:13:25.165" v="117" actId="478"/>
          <ac:spMkLst>
            <pc:docMk/>
            <pc:sldMk cId="3210838250" sldId="345"/>
            <ac:spMk id="4" creationId="{E23050F5-9C2B-40DA-7320-A9F3D80F0CB2}"/>
          </ac:spMkLst>
        </pc:spChg>
        <pc:spChg chg="add mod ord">
          <ac:chgData name="Johanna Kuittinen" userId="a63d62df-fcfb-45c0-9f98-cbab8e1e414f" providerId="ADAL" clId="{E761A24B-851D-404D-A10E-D67B1810DAA8}" dt="2022-10-26T09:13:31.047" v="118" actId="1076"/>
          <ac:spMkLst>
            <pc:docMk/>
            <pc:sldMk cId="3210838250" sldId="345"/>
            <ac:spMk id="5" creationId="{7CC12FD9-A980-45B0-849D-38F4F92D4FFB}"/>
          </ac:spMkLst>
        </pc:spChg>
        <pc:spChg chg="add del mod ord">
          <ac:chgData name="Johanna Kuittinen" userId="a63d62df-fcfb-45c0-9f98-cbab8e1e414f" providerId="ADAL" clId="{E761A24B-851D-404D-A10E-D67B1810DAA8}" dt="2022-10-26T09:13:23.409" v="116" actId="478"/>
          <ac:spMkLst>
            <pc:docMk/>
            <pc:sldMk cId="3210838250" sldId="345"/>
            <ac:spMk id="6" creationId="{6740DB4A-0ED1-4A54-B9EA-7EC39F580B1B}"/>
          </ac:spMkLst>
        </pc:spChg>
      </pc:sldChg>
      <pc:sldChg chg="del">
        <pc:chgData name="Johanna Kuittinen" userId="a63d62df-fcfb-45c0-9f98-cbab8e1e414f" providerId="ADAL" clId="{E761A24B-851D-404D-A10E-D67B1810DAA8}" dt="2022-10-26T11:46:22.288" v="1811" actId="47"/>
        <pc:sldMkLst>
          <pc:docMk/>
          <pc:sldMk cId="1360618193" sldId="346"/>
        </pc:sldMkLst>
      </pc:sldChg>
      <pc:sldChg chg="delSp modSp add mod modTransition">
        <pc:chgData name="Johanna Kuittinen" userId="a63d62df-fcfb-45c0-9f98-cbab8e1e414f" providerId="ADAL" clId="{E761A24B-851D-404D-A10E-D67B1810DAA8}" dt="2022-10-27T13:11:24.599" v="5063"/>
        <pc:sldMkLst>
          <pc:docMk/>
          <pc:sldMk cId="3188863798" sldId="346"/>
        </pc:sldMkLst>
        <pc:spChg chg="del topLvl">
          <ac:chgData name="Johanna Kuittinen" userId="a63d62df-fcfb-45c0-9f98-cbab8e1e414f" providerId="ADAL" clId="{E761A24B-851D-404D-A10E-D67B1810DAA8}" dt="2022-10-27T12:07:04.323" v="4200" actId="478"/>
          <ac:spMkLst>
            <pc:docMk/>
            <pc:sldMk cId="3188863798" sldId="346"/>
            <ac:spMk id="13" creationId="{ED1CE4B7-BCA5-470E-AEF9-192ED1D4E166}"/>
          </ac:spMkLst>
        </pc:spChg>
        <pc:spChg chg="mod">
          <ac:chgData name="Johanna Kuittinen" userId="a63d62df-fcfb-45c0-9f98-cbab8e1e414f" providerId="ADAL" clId="{E761A24B-851D-404D-A10E-D67B1810DAA8}" dt="2022-10-27T12:21:34.308" v="4242" actId="1076"/>
          <ac:spMkLst>
            <pc:docMk/>
            <pc:sldMk cId="3188863798" sldId="346"/>
            <ac:spMk id="15" creationId="{A8A69D65-FC54-4DE7-8325-0B2DF5764BDF}"/>
          </ac:spMkLst>
        </pc:spChg>
        <pc:grpChg chg="del">
          <ac:chgData name="Johanna Kuittinen" userId="a63d62df-fcfb-45c0-9f98-cbab8e1e414f" providerId="ADAL" clId="{E761A24B-851D-404D-A10E-D67B1810DAA8}" dt="2022-10-27T12:07:04.323" v="4200" actId="478"/>
          <ac:grpSpMkLst>
            <pc:docMk/>
            <pc:sldMk cId="3188863798" sldId="346"/>
            <ac:grpSpMk id="11" creationId="{8B759733-460C-4097-BCFA-53735222CB04}"/>
          </ac:grpSpMkLst>
        </pc:grpChg>
        <pc:grpChg chg="topLvl">
          <ac:chgData name="Johanna Kuittinen" userId="a63d62df-fcfb-45c0-9f98-cbab8e1e414f" providerId="ADAL" clId="{E761A24B-851D-404D-A10E-D67B1810DAA8}" dt="2022-10-27T12:07:04.323" v="4200" actId="478"/>
          <ac:grpSpMkLst>
            <pc:docMk/>
            <pc:sldMk cId="3188863798" sldId="346"/>
            <ac:grpSpMk id="12" creationId="{63FB9058-3BD9-423B-BD26-8FD95CCEE339}"/>
          </ac:grpSpMkLst>
        </pc:grpChg>
      </pc:sldChg>
      <pc:sldChg chg="del">
        <pc:chgData name="Johanna Kuittinen" userId="a63d62df-fcfb-45c0-9f98-cbab8e1e414f" providerId="ADAL" clId="{E761A24B-851D-404D-A10E-D67B1810DAA8}" dt="2022-10-26T11:33:24.333" v="1564" actId="47"/>
        <pc:sldMkLst>
          <pc:docMk/>
          <pc:sldMk cId="236642177" sldId="347"/>
        </pc:sldMkLst>
      </pc:sldChg>
      <pc:sldChg chg="addSp delSp modSp mod modTransition modClrScheme chgLayout">
        <pc:chgData name="Johanna Kuittinen" userId="a63d62df-fcfb-45c0-9f98-cbab8e1e414f" providerId="ADAL" clId="{E761A24B-851D-404D-A10E-D67B1810DAA8}" dt="2022-10-27T13:11:24.599" v="5063"/>
        <pc:sldMkLst>
          <pc:docMk/>
          <pc:sldMk cId="2677419366" sldId="348"/>
        </pc:sldMkLst>
        <pc:spChg chg="add del mod ord">
          <ac:chgData name="Johanna Kuittinen" userId="a63d62df-fcfb-45c0-9f98-cbab8e1e414f" providerId="ADAL" clId="{E761A24B-851D-404D-A10E-D67B1810DAA8}" dt="2022-10-27T07:02:27.771" v="3959" actId="478"/>
          <ac:spMkLst>
            <pc:docMk/>
            <pc:sldMk cId="2677419366" sldId="348"/>
            <ac:spMk id="3" creationId="{B91B9261-5E74-4798-833F-148EDA20F456}"/>
          </ac:spMkLst>
        </pc:spChg>
        <pc:picChg chg="mod">
          <ac:chgData name="Johanna Kuittinen" userId="a63d62df-fcfb-45c0-9f98-cbab8e1e414f" providerId="ADAL" clId="{E761A24B-851D-404D-A10E-D67B1810DAA8}" dt="2022-10-27T07:02:29.559" v="3960" actId="1076"/>
          <ac:picMkLst>
            <pc:docMk/>
            <pc:sldMk cId="2677419366" sldId="348"/>
            <ac:picMk id="2" creationId="{BB2FC222-CB46-0EB1-B489-1347E145683A}"/>
          </ac:picMkLst>
        </pc:picChg>
      </pc:sldChg>
      <pc:sldChg chg="del">
        <pc:chgData name="Johanna Kuittinen" userId="a63d62df-fcfb-45c0-9f98-cbab8e1e414f" providerId="ADAL" clId="{E761A24B-851D-404D-A10E-D67B1810DAA8}" dt="2022-10-26T12:04:57.833" v="2269" actId="47"/>
        <pc:sldMkLst>
          <pc:docMk/>
          <pc:sldMk cId="4021823216" sldId="349"/>
        </pc:sldMkLst>
      </pc:sldChg>
      <pc:sldChg chg="del">
        <pc:chgData name="Johanna Kuittinen" userId="a63d62df-fcfb-45c0-9f98-cbab8e1e414f" providerId="ADAL" clId="{E761A24B-851D-404D-A10E-D67B1810DAA8}" dt="2022-10-26T16:53:56.165" v="2816" actId="47"/>
        <pc:sldMkLst>
          <pc:docMk/>
          <pc:sldMk cId="2023827066" sldId="350"/>
        </pc:sldMkLst>
      </pc:sldChg>
      <pc:sldChg chg="del">
        <pc:chgData name="Johanna Kuittinen" userId="a63d62df-fcfb-45c0-9f98-cbab8e1e414f" providerId="ADAL" clId="{E761A24B-851D-404D-A10E-D67B1810DAA8}" dt="2022-10-26T11:46:54.408" v="1851" actId="47"/>
        <pc:sldMkLst>
          <pc:docMk/>
          <pc:sldMk cId="3105094609" sldId="351"/>
        </pc:sldMkLst>
      </pc:sldChg>
      <pc:sldChg chg="del">
        <pc:chgData name="Johanna Kuittinen" userId="a63d62df-fcfb-45c0-9f98-cbab8e1e414f" providerId="ADAL" clId="{E761A24B-851D-404D-A10E-D67B1810DAA8}" dt="2022-10-26T12:23:58.713" v="2462" actId="47"/>
        <pc:sldMkLst>
          <pc:docMk/>
          <pc:sldMk cId="2664413494" sldId="352"/>
        </pc:sldMkLst>
      </pc:sldChg>
      <pc:sldChg chg="modSp del mod">
        <pc:chgData name="Johanna Kuittinen" userId="a63d62df-fcfb-45c0-9f98-cbab8e1e414f" providerId="ADAL" clId="{E761A24B-851D-404D-A10E-D67B1810DAA8}" dt="2022-10-26T12:43:20.697" v="2568" actId="47"/>
        <pc:sldMkLst>
          <pc:docMk/>
          <pc:sldMk cId="2930035028" sldId="353"/>
        </pc:sldMkLst>
        <pc:picChg chg="mod">
          <ac:chgData name="Johanna Kuittinen" userId="a63d62df-fcfb-45c0-9f98-cbab8e1e414f" providerId="ADAL" clId="{E761A24B-851D-404D-A10E-D67B1810DAA8}" dt="2022-10-26T12:28:56.194" v="2464" actId="1076"/>
          <ac:picMkLst>
            <pc:docMk/>
            <pc:sldMk cId="2930035028" sldId="353"/>
            <ac:picMk id="2" creationId="{E225F861-A281-7661-A453-B7A77D0FA103}"/>
          </ac:picMkLst>
        </pc:picChg>
        <pc:picChg chg="mod">
          <ac:chgData name="Johanna Kuittinen" userId="a63d62df-fcfb-45c0-9f98-cbab8e1e414f" providerId="ADAL" clId="{E761A24B-851D-404D-A10E-D67B1810DAA8}" dt="2022-10-26T12:28:58.804" v="2466" actId="1076"/>
          <ac:picMkLst>
            <pc:docMk/>
            <pc:sldMk cId="2930035028" sldId="353"/>
            <ac:picMk id="3" creationId="{53643C26-3A89-6F98-1796-668F279EB4D1}"/>
          </ac:picMkLst>
        </pc:picChg>
        <pc:picChg chg="mod">
          <ac:chgData name="Johanna Kuittinen" userId="a63d62df-fcfb-45c0-9f98-cbab8e1e414f" providerId="ADAL" clId="{E761A24B-851D-404D-A10E-D67B1810DAA8}" dt="2022-10-26T12:28:57.410" v="2465" actId="1076"/>
          <ac:picMkLst>
            <pc:docMk/>
            <pc:sldMk cId="2930035028" sldId="353"/>
            <ac:picMk id="4" creationId="{194F1413-C3E9-76DC-C0AC-98F679727809}"/>
          </ac:picMkLst>
        </pc:picChg>
      </pc:sldChg>
      <pc:sldChg chg="modTransition">
        <pc:chgData name="Johanna Kuittinen" userId="a63d62df-fcfb-45c0-9f98-cbab8e1e414f" providerId="ADAL" clId="{E761A24B-851D-404D-A10E-D67B1810DAA8}" dt="2022-10-27T13:11:24.599" v="5063"/>
        <pc:sldMkLst>
          <pc:docMk/>
          <pc:sldMk cId="443080098" sldId="354"/>
        </pc:sldMkLst>
      </pc:sldChg>
      <pc:sldChg chg="del">
        <pc:chgData name="Johanna Kuittinen" userId="a63d62df-fcfb-45c0-9f98-cbab8e1e414f" providerId="ADAL" clId="{E761A24B-851D-404D-A10E-D67B1810DAA8}" dt="2022-10-27T05:41:27.488" v="3746" actId="47"/>
        <pc:sldMkLst>
          <pc:docMk/>
          <pc:sldMk cId="3905004410" sldId="356"/>
        </pc:sldMkLst>
      </pc:sldChg>
      <pc:sldChg chg="del">
        <pc:chgData name="Johanna Kuittinen" userId="a63d62df-fcfb-45c0-9f98-cbab8e1e414f" providerId="ADAL" clId="{E761A24B-851D-404D-A10E-D67B1810DAA8}" dt="2022-10-27T06:45:00.708" v="3833" actId="47"/>
        <pc:sldMkLst>
          <pc:docMk/>
          <pc:sldMk cId="1357394487" sldId="359"/>
        </pc:sldMkLst>
      </pc:sldChg>
      <pc:sldChg chg="del">
        <pc:chgData name="Johanna Kuittinen" userId="a63d62df-fcfb-45c0-9f98-cbab8e1e414f" providerId="ADAL" clId="{E761A24B-851D-404D-A10E-D67B1810DAA8}" dt="2022-10-27T05:36:34.330" v="3533" actId="47"/>
        <pc:sldMkLst>
          <pc:docMk/>
          <pc:sldMk cId="2158497216" sldId="360"/>
        </pc:sldMkLst>
      </pc:sldChg>
      <pc:sldChg chg="del">
        <pc:chgData name="Johanna Kuittinen" userId="a63d62df-fcfb-45c0-9f98-cbab8e1e414f" providerId="ADAL" clId="{E761A24B-851D-404D-A10E-D67B1810DAA8}" dt="2022-10-27T05:49:06.987" v="3784" actId="47"/>
        <pc:sldMkLst>
          <pc:docMk/>
          <pc:sldMk cId="3417203853" sldId="362"/>
        </pc:sldMkLst>
      </pc:sldChg>
      <pc:sldChg chg="del">
        <pc:chgData name="Johanna Kuittinen" userId="a63d62df-fcfb-45c0-9f98-cbab8e1e414f" providerId="ADAL" clId="{E761A24B-851D-404D-A10E-D67B1810DAA8}" dt="2022-10-27T07:00:22.047" v="3877" actId="47"/>
        <pc:sldMkLst>
          <pc:docMk/>
          <pc:sldMk cId="1068410996" sldId="363"/>
        </pc:sldMkLst>
      </pc:sldChg>
      <pc:sldChg chg="del">
        <pc:chgData name="Johanna Kuittinen" userId="a63d62df-fcfb-45c0-9f98-cbab8e1e414f" providerId="ADAL" clId="{E761A24B-851D-404D-A10E-D67B1810DAA8}" dt="2022-10-27T05:29:16.368" v="3316" actId="47"/>
        <pc:sldMkLst>
          <pc:docMk/>
          <pc:sldMk cId="2065056939" sldId="364"/>
        </pc:sldMkLst>
      </pc:sldChg>
      <pc:sldChg chg="del">
        <pc:chgData name="Johanna Kuittinen" userId="a63d62df-fcfb-45c0-9f98-cbab8e1e414f" providerId="ADAL" clId="{E761A24B-851D-404D-A10E-D67B1810DAA8}" dt="2022-10-27T05:33:21.723" v="3384" actId="47"/>
        <pc:sldMkLst>
          <pc:docMk/>
          <pc:sldMk cId="3766626395" sldId="365"/>
        </pc:sldMkLst>
      </pc:sldChg>
      <pc:sldChg chg="del">
        <pc:chgData name="Johanna Kuittinen" userId="a63d62df-fcfb-45c0-9f98-cbab8e1e414f" providerId="ADAL" clId="{E761A24B-851D-404D-A10E-D67B1810DAA8}" dt="2022-10-27T07:02:06.338" v="3956" actId="47"/>
        <pc:sldMkLst>
          <pc:docMk/>
          <pc:sldMk cId="2635057571" sldId="366"/>
        </pc:sldMkLst>
      </pc:sldChg>
      <pc:sldChg chg="del">
        <pc:chgData name="Johanna Kuittinen" userId="a63d62df-fcfb-45c0-9f98-cbab8e1e414f" providerId="ADAL" clId="{E761A24B-851D-404D-A10E-D67B1810DAA8}" dt="2022-10-27T06:45:16.908" v="3834" actId="47"/>
        <pc:sldMkLst>
          <pc:docMk/>
          <pc:sldMk cId="3599524062" sldId="367"/>
        </pc:sldMkLst>
      </pc:sldChg>
      <pc:sldChg chg="del">
        <pc:chgData name="Johanna Kuittinen" userId="a63d62df-fcfb-45c0-9f98-cbab8e1e414f" providerId="ADAL" clId="{E761A24B-851D-404D-A10E-D67B1810DAA8}" dt="2022-10-26T16:53:04.101" v="2809" actId="47"/>
        <pc:sldMkLst>
          <pc:docMk/>
          <pc:sldMk cId="3538300550" sldId="368"/>
        </pc:sldMkLst>
      </pc:sldChg>
      <pc:sldChg chg="addSp delSp modSp new del mod ord modClrScheme chgLayout">
        <pc:chgData name="Johanna Kuittinen" userId="a63d62df-fcfb-45c0-9f98-cbab8e1e414f" providerId="ADAL" clId="{E761A24B-851D-404D-A10E-D67B1810DAA8}" dt="2022-10-26T09:10:19.288" v="13" actId="47"/>
        <pc:sldMkLst>
          <pc:docMk/>
          <pc:sldMk cId="1727377930" sldId="369"/>
        </pc:sldMkLst>
        <pc:spChg chg="del mod ord">
          <ac:chgData name="Johanna Kuittinen" userId="a63d62df-fcfb-45c0-9f98-cbab8e1e414f" providerId="ADAL" clId="{E761A24B-851D-404D-A10E-D67B1810DAA8}" dt="2022-10-26T09:09:45.692" v="5" actId="700"/>
          <ac:spMkLst>
            <pc:docMk/>
            <pc:sldMk cId="1727377930" sldId="369"/>
            <ac:spMk id="2" creationId="{D1208E60-A8D6-4F64-8FF0-9413AA7B14BE}"/>
          </ac:spMkLst>
        </pc:spChg>
        <pc:spChg chg="del mod ord">
          <ac:chgData name="Johanna Kuittinen" userId="a63d62df-fcfb-45c0-9f98-cbab8e1e414f" providerId="ADAL" clId="{E761A24B-851D-404D-A10E-D67B1810DAA8}" dt="2022-10-26T09:09:45.692" v="5" actId="700"/>
          <ac:spMkLst>
            <pc:docMk/>
            <pc:sldMk cId="1727377930" sldId="369"/>
            <ac:spMk id="3" creationId="{82900D54-2B8D-415E-9AE6-1C05F55C6EA1}"/>
          </ac:spMkLst>
        </pc:spChg>
        <pc:spChg chg="add del mod ord">
          <ac:chgData name="Johanna Kuittinen" userId="a63d62df-fcfb-45c0-9f98-cbab8e1e414f" providerId="ADAL" clId="{E761A24B-851D-404D-A10E-D67B1810DAA8}" dt="2022-10-26T09:09:49.423" v="6" actId="478"/>
          <ac:spMkLst>
            <pc:docMk/>
            <pc:sldMk cId="1727377930" sldId="369"/>
            <ac:spMk id="4" creationId="{0ABDC298-2E08-435F-85D8-077356C6F740}"/>
          </ac:spMkLst>
        </pc:spChg>
        <pc:spChg chg="add del mod ord">
          <ac:chgData name="Johanna Kuittinen" userId="a63d62df-fcfb-45c0-9f98-cbab8e1e414f" providerId="ADAL" clId="{E761A24B-851D-404D-A10E-D67B1810DAA8}" dt="2022-10-26T09:09:51.707" v="7" actId="478"/>
          <ac:spMkLst>
            <pc:docMk/>
            <pc:sldMk cId="1727377930" sldId="369"/>
            <ac:spMk id="5" creationId="{D8D21995-A4CE-4495-A3B3-234DBBD59AC6}"/>
          </ac:spMkLst>
        </pc:spChg>
      </pc:sldChg>
      <pc:sldChg chg="add del">
        <pc:chgData name="Johanna Kuittinen" userId="a63d62df-fcfb-45c0-9f98-cbab8e1e414f" providerId="ADAL" clId="{E761A24B-851D-404D-A10E-D67B1810DAA8}" dt="2022-10-26T09:10:18.045" v="12" actId="47"/>
        <pc:sldMkLst>
          <pc:docMk/>
          <pc:sldMk cId="2763271028" sldId="370"/>
        </pc:sldMkLst>
      </pc:sldChg>
      <pc:sldChg chg="add ord">
        <pc:chgData name="Johanna Kuittinen" userId="a63d62df-fcfb-45c0-9f98-cbab8e1e414f" providerId="ADAL" clId="{E761A24B-851D-404D-A10E-D67B1810DAA8}" dt="2022-10-26T09:10:16.964" v="11"/>
        <pc:sldMkLst>
          <pc:docMk/>
          <pc:sldMk cId="2275297930" sldId="371"/>
        </pc:sldMkLst>
      </pc:sldChg>
      <pc:sldChg chg="addSp modSp add mod modTransition modAnim">
        <pc:chgData name="Johanna Kuittinen" userId="a63d62df-fcfb-45c0-9f98-cbab8e1e414f" providerId="ADAL" clId="{E761A24B-851D-404D-A10E-D67B1810DAA8}" dt="2022-10-27T13:11:24.599" v="5063"/>
        <pc:sldMkLst>
          <pc:docMk/>
          <pc:sldMk cId="3278283399" sldId="372"/>
        </pc:sldMkLst>
        <pc:spChg chg="mod">
          <ac:chgData name="Johanna Kuittinen" userId="a63d62df-fcfb-45c0-9f98-cbab8e1e414f" providerId="ADAL" clId="{E761A24B-851D-404D-A10E-D67B1810DAA8}" dt="2022-10-26T09:10:57.870" v="25" actId="1076"/>
          <ac:spMkLst>
            <pc:docMk/>
            <pc:sldMk cId="3278283399" sldId="372"/>
            <ac:spMk id="7" creationId="{4D19F00E-2F6B-45E4-A68D-34F0C057330D}"/>
          </ac:spMkLst>
        </pc:spChg>
        <pc:spChg chg="mod">
          <ac:chgData name="Johanna Kuittinen" userId="a63d62df-fcfb-45c0-9f98-cbab8e1e414f" providerId="ADAL" clId="{E761A24B-851D-404D-A10E-D67B1810DAA8}" dt="2022-10-26T09:11:08.476" v="30" actId="20577"/>
          <ac:spMkLst>
            <pc:docMk/>
            <pc:sldMk cId="3278283399" sldId="372"/>
            <ac:spMk id="10" creationId="{9B3076B4-D7F2-41D5-AA0A-5C626A6D59E4}"/>
          </ac:spMkLst>
        </pc:spChg>
        <pc:spChg chg="mod">
          <ac:chgData name="Johanna Kuittinen" userId="a63d62df-fcfb-45c0-9f98-cbab8e1e414f" providerId="ADAL" clId="{E761A24B-851D-404D-A10E-D67B1810DAA8}" dt="2022-10-26T09:11:49.615" v="37" actId="1076"/>
          <ac:spMkLst>
            <pc:docMk/>
            <pc:sldMk cId="3278283399" sldId="372"/>
            <ac:spMk id="12" creationId="{AEEEEB9F-CC7F-4413-9C98-B1857CE3965B}"/>
          </ac:spMkLst>
        </pc:spChg>
        <pc:spChg chg="add mod">
          <ac:chgData name="Johanna Kuittinen" userId="a63d62df-fcfb-45c0-9f98-cbab8e1e414f" providerId="ADAL" clId="{E761A24B-851D-404D-A10E-D67B1810DAA8}" dt="2022-10-26T09:12:31.399" v="46" actId="1076"/>
          <ac:spMkLst>
            <pc:docMk/>
            <pc:sldMk cId="3278283399" sldId="372"/>
            <ac:spMk id="18" creationId="{CDC23272-3C41-45BD-9512-329CFD108C44}"/>
          </ac:spMkLst>
        </pc:spChg>
        <pc:picChg chg="mod">
          <ac:chgData name="Johanna Kuittinen" userId="a63d62df-fcfb-45c0-9f98-cbab8e1e414f" providerId="ADAL" clId="{E761A24B-851D-404D-A10E-D67B1810DAA8}" dt="2022-10-26T09:10:55.290" v="24" actId="1076"/>
          <ac:picMkLst>
            <pc:docMk/>
            <pc:sldMk cId="3278283399" sldId="372"/>
            <ac:picMk id="6" creationId="{1CF4C01E-9A65-49E0-8EB8-A2B75C17082D}"/>
          </ac:picMkLst>
        </pc:picChg>
        <pc:picChg chg="mod">
          <ac:chgData name="Johanna Kuittinen" userId="a63d62df-fcfb-45c0-9f98-cbab8e1e414f" providerId="ADAL" clId="{E761A24B-851D-404D-A10E-D67B1810DAA8}" dt="2022-10-26T09:11:00.550" v="26" actId="1076"/>
          <ac:picMkLst>
            <pc:docMk/>
            <pc:sldMk cId="3278283399" sldId="372"/>
            <ac:picMk id="9" creationId="{A20ABD5F-83EF-4208-9307-E1C705B9D1B2}"/>
          </ac:picMkLst>
        </pc:picChg>
        <pc:picChg chg="mod">
          <ac:chgData name="Johanna Kuittinen" userId="a63d62df-fcfb-45c0-9f98-cbab8e1e414f" providerId="ADAL" clId="{E761A24B-851D-404D-A10E-D67B1810DAA8}" dt="2022-10-26T09:12:33.933" v="47" actId="1076"/>
          <ac:picMkLst>
            <pc:docMk/>
            <pc:sldMk cId="3278283399" sldId="372"/>
            <ac:picMk id="13" creationId="{22F2D2F9-70F0-4D42-AE3E-70ECCFA0E93F}"/>
          </ac:picMkLst>
        </pc:picChg>
        <pc:picChg chg="add mod">
          <ac:chgData name="Johanna Kuittinen" userId="a63d62df-fcfb-45c0-9f98-cbab8e1e414f" providerId="ADAL" clId="{E761A24B-851D-404D-A10E-D67B1810DAA8}" dt="2022-10-26T09:12:12.929" v="40" actId="14861"/>
          <ac:picMkLst>
            <pc:docMk/>
            <pc:sldMk cId="3278283399" sldId="372"/>
            <ac:picMk id="17" creationId="{3156ED39-FB95-4581-8446-C297495EEC37}"/>
          </ac:picMkLst>
        </pc:picChg>
      </pc:sldChg>
      <pc:sldChg chg="delSp modSp add mod ord modTransition">
        <pc:chgData name="Johanna Kuittinen" userId="a63d62df-fcfb-45c0-9f98-cbab8e1e414f" providerId="ADAL" clId="{E761A24B-851D-404D-A10E-D67B1810DAA8}" dt="2022-10-27T13:11:24.599" v="5063"/>
        <pc:sldMkLst>
          <pc:docMk/>
          <pc:sldMk cId="1537499426" sldId="373"/>
        </pc:sldMkLst>
        <pc:spChg chg="mod">
          <ac:chgData name="Johanna Kuittinen" userId="a63d62df-fcfb-45c0-9f98-cbab8e1e414f" providerId="ADAL" clId="{E761A24B-851D-404D-A10E-D67B1810DAA8}" dt="2022-10-26T09:14:33.130" v="144" actId="1038"/>
          <ac:spMkLst>
            <pc:docMk/>
            <pc:sldMk cId="1537499426" sldId="373"/>
            <ac:spMk id="14" creationId="{65005B1C-8EC2-42C5-8D3C-7D0421491736}"/>
          </ac:spMkLst>
        </pc:spChg>
        <pc:spChg chg="del topLvl">
          <ac:chgData name="Johanna Kuittinen" userId="a63d62df-fcfb-45c0-9f98-cbab8e1e414f" providerId="ADAL" clId="{E761A24B-851D-404D-A10E-D67B1810DAA8}" dt="2022-10-26T09:14:02.382" v="122" actId="478"/>
          <ac:spMkLst>
            <pc:docMk/>
            <pc:sldMk cId="1537499426" sldId="373"/>
            <ac:spMk id="15" creationId="{46998E40-B109-44AF-8D1E-686A2A32B977}"/>
          </ac:spMkLst>
        </pc:spChg>
        <pc:grpChg chg="del">
          <ac:chgData name="Johanna Kuittinen" userId="a63d62df-fcfb-45c0-9f98-cbab8e1e414f" providerId="ADAL" clId="{E761A24B-851D-404D-A10E-D67B1810DAA8}" dt="2022-10-26T09:14:02.382" v="122" actId="478"/>
          <ac:grpSpMkLst>
            <pc:docMk/>
            <pc:sldMk cId="1537499426" sldId="373"/>
            <ac:grpSpMk id="2" creationId="{BE196667-9149-4A12-960D-4F6A8E5AC8DF}"/>
          </ac:grpSpMkLst>
        </pc:grpChg>
        <pc:grpChg chg="topLvl">
          <ac:chgData name="Johanna Kuittinen" userId="a63d62df-fcfb-45c0-9f98-cbab8e1e414f" providerId="ADAL" clId="{E761A24B-851D-404D-A10E-D67B1810DAA8}" dt="2022-10-26T09:14:02.382" v="122" actId="478"/>
          <ac:grpSpMkLst>
            <pc:docMk/>
            <pc:sldMk cId="1537499426" sldId="373"/>
            <ac:grpSpMk id="12" creationId="{24F45A2F-DF76-45A9-B35C-C87579C2301E}"/>
          </ac:grpSpMkLst>
        </pc:grpChg>
      </pc:sldChg>
      <pc:sldChg chg="addSp delSp modSp add mod ord modTransition modClrScheme addAnim delAnim modAnim chgLayout modNotesTx">
        <pc:chgData name="Johanna Kuittinen" userId="a63d62df-fcfb-45c0-9f98-cbab8e1e414f" providerId="ADAL" clId="{E761A24B-851D-404D-A10E-D67B1810DAA8}" dt="2022-10-27T13:11:24.599" v="5063"/>
        <pc:sldMkLst>
          <pc:docMk/>
          <pc:sldMk cId="3944511671" sldId="374"/>
        </pc:sldMkLst>
        <pc:spChg chg="add del mod ord">
          <ac:chgData name="Johanna Kuittinen" userId="a63d62df-fcfb-45c0-9f98-cbab8e1e414f" providerId="ADAL" clId="{E761A24B-851D-404D-A10E-D67B1810DAA8}" dt="2022-10-26T09:17:31.231" v="224" actId="478"/>
          <ac:spMkLst>
            <pc:docMk/>
            <pc:sldMk cId="3944511671" sldId="374"/>
            <ac:spMk id="3" creationId="{AC3F424C-64A8-4343-8BD5-0C68290EDC2D}"/>
          </ac:spMkLst>
        </pc:spChg>
        <pc:spChg chg="del">
          <ac:chgData name="Johanna Kuittinen" userId="a63d62df-fcfb-45c0-9f98-cbab8e1e414f" providerId="ADAL" clId="{E761A24B-851D-404D-A10E-D67B1810DAA8}" dt="2022-10-26T09:16:14.208" v="209" actId="478"/>
          <ac:spMkLst>
            <pc:docMk/>
            <pc:sldMk cId="3944511671" sldId="374"/>
            <ac:spMk id="5" creationId="{8ED8D763-D6B3-1B29-7E37-6F7098C41AA2}"/>
          </ac:spMkLst>
        </pc:spChg>
        <pc:spChg chg="add del mod ord">
          <ac:chgData name="Johanna Kuittinen" userId="a63d62df-fcfb-45c0-9f98-cbab8e1e414f" providerId="ADAL" clId="{E761A24B-851D-404D-A10E-D67B1810DAA8}" dt="2022-10-26T09:17:29.476" v="223" actId="478"/>
          <ac:spMkLst>
            <pc:docMk/>
            <pc:sldMk cId="3944511671" sldId="374"/>
            <ac:spMk id="6" creationId="{42BD0E28-9FFD-43DD-80EB-5102666D734A}"/>
          </ac:spMkLst>
        </pc:spChg>
        <pc:spChg chg="add mod">
          <ac:chgData name="Johanna Kuittinen" userId="a63d62df-fcfb-45c0-9f98-cbab8e1e414f" providerId="ADAL" clId="{E761A24B-851D-404D-A10E-D67B1810DAA8}" dt="2022-10-26T09:18:20.395" v="239" actId="1076"/>
          <ac:spMkLst>
            <pc:docMk/>
            <pc:sldMk cId="3944511671" sldId="374"/>
            <ac:spMk id="18" creationId="{F0043B7E-1D5A-432A-B99C-508F90381FE7}"/>
          </ac:spMkLst>
        </pc:spChg>
        <pc:spChg chg="mod">
          <ac:chgData name="Johanna Kuittinen" userId="a63d62df-fcfb-45c0-9f98-cbab8e1e414f" providerId="ADAL" clId="{E761A24B-851D-404D-A10E-D67B1810DAA8}" dt="2022-10-26T09:15:57.363" v="206" actId="1076"/>
          <ac:spMkLst>
            <pc:docMk/>
            <pc:sldMk cId="3944511671" sldId="374"/>
            <ac:spMk id="20" creationId="{9E43B496-1BAA-495E-B309-DE9FA53A3D64}"/>
          </ac:spMkLst>
        </pc:spChg>
        <pc:spChg chg="del">
          <ac:chgData name="Johanna Kuittinen" userId="a63d62df-fcfb-45c0-9f98-cbab8e1e414f" providerId="ADAL" clId="{E761A24B-851D-404D-A10E-D67B1810DAA8}" dt="2022-10-26T09:16:24.210" v="215" actId="478"/>
          <ac:spMkLst>
            <pc:docMk/>
            <pc:sldMk cId="3944511671" sldId="374"/>
            <ac:spMk id="22" creationId="{E75E8BF6-674B-A2F3-CC3A-49DACC55AEF0}"/>
          </ac:spMkLst>
        </pc:spChg>
        <pc:spChg chg="add mod">
          <ac:chgData name="Johanna Kuittinen" userId="a63d62df-fcfb-45c0-9f98-cbab8e1e414f" providerId="ADAL" clId="{E761A24B-851D-404D-A10E-D67B1810DAA8}" dt="2022-10-26T09:18:30.979" v="240"/>
          <ac:spMkLst>
            <pc:docMk/>
            <pc:sldMk cId="3944511671" sldId="374"/>
            <ac:spMk id="23" creationId="{66A1B2F6-D3BC-490D-8A33-A9958ACB65B8}"/>
          </ac:spMkLst>
        </pc:spChg>
        <pc:grpChg chg="mod">
          <ac:chgData name="Johanna Kuittinen" userId="a63d62df-fcfb-45c0-9f98-cbab8e1e414f" providerId="ADAL" clId="{E761A24B-851D-404D-A10E-D67B1810DAA8}" dt="2022-10-26T09:18:03.230" v="233" actId="1076"/>
          <ac:grpSpMkLst>
            <pc:docMk/>
            <pc:sldMk cId="3944511671" sldId="374"/>
            <ac:grpSpMk id="11" creationId="{4BFF5F30-D522-4B1C-B62C-FFE15E91DFE6}"/>
          </ac:grpSpMkLst>
        </pc:grpChg>
        <pc:grpChg chg="add del mod">
          <ac:chgData name="Johanna Kuittinen" userId="a63d62df-fcfb-45c0-9f98-cbab8e1e414f" providerId="ADAL" clId="{E761A24B-851D-404D-A10E-D67B1810DAA8}" dt="2022-10-26T09:18:01.244" v="232" actId="1076"/>
          <ac:grpSpMkLst>
            <pc:docMk/>
            <pc:sldMk cId="3944511671" sldId="374"/>
            <ac:grpSpMk id="15" creationId="{F821C391-1D01-4FA7-B8D6-C12A65EA6A30}"/>
          </ac:grpSpMkLst>
        </pc:grpChg>
        <pc:picChg chg="del">
          <ac:chgData name="Johanna Kuittinen" userId="a63d62df-fcfb-45c0-9f98-cbab8e1e414f" providerId="ADAL" clId="{E761A24B-851D-404D-A10E-D67B1810DAA8}" dt="2022-10-26T09:16:15.285" v="210" actId="478"/>
          <ac:picMkLst>
            <pc:docMk/>
            <pc:sldMk cId="3944511671" sldId="374"/>
            <ac:picMk id="2" creationId="{7730FC89-7D22-6AF7-EB59-94BCF6E22619}"/>
          </ac:picMkLst>
        </pc:picChg>
        <pc:picChg chg="del">
          <ac:chgData name="Johanna Kuittinen" userId="a63d62df-fcfb-45c0-9f98-cbab8e1e414f" providerId="ADAL" clId="{E761A24B-851D-404D-A10E-D67B1810DAA8}" dt="2022-10-26T09:16:19.682" v="213" actId="478"/>
          <ac:picMkLst>
            <pc:docMk/>
            <pc:sldMk cId="3944511671" sldId="374"/>
            <ac:picMk id="4" creationId="{450C291A-B540-9795-487C-0D00AE6C7279}"/>
          </ac:picMkLst>
        </pc:picChg>
        <pc:picChg chg="add mod">
          <ac:chgData name="Johanna Kuittinen" userId="a63d62df-fcfb-45c0-9f98-cbab8e1e414f" providerId="ADAL" clId="{E761A24B-851D-404D-A10E-D67B1810DAA8}" dt="2022-10-26T09:17:53.826" v="230" actId="732"/>
          <ac:picMkLst>
            <pc:docMk/>
            <pc:sldMk cId="3944511671" sldId="374"/>
            <ac:picMk id="14" creationId="{F760064C-0C46-4663-B37F-73B4B35DF45E}"/>
          </ac:picMkLst>
        </pc:picChg>
        <pc:picChg chg="add mod modCrop">
          <ac:chgData name="Johanna Kuittinen" userId="a63d62df-fcfb-45c0-9f98-cbab8e1e414f" providerId="ADAL" clId="{E761A24B-851D-404D-A10E-D67B1810DAA8}" dt="2022-10-26T09:18:07.146" v="235" actId="1036"/>
          <ac:picMkLst>
            <pc:docMk/>
            <pc:sldMk cId="3944511671" sldId="374"/>
            <ac:picMk id="16" creationId="{0E320B97-8B37-423F-BF84-31BB8744B4F5}"/>
          </ac:picMkLst>
        </pc:picChg>
        <pc:picChg chg="mod">
          <ac:chgData name="Johanna Kuittinen" userId="a63d62df-fcfb-45c0-9f98-cbab8e1e414f" providerId="ADAL" clId="{E761A24B-851D-404D-A10E-D67B1810DAA8}" dt="2022-10-26T09:15:53.750" v="205" actId="1076"/>
          <ac:picMkLst>
            <pc:docMk/>
            <pc:sldMk cId="3944511671" sldId="374"/>
            <ac:picMk id="19" creationId="{4730DA7A-249B-4403-B65C-8B74645E5693}"/>
          </ac:picMkLst>
        </pc:picChg>
        <pc:picChg chg="add mod">
          <ac:chgData name="Johanna Kuittinen" userId="a63d62df-fcfb-45c0-9f98-cbab8e1e414f" providerId="ADAL" clId="{E761A24B-851D-404D-A10E-D67B1810DAA8}" dt="2022-10-26T09:18:17.825" v="238" actId="1076"/>
          <ac:picMkLst>
            <pc:docMk/>
            <pc:sldMk cId="3944511671" sldId="374"/>
            <ac:picMk id="21" creationId="{4FCEFE7E-B023-4C73-BBE9-82BDA24C8E4D}"/>
          </ac:picMkLst>
        </pc:picChg>
        <pc:picChg chg="del mod">
          <ac:chgData name="Johanna Kuittinen" userId="a63d62df-fcfb-45c0-9f98-cbab8e1e414f" providerId="ADAL" clId="{E761A24B-851D-404D-A10E-D67B1810DAA8}" dt="2022-10-26T09:15:22.631" v="151" actId="478"/>
          <ac:picMkLst>
            <pc:docMk/>
            <pc:sldMk cId="3944511671" sldId="374"/>
            <ac:picMk id="1026" creationId="{87814724-CA21-1D6F-2A41-D3A42BA5FC82}"/>
          </ac:picMkLst>
        </pc:picChg>
      </pc:sldChg>
      <pc:sldChg chg="addSp delSp modSp add mod modTransition delAnim modAnim modNotesTx">
        <pc:chgData name="Johanna Kuittinen" userId="a63d62df-fcfb-45c0-9f98-cbab8e1e414f" providerId="ADAL" clId="{E761A24B-851D-404D-A10E-D67B1810DAA8}" dt="2022-10-27T13:20:38.125" v="5218"/>
        <pc:sldMkLst>
          <pc:docMk/>
          <pc:sldMk cId="3364705261" sldId="375"/>
        </pc:sldMkLst>
        <pc:spChg chg="add mod modCrop">
          <ac:chgData name="Johanna Kuittinen" userId="a63d62df-fcfb-45c0-9f98-cbab8e1e414f" providerId="ADAL" clId="{E761A24B-851D-404D-A10E-D67B1810DAA8}" dt="2022-10-26T09:46:12.437" v="842" actId="18131"/>
          <ac:spMkLst>
            <pc:docMk/>
            <pc:sldMk cId="3364705261" sldId="375"/>
            <ac:spMk id="15" creationId="{C37FAEA8-B034-47E9-8DD5-9569C612D7F1}"/>
          </ac:spMkLst>
        </pc:spChg>
        <pc:spChg chg="mod">
          <ac:chgData name="Johanna Kuittinen" userId="a63d62df-fcfb-45c0-9f98-cbab8e1e414f" providerId="ADAL" clId="{E761A24B-851D-404D-A10E-D67B1810DAA8}" dt="2022-10-26T09:37:55.970" v="769" actId="20577"/>
          <ac:spMkLst>
            <pc:docMk/>
            <pc:sldMk cId="3364705261" sldId="375"/>
            <ac:spMk id="16" creationId="{CF1304CB-0413-4FA4-8EFC-B4491215A36F}"/>
          </ac:spMkLst>
        </pc:spChg>
        <pc:spChg chg="add mod">
          <ac:chgData name="Johanna Kuittinen" userId="a63d62df-fcfb-45c0-9f98-cbab8e1e414f" providerId="ADAL" clId="{E761A24B-851D-404D-A10E-D67B1810DAA8}" dt="2022-10-26T09:46:24.545" v="843" actId="207"/>
          <ac:spMkLst>
            <pc:docMk/>
            <pc:sldMk cId="3364705261" sldId="375"/>
            <ac:spMk id="17" creationId="{E8BC9E39-1CFD-4C07-A4AA-00E1EEF816B7}"/>
          </ac:spMkLst>
        </pc:spChg>
        <pc:spChg chg="mod">
          <ac:chgData name="Johanna Kuittinen" userId="a63d62df-fcfb-45c0-9f98-cbab8e1e414f" providerId="ADAL" clId="{E761A24B-851D-404D-A10E-D67B1810DAA8}" dt="2022-10-26T09:39:15.919" v="798" actId="1076"/>
          <ac:spMkLst>
            <pc:docMk/>
            <pc:sldMk cId="3364705261" sldId="375"/>
            <ac:spMk id="24" creationId="{6501698A-B841-4181-A771-CCEDFC50F937}"/>
          </ac:spMkLst>
        </pc:spChg>
        <pc:spChg chg="del">
          <ac:chgData name="Johanna Kuittinen" userId="a63d62df-fcfb-45c0-9f98-cbab8e1e414f" providerId="ADAL" clId="{E761A24B-851D-404D-A10E-D67B1810DAA8}" dt="2022-10-26T09:38:13.178" v="775" actId="478"/>
          <ac:spMkLst>
            <pc:docMk/>
            <pc:sldMk cId="3364705261" sldId="375"/>
            <ac:spMk id="32" creationId="{AC91D005-BF78-4A89-8BAD-6C158A5F1D65}"/>
          </ac:spMkLst>
        </pc:spChg>
        <pc:spChg chg="del">
          <ac:chgData name="Johanna Kuittinen" userId="a63d62df-fcfb-45c0-9f98-cbab8e1e414f" providerId="ADAL" clId="{E761A24B-851D-404D-A10E-D67B1810DAA8}" dt="2022-10-26T09:38:14.715" v="778" actId="478"/>
          <ac:spMkLst>
            <pc:docMk/>
            <pc:sldMk cId="3364705261" sldId="375"/>
            <ac:spMk id="33" creationId="{F6522B90-78B4-4D1B-B56C-C5729846AADE}"/>
          </ac:spMkLst>
        </pc:spChg>
        <pc:spChg chg="del">
          <ac:chgData name="Johanna Kuittinen" userId="a63d62df-fcfb-45c0-9f98-cbab8e1e414f" providerId="ADAL" clId="{E761A24B-851D-404D-A10E-D67B1810DAA8}" dt="2022-10-26T09:38:15.779" v="779" actId="478"/>
          <ac:spMkLst>
            <pc:docMk/>
            <pc:sldMk cId="3364705261" sldId="375"/>
            <ac:spMk id="34" creationId="{F26B1A73-28FB-4077-A4F5-15C026B8BDC0}"/>
          </ac:spMkLst>
        </pc:spChg>
        <pc:spChg chg="del mod">
          <ac:chgData name="Johanna Kuittinen" userId="a63d62df-fcfb-45c0-9f98-cbab8e1e414f" providerId="ADAL" clId="{E761A24B-851D-404D-A10E-D67B1810DAA8}" dt="2022-10-26T09:38:13.994" v="777" actId="478"/>
          <ac:spMkLst>
            <pc:docMk/>
            <pc:sldMk cId="3364705261" sldId="375"/>
            <ac:spMk id="35" creationId="{C9E33FE2-6CFA-4E96-8887-78C90F452289}"/>
          </ac:spMkLst>
        </pc:spChg>
        <pc:grpChg chg="del">
          <ac:chgData name="Johanna Kuittinen" userId="a63d62df-fcfb-45c0-9f98-cbab8e1e414f" providerId="ADAL" clId="{E761A24B-851D-404D-A10E-D67B1810DAA8}" dt="2022-10-26T09:37:59.440" v="770" actId="478"/>
          <ac:grpSpMkLst>
            <pc:docMk/>
            <pc:sldMk cId="3364705261" sldId="375"/>
            <ac:grpSpMk id="36" creationId="{70AE8622-5C22-4792-BC75-A0771D861690}"/>
          </ac:grpSpMkLst>
        </pc:grpChg>
        <pc:grpChg chg="del">
          <ac:chgData name="Johanna Kuittinen" userId="a63d62df-fcfb-45c0-9f98-cbab8e1e414f" providerId="ADAL" clId="{E761A24B-851D-404D-A10E-D67B1810DAA8}" dt="2022-10-26T09:38:00.467" v="771" actId="478"/>
          <ac:grpSpMkLst>
            <pc:docMk/>
            <pc:sldMk cId="3364705261" sldId="375"/>
            <ac:grpSpMk id="39" creationId="{7BFA25DD-19C7-4115-BAC0-3C66D34D825F}"/>
          </ac:grpSpMkLst>
        </pc:grpChg>
      </pc:sldChg>
      <pc:sldChg chg="add del">
        <pc:chgData name="Johanna Kuittinen" userId="a63d62df-fcfb-45c0-9f98-cbab8e1e414f" providerId="ADAL" clId="{E761A24B-851D-404D-A10E-D67B1810DAA8}" dt="2022-10-26T09:37:30.864" v="717" actId="47"/>
        <pc:sldMkLst>
          <pc:docMk/>
          <pc:sldMk cId="3815142132" sldId="375"/>
        </pc:sldMkLst>
      </pc:sldChg>
      <pc:sldChg chg="add del">
        <pc:chgData name="Johanna Kuittinen" userId="a63d62df-fcfb-45c0-9f98-cbab8e1e414f" providerId="ADAL" clId="{E761A24B-851D-404D-A10E-D67B1810DAA8}" dt="2022-10-26T09:52:08.167" v="849" actId="47"/>
        <pc:sldMkLst>
          <pc:docMk/>
          <pc:sldMk cId="381529312" sldId="376"/>
        </pc:sldMkLst>
      </pc:sldChg>
      <pc:sldChg chg="new del ord">
        <pc:chgData name="Johanna Kuittinen" userId="a63d62df-fcfb-45c0-9f98-cbab8e1e414f" providerId="ADAL" clId="{E761A24B-851D-404D-A10E-D67B1810DAA8}" dt="2022-10-26T09:37:24.421" v="716" actId="47"/>
        <pc:sldMkLst>
          <pc:docMk/>
          <pc:sldMk cId="1961115974" sldId="376"/>
        </pc:sldMkLst>
      </pc:sldChg>
      <pc:sldChg chg="addSp delSp modSp add mod modTransition delAnim modAnim modNotesTx">
        <pc:chgData name="Johanna Kuittinen" userId="a63d62df-fcfb-45c0-9f98-cbab8e1e414f" providerId="ADAL" clId="{E761A24B-851D-404D-A10E-D67B1810DAA8}" dt="2022-10-27T13:11:24.599" v="5063"/>
        <pc:sldMkLst>
          <pc:docMk/>
          <pc:sldMk cId="3162592155" sldId="376"/>
        </pc:sldMkLst>
        <pc:spChg chg="add del mod">
          <ac:chgData name="Johanna Kuittinen" userId="a63d62df-fcfb-45c0-9f98-cbab8e1e414f" providerId="ADAL" clId="{E761A24B-851D-404D-A10E-D67B1810DAA8}" dt="2022-10-26T09:52:51.901" v="931" actId="478"/>
          <ac:spMkLst>
            <pc:docMk/>
            <pc:sldMk cId="3162592155" sldId="376"/>
            <ac:spMk id="3" creationId="{27612972-8835-4AE1-A0BF-76A8951BF9B8}"/>
          </ac:spMkLst>
        </pc:spChg>
        <pc:spChg chg="del">
          <ac:chgData name="Johanna Kuittinen" userId="a63d62df-fcfb-45c0-9f98-cbab8e1e414f" providerId="ADAL" clId="{E761A24B-851D-404D-A10E-D67B1810DAA8}" dt="2022-10-26T09:52:29.144" v="851" actId="478"/>
          <ac:spMkLst>
            <pc:docMk/>
            <pc:sldMk cId="3162592155" sldId="376"/>
            <ac:spMk id="10" creationId="{FDA19B4F-E501-412B-93FE-22D085DF369A}"/>
          </ac:spMkLst>
        </pc:spChg>
        <pc:spChg chg="mod">
          <ac:chgData name="Johanna Kuittinen" userId="a63d62df-fcfb-45c0-9f98-cbab8e1e414f" providerId="ADAL" clId="{E761A24B-851D-404D-A10E-D67B1810DAA8}" dt="2022-10-26T09:52:58.089" v="934" actId="1076"/>
          <ac:spMkLst>
            <pc:docMk/>
            <pc:sldMk cId="3162592155" sldId="376"/>
            <ac:spMk id="12" creationId="{79DA7F86-6A3E-4525-A536-81E6C47446A9}"/>
          </ac:spMkLst>
        </pc:spChg>
        <pc:grpChg chg="del">
          <ac:chgData name="Johanna Kuittinen" userId="a63d62df-fcfb-45c0-9f98-cbab8e1e414f" providerId="ADAL" clId="{E761A24B-851D-404D-A10E-D67B1810DAA8}" dt="2022-10-26T09:52:48.428" v="929" actId="478"/>
          <ac:grpSpMkLst>
            <pc:docMk/>
            <pc:sldMk cId="3162592155" sldId="376"/>
            <ac:grpSpMk id="6" creationId="{301C31FF-D64F-48CB-92D7-7B482E0E8223}"/>
          </ac:grpSpMkLst>
        </pc:grpChg>
        <pc:grpChg chg="mod">
          <ac:chgData name="Johanna Kuittinen" userId="a63d62df-fcfb-45c0-9f98-cbab8e1e414f" providerId="ADAL" clId="{E761A24B-851D-404D-A10E-D67B1810DAA8}" dt="2022-10-26T09:52:50.064" v="930" actId="1076"/>
          <ac:grpSpMkLst>
            <pc:docMk/>
            <pc:sldMk cId="3162592155" sldId="376"/>
            <ac:grpSpMk id="9" creationId="{05994950-2C13-4953-AEFA-929563603710}"/>
          </ac:grpSpMkLst>
        </pc:grpChg>
        <pc:grpChg chg="add mod">
          <ac:chgData name="Johanna Kuittinen" userId="a63d62df-fcfb-45c0-9f98-cbab8e1e414f" providerId="ADAL" clId="{E761A24B-851D-404D-A10E-D67B1810DAA8}" dt="2022-10-26T09:56:24.444" v="979" actId="1076"/>
          <ac:grpSpMkLst>
            <pc:docMk/>
            <pc:sldMk cId="3162592155" sldId="376"/>
            <ac:grpSpMk id="13" creationId="{12098110-6CC8-40CA-8FED-A70377E3BF1A}"/>
          </ac:grpSpMkLst>
        </pc:grpChg>
        <pc:picChg chg="mod">
          <ac:chgData name="Johanna Kuittinen" userId="a63d62df-fcfb-45c0-9f98-cbab8e1e414f" providerId="ADAL" clId="{E761A24B-851D-404D-A10E-D67B1810DAA8}" dt="2022-10-26T09:56:22.915" v="978"/>
          <ac:picMkLst>
            <pc:docMk/>
            <pc:sldMk cId="3162592155" sldId="376"/>
            <ac:picMk id="14" creationId="{4F8FA803-69F9-4591-B9E9-9C95632B5905}"/>
          </ac:picMkLst>
        </pc:picChg>
        <pc:picChg chg="mod">
          <ac:chgData name="Johanna Kuittinen" userId="a63d62df-fcfb-45c0-9f98-cbab8e1e414f" providerId="ADAL" clId="{E761A24B-851D-404D-A10E-D67B1810DAA8}" dt="2022-10-26T09:56:22.915" v="978"/>
          <ac:picMkLst>
            <pc:docMk/>
            <pc:sldMk cId="3162592155" sldId="376"/>
            <ac:picMk id="15" creationId="{03541272-D889-4019-9313-388A5CE975D3}"/>
          </ac:picMkLst>
        </pc:picChg>
      </pc:sldChg>
      <pc:sldChg chg="addSp delSp modSp add mod modTransition delAnim modAnim modNotesTx">
        <pc:chgData name="Johanna Kuittinen" userId="a63d62df-fcfb-45c0-9f98-cbab8e1e414f" providerId="ADAL" clId="{E761A24B-851D-404D-A10E-D67B1810DAA8}" dt="2022-10-27T13:11:24.599" v="5063"/>
        <pc:sldMkLst>
          <pc:docMk/>
          <pc:sldMk cId="2607006779" sldId="377"/>
        </pc:sldMkLst>
        <pc:spChg chg="del topLvl">
          <ac:chgData name="Johanna Kuittinen" userId="a63d62df-fcfb-45c0-9f98-cbab8e1e414f" providerId="ADAL" clId="{E761A24B-851D-404D-A10E-D67B1810DAA8}" dt="2022-10-26T09:53:08.157" v="937" actId="478"/>
          <ac:spMkLst>
            <pc:docMk/>
            <pc:sldMk cId="2607006779" sldId="377"/>
            <ac:spMk id="12" creationId="{79DA7F86-6A3E-4525-A536-81E6C47446A9}"/>
          </ac:spMkLst>
        </pc:spChg>
        <pc:grpChg chg="del">
          <ac:chgData name="Johanna Kuittinen" userId="a63d62df-fcfb-45c0-9f98-cbab8e1e414f" providerId="ADAL" clId="{E761A24B-851D-404D-A10E-D67B1810DAA8}" dt="2022-10-26T09:53:08.157" v="937" actId="478"/>
          <ac:grpSpMkLst>
            <pc:docMk/>
            <pc:sldMk cId="2607006779" sldId="377"/>
            <ac:grpSpMk id="9" creationId="{05994950-2C13-4953-AEFA-929563603710}"/>
          </ac:grpSpMkLst>
        </pc:grpChg>
        <pc:picChg chg="add mod">
          <ac:chgData name="Johanna Kuittinen" userId="a63d62df-fcfb-45c0-9f98-cbab8e1e414f" providerId="ADAL" clId="{E761A24B-851D-404D-A10E-D67B1810DAA8}" dt="2022-10-26T09:53:41.479" v="949" actId="1076"/>
          <ac:picMkLst>
            <pc:docMk/>
            <pc:sldMk cId="2607006779" sldId="377"/>
            <ac:picMk id="5" creationId="{FB36379E-672F-48E3-9DEA-D247FDDF1EEA}"/>
          </ac:picMkLst>
        </pc:picChg>
        <pc:picChg chg="del topLvl">
          <ac:chgData name="Johanna Kuittinen" userId="a63d62df-fcfb-45c0-9f98-cbab8e1e414f" providerId="ADAL" clId="{E761A24B-851D-404D-A10E-D67B1810DAA8}" dt="2022-10-26T09:53:14.308" v="939" actId="478"/>
          <ac:picMkLst>
            <pc:docMk/>
            <pc:sldMk cId="2607006779" sldId="377"/>
            <ac:picMk id="11" creationId="{0E9DFDD3-FE76-4C90-B48D-6ACC28161DE9}"/>
          </ac:picMkLst>
        </pc:picChg>
      </pc:sldChg>
      <pc:sldChg chg="delSp modSp add del mod delAnim modNotesTx">
        <pc:chgData name="Johanna Kuittinen" userId="a63d62df-fcfb-45c0-9f98-cbab8e1e414f" providerId="ADAL" clId="{E761A24B-851D-404D-A10E-D67B1810DAA8}" dt="2022-10-27T07:11:34.858" v="3979" actId="47"/>
        <pc:sldMkLst>
          <pc:docMk/>
          <pc:sldMk cId="1957566388" sldId="378"/>
        </pc:sldMkLst>
        <pc:picChg chg="del mod">
          <ac:chgData name="Johanna Kuittinen" userId="a63d62df-fcfb-45c0-9f98-cbab8e1e414f" providerId="ADAL" clId="{E761A24B-851D-404D-A10E-D67B1810DAA8}" dt="2022-10-27T07:11:30.462" v="3978" actId="21"/>
          <ac:picMkLst>
            <pc:docMk/>
            <pc:sldMk cId="1957566388" sldId="378"/>
            <ac:picMk id="5" creationId="{FB36379E-672F-48E3-9DEA-D247FDDF1EEA}"/>
          </ac:picMkLst>
        </pc:picChg>
      </pc:sldChg>
      <pc:sldChg chg="modSp add mod modTransition modNotesTx">
        <pc:chgData name="Johanna Kuittinen" userId="a63d62df-fcfb-45c0-9f98-cbab8e1e414f" providerId="ADAL" clId="{E761A24B-851D-404D-A10E-D67B1810DAA8}" dt="2022-10-27T13:11:24.599" v="5063"/>
        <pc:sldMkLst>
          <pc:docMk/>
          <pc:sldMk cId="1312685554" sldId="379"/>
        </pc:sldMkLst>
        <pc:picChg chg="mod modCrop">
          <ac:chgData name="Johanna Kuittinen" userId="a63d62df-fcfb-45c0-9f98-cbab8e1e414f" providerId="ADAL" clId="{E761A24B-851D-404D-A10E-D67B1810DAA8}" dt="2022-10-27T12:12:05.780" v="4210" actId="1076"/>
          <ac:picMkLst>
            <pc:docMk/>
            <pc:sldMk cId="1312685554" sldId="379"/>
            <ac:picMk id="5" creationId="{FB36379E-672F-48E3-9DEA-D247FDDF1EEA}"/>
          </ac:picMkLst>
        </pc:picChg>
      </pc:sldChg>
      <pc:sldChg chg="modSp add mod modTransition modNotesTx">
        <pc:chgData name="Johanna Kuittinen" userId="a63d62df-fcfb-45c0-9f98-cbab8e1e414f" providerId="ADAL" clId="{E761A24B-851D-404D-A10E-D67B1810DAA8}" dt="2022-10-27T13:11:24.599" v="5063"/>
        <pc:sldMkLst>
          <pc:docMk/>
          <pc:sldMk cId="2544716927" sldId="380"/>
        </pc:sldMkLst>
        <pc:picChg chg="mod modCrop">
          <ac:chgData name="Johanna Kuittinen" userId="a63d62df-fcfb-45c0-9f98-cbab8e1e414f" providerId="ADAL" clId="{E761A24B-851D-404D-A10E-D67B1810DAA8}" dt="2022-10-27T12:16:24.399" v="4217" actId="1076"/>
          <ac:picMkLst>
            <pc:docMk/>
            <pc:sldMk cId="2544716927" sldId="380"/>
            <ac:picMk id="5" creationId="{FB36379E-672F-48E3-9DEA-D247FDDF1EEA}"/>
          </ac:picMkLst>
        </pc:picChg>
      </pc:sldChg>
      <pc:sldChg chg="addSp delSp modSp add mod modTransition delAnim modAnim modNotesTx">
        <pc:chgData name="Johanna Kuittinen" userId="a63d62df-fcfb-45c0-9f98-cbab8e1e414f" providerId="ADAL" clId="{E761A24B-851D-404D-A10E-D67B1810DAA8}" dt="2022-10-27T13:11:24.599" v="5063"/>
        <pc:sldMkLst>
          <pc:docMk/>
          <pc:sldMk cId="3108232080" sldId="381"/>
        </pc:sldMkLst>
        <pc:spChg chg="mod">
          <ac:chgData name="Johanna Kuittinen" userId="a63d62df-fcfb-45c0-9f98-cbab8e1e414f" providerId="ADAL" clId="{E761A24B-851D-404D-A10E-D67B1810DAA8}" dt="2022-10-26T11:13:40.318" v="1055" actId="1076"/>
          <ac:spMkLst>
            <pc:docMk/>
            <pc:sldMk cId="3108232080" sldId="381"/>
            <ac:spMk id="6" creationId="{E9F655BB-92BE-4BEC-B66C-6F67D1A9E8A0}"/>
          </ac:spMkLst>
        </pc:spChg>
        <pc:grpChg chg="add mod">
          <ac:chgData name="Johanna Kuittinen" userId="a63d62df-fcfb-45c0-9f98-cbab8e1e414f" providerId="ADAL" clId="{E761A24B-851D-404D-A10E-D67B1810DAA8}" dt="2022-10-27T07:11:52.393" v="3983" actId="1076"/>
          <ac:grpSpMkLst>
            <pc:docMk/>
            <pc:sldMk cId="3108232080" sldId="381"/>
            <ac:grpSpMk id="3" creationId="{DD0FA621-3BB9-465C-B228-90B251C86DFE}"/>
          </ac:grpSpMkLst>
        </pc:grpChg>
        <pc:picChg chg="mod">
          <ac:chgData name="Johanna Kuittinen" userId="a63d62df-fcfb-45c0-9f98-cbab8e1e414f" providerId="ADAL" clId="{E761A24B-851D-404D-A10E-D67B1810DAA8}" dt="2022-10-26T09:54:50.052" v="966" actId="339"/>
          <ac:picMkLst>
            <pc:docMk/>
            <pc:sldMk cId="3108232080" sldId="381"/>
            <ac:picMk id="4" creationId="{7443CFF3-E836-4B26-A59A-AEEC4D70C35B}"/>
          </ac:picMkLst>
        </pc:picChg>
        <pc:picChg chg="del">
          <ac:chgData name="Johanna Kuittinen" userId="a63d62df-fcfb-45c0-9f98-cbab8e1e414f" providerId="ADAL" clId="{E761A24B-851D-404D-A10E-D67B1810DAA8}" dt="2022-10-26T09:54:38.349" v="962" actId="478"/>
          <ac:picMkLst>
            <pc:docMk/>
            <pc:sldMk cId="3108232080" sldId="381"/>
            <ac:picMk id="5" creationId="{FB36379E-672F-48E3-9DEA-D247FDDF1EEA}"/>
          </ac:picMkLst>
        </pc:picChg>
        <pc:picChg chg="add mod">
          <ac:chgData name="Johanna Kuittinen" userId="a63d62df-fcfb-45c0-9f98-cbab8e1e414f" providerId="ADAL" clId="{E761A24B-851D-404D-A10E-D67B1810DAA8}" dt="2022-10-27T12:19:09.799" v="4220" actId="1076"/>
          <ac:picMkLst>
            <pc:docMk/>
            <pc:sldMk cId="3108232080" sldId="381"/>
            <ac:picMk id="7" creationId="{E2D39FC2-588B-4C54-947F-EBEA2B1805C8}"/>
          </ac:picMkLst>
        </pc:picChg>
      </pc:sldChg>
      <pc:sldChg chg="delSp modSp add mod ord modTransition delAnim modNotesTx">
        <pc:chgData name="Johanna Kuittinen" userId="a63d62df-fcfb-45c0-9f98-cbab8e1e414f" providerId="ADAL" clId="{E761A24B-851D-404D-A10E-D67B1810DAA8}" dt="2022-10-27T13:21:18.052" v="5220" actId="478"/>
        <pc:sldMkLst>
          <pc:docMk/>
          <pc:sldMk cId="2628424037" sldId="382"/>
        </pc:sldMkLst>
        <pc:spChg chg="mod">
          <ac:chgData name="Johanna Kuittinen" userId="a63d62df-fcfb-45c0-9f98-cbab8e1e414f" providerId="ADAL" clId="{E761A24B-851D-404D-A10E-D67B1810DAA8}" dt="2022-10-26T09:57:16.675" v="995" actId="1076"/>
          <ac:spMkLst>
            <pc:docMk/>
            <pc:sldMk cId="2628424037" sldId="382"/>
            <ac:spMk id="12" creationId="{79DA7F86-6A3E-4525-A536-81E6C47446A9}"/>
          </ac:spMkLst>
        </pc:spChg>
        <pc:grpChg chg="del">
          <ac:chgData name="Johanna Kuittinen" userId="a63d62df-fcfb-45c0-9f98-cbab8e1e414f" providerId="ADAL" clId="{E761A24B-851D-404D-A10E-D67B1810DAA8}" dt="2022-10-27T13:21:18.052" v="5220" actId="478"/>
          <ac:grpSpMkLst>
            <pc:docMk/>
            <pc:sldMk cId="2628424037" sldId="382"/>
            <ac:grpSpMk id="13" creationId="{12098110-6CC8-40CA-8FED-A70377E3BF1A}"/>
          </ac:grpSpMkLst>
        </pc:grpChg>
      </pc:sldChg>
      <pc:sldChg chg="delSp modSp add mod ord modTransition delAnim modAnim modNotesTx">
        <pc:chgData name="Johanna Kuittinen" userId="a63d62df-fcfb-45c0-9f98-cbab8e1e414f" providerId="ADAL" clId="{E761A24B-851D-404D-A10E-D67B1810DAA8}" dt="2022-10-27T13:11:24.599" v="5063"/>
        <pc:sldMkLst>
          <pc:docMk/>
          <pc:sldMk cId="112695272" sldId="383"/>
        </pc:sldMkLst>
        <pc:spChg chg="del mod">
          <ac:chgData name="Johanna Kuittinen" userId="a63d62df-fcfb-45c0-9f98-cbab8e1e414f" providerId="ADAL" clId="{E761A24B-851D-404D-A10E-D67B1810DAA8}" dt="2022-10-26T11:12:25.487" v="1050" actId="478"/>
          <ac:spMkLst>
            <pc:docMk/>
            <pc:sldMk cId="112695272" sldId="383"/>
            <ac:spMk id="15" creationId="{C37FAEA8-B034-47E9-8DD5-9569C612D7F1}"/>
          </ac:spMkLst>
        </pc:spChg>
        <pc:spChg chg="mod">
          <ac:chgData name="Johanna Kuittinen" userId="a63d62df-fcfb-45c0-9f98-cbab8e1e414f" providerId="ADAL" clId="{E761A24B-851D-404D-A10E-D67B1810DAA8}" dt="2022-10-26T11:12:21.653" v="1048" actId="20577"/>
          <ac:spMkLst>
            <pc:docMk/>
            <pc:sldMk cId="112695272" sldId="383"/>
            <ac:spMk id="16" creationId="{CF1304CB-0413-4FA4-8EFC-B4491215A36F}"/>
          </ac:spMkLst>
        </pc:spChg>
        <pc:spChg chg="mod modCrop">
          <ac:chgData name="Johanna Kuittinen" userId="a63d62df-fcfb-45c0-9f98-cbab8e1e414f" providerId="ADAL" clId="{E761A24B-851D-404D-A10E-D67B1810DAA8}" dt="2022-10-26T11:15:12.508" v="1084" actId="732"/>
          <ac:spMkLst>
            <pc:docMk/>
            <pc:sldMk cId="112695272" sldId="383"/>
            <ac:spMk id="17" creationId="{E8BC9E39-1CFD-4C07-A4AA-00E1EEF816B7}"/>
          </ac:spMkLst>
        </pc:spChg>
        <pc:spChg chg="mod">
          <ac:chgData name="Johanna Kuittinen" userId="a63d62df-fcfb-45c0-9f98-cbab8e1e414f" providerId="ADAL" clId="{E761A24B-851D-404D-A10E-D67B1810DAA8}" dt="2022-10-26T11:21:31.080" v="1283" actId="1076"/>
          <ac:spMkLst>
            <pc:docMk/>
            <pc:sldMk cId="112695272" sldId="383"/>
            <ac:spMk id="24" creationId="{6501698A-B841-4181-A771-CCEDFC50F937}"/>
          </ac:spMkLst>
        </pc:spChg>
      </pc:sldChg>
      <pc:sldChg chg="modSp add mod ord modTransition modNotesTx">
        <pc:chgData name="Johanna Kuittinen" userId="a63d62df-fcfb-45c0-9f98-cbab8e1e414f" providerId="ADAL" clId="{E761A24B-851D-404D-A10E-D67B1810DAA8}" dt="2022-10-27T13:11:24.599" v="5063"/>
        <pc:sldMkLst>
          <pc:docMk/>
          <pc:sldMk cId="3763030495" sldId="384"/>
        </pc:sldMkLst>
        <pc:spChg chg="mod">
          <ac:chgData name="Johanna Kuittinen" userId="a63d62df-fcfb-45c0-9f98-cbab8e1e414f" providerId="ADAL" clId="{E761A24B-851D-404D-A10E-D67B1810DAA8}" dt="2022-10-26T11:46:44.939" v="1849" actId="20577"/>
          <ac:spMkLst>
            <pc:docMk/>
            <pc:sldMk cId="3763030495" sldId="384"/>
            <ac:spMk id="14" creationId="{65005B1C-8EC2-42C5-8D3C-7D0421491736}"/>
          </ac:spMkLst>
        </pc:spChg>
      </pc:sldChg>
      <pc:sldChg chg="addSp delSp modSp add mod ord modTransition delAnim modAnim modNotesTx">
        <pc:chgData name="Johanna Kuittinen" userId="a63d62df-fcfb-45c0-9f98-cbab8e1e414f" providerId="ADAL" clId="{E761A24B-851D-404D-A10E-D67B1810DAA8}" dt="2022-10-27T13:11:24.599" v="5063"/>
        <pc:sldMkLst>
          <pc:docMk/>
          <pc:sldMk cId="3727675942" sldId="385"/>
        </pc:sldMkLst>
        <pc:spChg chg="mod">
          <ac:chgData name="Johanna Kuittinen" userId="a63d62df-fcfb-45c0-9f98-cbab8e1e414f" providerId="ADAL" clId="{E761A24B-851D-404D-A10E-D67B1810DAA8}" dt="2022-10-26T11:16:48.441" v="1180" actId="20577"/>
          <ac:spMkLst>
            <pc:docMk/>
            <pc:sldMk cId="3727675942" sldId="385"/>
            <ac:spMk id="16" creationId="{CF1304CB-0413-4FA4-8EFC-B4491215A36F}"/>
          </ac:spMkLst>
        </pc:spChg>
        <pc:spChg chg="add mod modCrop">
          <ac:chgData name="Johanna Kuittinen" userId="a63d62df-fcfb-45c0-9f98-cbab8e1e414f" providerId="ADAL" clId="{E761A24B-851D-404D-A10E-D67B1810DAA8}" dt="2022-10-26T11:23:53.585" v="1364" actId="1076"/>
          <ac:spMkLst>
            <pc:docMk/>
            <pc:sldMk cId="3727675942" sldId="385"/>
            <ac:spMk id="17" creationId="{31C829B4-199A-45CD-AB87-71EAEC722913}"/>
          </ac:spMkLst>
        </pc:spChg>
        <pc:spChg chg="mod">
          <ac:chgData name="Johanna Kuittinen" userId="a63d62df-fcfb-45c0-9f98-cbab8e1e414f" providerId="ADAL" clId="{E761A24B-851D-404D-A10E-D67B1810DAA8}" dt="2022-10-26T11:21:08.678" v="1280" actId="27636"/>
          <ac:spMkLst>
            <pc:docMk/>
            <pc:sldMk cId="3727675942" sldId="385"/>
            <ac:spMk id="24" creationId="{6501698A-B841-4181-A771-CCEDFC50F937}"/>
          </ac:spMkLst>
        </pc:spChg>
        <pc:spChg chg="del">
          <ac:chgData name="Johanna Kuittinen" userId="a63d62df-fcfb-45c0-9f98-cbab8e1e414f" providerId="ADAL" clId="{E761A24B-851D-404D-A10E-D67B1810DAA8}" dt="2022-10-26T11:18:25.517" v="1203" actId="478"/>
          <ac:spMkLst>
            <pc:docMk/>
            <pc:sldMk cId="3727675942" sldId="385"/>
            <ac:spMk id="32" creationId="{AC91D005-BF78-4A89-8BAD-6C158A5F1D65}"/>
          </ac:spMkLst>
        </pc:spChg>
        <pc:spChg chg="del">
          <ac:chgData name="Johanna Kuittinen" userId="a63d62df-fcfb-45c0-9f98-cbab8e1e414f" providerId="ADAL" clId="{E761A24B-851D-404D-A10E-D67B1810DAA8}" dt="2022-10-26T11:18:26.314" v="1204" actId="478"/>
          <ac:spMkLst>
            <pc:docMk/>
            <pc:sldMk cId="3727675942" sldId="385"/>
            <ac:spMk id="33" creationId="{F6522B90-78B4-4D1B-B56C-C5729846AADE}"/>
          </ac:spMkLst>
        </pc:spChg>
        <pc:spChg chg="del">
          <ac:chgData name="Johanna Kuittinen" userId="a63d62df-fcfb-45c0-9f98-cbab8e1e414f" providerId="ADAL" clId="{E761A24B-851D-404D-A10E-D67B1810DAA8}" dt="2022-10-26T11:18:27.901" v="1206" actId="478"/>
          <ac:spMkLst>
            <pc:docMk/>
            <pc:sldMk cId="3727675942" sldId="385"/>
            <ac:spMk id="34" creationId="{F26B1A73-28FB-4077-A4F5-15C026B8BDC0}"/>
          </ac:spMkLst>
        </pc:spChg>
        <pc:spChg chg="del">
          <ac:chgData name="Johanna Kuittinen" userId="a63d62df-fcfb-45c0-9f98-cbab8e1e414f" providerId="ADAL" clId="{E761A24B-851D-404D-A10E-D67B1810DAA8}" dt="2022-10-26T11:18:27.031" v="1205" actId="478"/>
          <ac:spMkLst>
            <pc:docMk/>
            <pc:sldMk cId="3727675942" sldId="385"/>
            <ac:spMk id="35" creationId="{C9E33FE2-6CFA-4E96-8887-78C90F452289}"/>
          </ac:spMkLst>
        </pc:spChg>
        <pc:spChg chg="mod">
          <ac:chgData name="Johanna Kuittinen" userId="a63d62df-fcfb-45c0-9f98-cbab8e1e414f" providerId="ADAL" clId="{E761A24B-851D-404D-A10E-D67B1810DAA8}" dt="2022-10-26T11:18:14.162" v="1199" actId="1076"/>
          <ac:spMkLst>
            <pc:docMk/>
            <pc:sldMk cId="3727675942" sldId="385"/>
            <ac:spMk id="38" creationId="{679E12B6-F1F4-489C-8F82-1D67AAC0F371}"/>
          </ac:spMkLst>
        </pc:spChg>
        <pc:grpChg chg="del mod">
          <ac:chgData name="Johanna Kuittinen" userId="a63d62df-fcfb-45c0-9f98-cbab8e1e414f" providerId="ADAL" clId="{E761A24B-851D-404D-A10E-D67B1810DAA8}" dt="2022-10-26T11:20:36.581" v="1269" actId="478"/>
          <ac:grpSpMkLst>
            <pc:docMk/>
            <pc:sldMk cId="3727675942" sldId="385"/>
            <ac:grpSpMk id="36" creationId="{70AE8622-5C22-4792-BC75-A0771D861690}"/>
          </ac:grpSpMkLst>
        </pc:grpChg>
        <pc:grpChg chg="del mod">
          <ac:chgData name="Johanna Kuittinen" userId="a63d62df-fcfb-45c0-9f98-cbab8e1e414f" providerId="ADAL" clId="{E761A24B-851D-404D-A10E-D67B1810DAA8}" dt="2022-10-26T11:20:35.813" v="1268" actId="478"/>
          <ac:grpSpMkLst>
            <pc:docMk/>
            <pc:sldMk cId="3727675942" sldId="385"/>
            <ac:grpSpMk id="39" creationId="{7BFA25DD-19C7-4115-BAC0-3C66D34D825F}"/>
          </ac:grpSpMkLst>
        </pc:grpChg>
        <pc:picChg chg="add del mod">
          <ac:chgData name="Johanna Kuittinen" userId="a63d62df-fcfb-45c0-9f98-cbab8e1e414f" providerId="ADAL" clId="{E761A24B-851D-404D-A10E-D67B1810DAA8}" dt="2022-10-26T11:21:41.242" v="1285" actId="21"/>
          <ac:picMkLst>
            <pc:docMk/>
            <pc:sldMk cId="3727675942" sldId="385"/>
            <ac:picMk id="15" creationId="{944B929F-E9CE-41F2-AA8B-7EEEE05A814D}"/>
          </ac:picMkLst>
        </pc:picChg>
        <pc:picChg chg="mod">
          <ac:chgData name="Johanna Kuittinen" userId="a63d62df-fcfb-45c0-9f98-cbab8e1e414f" providerId="ADAL" clId="{E761A24B-851D-404D-A10E-D67B1810DAA8}" dt="2022-10-26T11:17:36.119" v="1193" actId="1076"/>
          <ac:picMkLst>
            <pc:docMk/>
            <pc:sldMk cId="3727675942" sldId="385"/>
            <ac:picMk id="37" creationId="{94E408FD-F528-4D3A-A353-88B48B0AD980}"/>
          </ac:picMkLst>
        </pc:picChg>
      </pc:sldChg>
      <pc:sldChg chg="addSp delSp modSp add mod ord modTransition delAnim modAnim modNotesTx">
        <pc:chgData name="Johanna Kuittinen" userId="a63d62df-fcfb-45c0-9f98-cbab8e1e414f" providerId="ADAL" clId="{E761A24B-851D-404D-A10E-D67B1810DAA8}" dt="2022-10-27T13:11:24.599" v="5063"/>
        <pc:sldMkLst>
          <pc:docMk/>
          <pc:sldMk cId="3430403574" sldId="386"/>
        </pc:sldMkLst>
        <pc:spChg chg="mod">
          <ac:chgData name="Johanna Kuittinen" userId="a63d62df-fcfb-45c0-9f98-cbab8e1e414f" providerId="ADAL" clId="{E761A24B-851D-404D-A10E-D67B1810DAA8}" dt="2022-10-26T11:28:41.635" v="1464" actId="1076"/>
          <ac:spMkLst>
            <pc:docMk/>
            <pc:sldMk cId="3430403574" sldId="386"/>
            <ac:spMk id="8" creationId="{6FA27386-B177-4309-8662-8E536BC9DE0E}"/>
          </ac:spMkLst>
        </pc:spChg>
        <pc:spChg chg="add mod">
          <ac:chgData name="Johanna Kuittinen" userId="a63d62df-fcfb-45c0-9f98-cbab8e1e414f" providerId="ADAL" clId="{E761A24B-851D-404D-A10E-D67B1810DAA8}" dt="2022-10-26T11:30:31.202" v="1487" actId="113"/>
          <ac:spMkLst>
            <pc:docMk/>
            <pc:sldMk cId="3430403574" sldId="386"/>
            <ac:spMk id="14" creationId="{38F9E71E-DA10-4117-B0F9-FAD9563107E0}"/>
          </ac:spMkLst>
        </pc:spChg>
        <pc:spChg chg="mod">
          <ac:chgData name="Johanna Kuittinen" userId="a63d62df-fcfb-45c0-9f98-cbab8e1e414f" providerId="ADAL" clId="{E761A24B-851D-404D-A10E-D67B1810DAA8}" dt="2022-10-26T11:30:24.903" v="1486" actId="14100"/>
          <ac:spMkLst>
            <pc:docMk/>
            <pc:sldMk cId="3430403574" sldId="386"/>
            <ac:spMk id="16" creationId="{CF1304CB-0413-4FA4-8EFC-B4491215A36F}"/>
          </ac:spMkLst>
        </pc:spChg>
        <pc:spChg chg="del">
          <ac:chgData name="Johanna Kuittinen" userId="a63d62df-fcfb-45c0-9f98-cbab8e1e414f" providerId="ADAL" clId="{E761A24B-851D-404D-A10E-D67B1810DAA8}" dt="2022-10-26T11:25:13.840" v="1410" actId="478"/>
          <ac:spMkLst>
            <pc:docMk/>
            <pc:sldMk cId="3430403574" sldId="386"/>
            <ac:spMk id="17" creationId="{31C829B4-199A-45CD-AB87-71EAEC722913}"/>
          </ac:spMkLst>
        </pc:spChg>
        <pc:spChg chg="mod">
          <ac:chgData name="Johanna Kuittinen" userId="a63d62df-fcfb-45c0-9f98-cbab8e1e414f" providerId="ADAL" clId="{E761A24B-851D-404D-A10E-D67B1810DAA8}" dt="2022-10-26T11:28:54.354" v="1469" actId="5793"/>
          <ac:spMkLst>
            <pc:docMk/>
            <pc:sldMk cId="3430403574" sldId="386"/>
            <ac:spMk id="24" creationId="{6501698A-B841-4181-A771-CCEDFC50F937}"/>
          </ac:spMkLst>
        </pc:spChg>
        <pc:grpChg chg="add mod">
          <ac:chgData name="Johanna Kuittinen" userId="a63d62df-fcfb-45c0-9f98-cbab8e1e414f" providerId="ADAL" clId="{E761A24B-851D-404D-A10E-D67B1810DAA8}" dt="2022-10-26T11:30:15.872" v="1483" actId="1076"/>
          <ac:grpSpMkLst>
            <pc:docMk/>
            <pc:sldMk cId="3430403574" sldId="386"/>
            <ac:grpSpMk id="6" creationId="{FF392539-CF93-4080-9855-BA3F258F5BF4}"/>
          </ac:grpSpMkLst>
        </pc:grpChg>
        <pc:grpChg chg="add mod">
          <ac:chgData name="Johanna Kuittinen" userId="a63d62df-fcfb-45c0-9f98-cbab8e1e414f" providerId="ADAL" clId="{E761A24B-851D-404D-A10E-D67B1810DAA8}" dt="2022-10-26T11:30:19.801" v="1485" actId="688"/>
          <ac:grpSpMkLst>
            <pc:docMk/>
            <pc:sldMk cId="3430403574" sldId="386"/>
            <ac:grpSpMk id="9" creationId="{8A986347-8BEB-43C0-8878-65BB70C4260F}"/>
          </ac:grpSpMkLst>
        </pc:grpChg>
        <pc:picChg chg="mod">
          <ac:chgData name="Johanna Kuittinen" userId="a63d62df-fcfb-45c0-9f98-cbab8e1e414f" providerId="ADAL" clId="{E761A24B-851D-404D-A10E-D67B1810DAA8}" dt="2022-10-26T11:25:40.533" v="1420" actId="1076"/>
          <ac:picMkLst>
            <pc:docMk/>
            <pc:sldMk cId="3430403574" sldId="386"/>
            <ac:picMk id="7" creationId="{FDF5F755-8F4B-48ED-B753-C52506DFB2DD}"/>
          </ac:picMkLst>
        </pc:picChg>
        <pc:picChg chg="mod">
          <ac:chgData name="Johanna Kuittinen" userId="a63d62df-fcfb-45c0-9f98-cbab8e1e414f" providerId="ADAL" clId="{E761A24B-851D-404D-A10E-D67B1810DAA8}" dt="2022-10-26T11:25:14.613" v="1411"/>
          <ac:picMkLst>
            <pc:docMk/>
            <pc:sldMk cId="3430403574" sldId="386"/>
            <ac:picMk id="10" creationId="{F96C4163-CEEB-4AC4-94CF-374D631B029C}"/>
          </ac:picMkLst>
        </pc:picChg>
        <pc:picChg chg="mod">
          <ac:chgData name="Johanna Kuittinen" userId="a63d62df-fcfb-45c0-9f98-cbab8e1e414f" providerId="ADAL" clId="{E761A24B-851D-404D-A10E-D67B1810DAA8}" dt="2022-10-26T11:25:14.613" v="1411"/>
          <ac:picMkLst>
            <pc:docMk/>
            <pc:sldMk cId="3430403574" sldId="386"/>
            <ac:picMk id="11" creationId="{2EF184E0-4566-4BB8-9550-B00B1264991F}"/>
          </ac:picMkLst>
        </pc:picChg>
        <pc:picChg chg="add mod">
          <ac:chgData name="Johanna Kuittinen" userId="a63d62df-fcfb-45c0-9f98-cbab8e1e414f" providerId="ADAL" clId="{E761A24B-851D-404D-A10E-D67B1810DAA8}" dt="2022-10-26T11:28:57.485" v="1470" actId="1076"/>
          <ac:picMkLst>
            <pc:docMk/>
            <pc:sldMk cId="3430403574" sldId="386"/>
            <ac:picMk id="12" creationId="{AD4C03FD-7217-4D3D-9F2E-808156D332FF}"/>
          </ac:picMkLst>
        </pc:picChg>
        <pc:cxnChg chg="add mod">
          <ac:chgData name="Johanna Kuittinen" userId="a63d62df-fcfb-45c0-9f98-cbab8e1e414f" providerId="ADAL" clId="{E761A24B-851D-404D-A10E-D67B1810DAA8}" dt="2022-10-26T11:30:08.620" v="1482" actId="14861"/>
          <ac:cxnSpMkLst>
            <pc:docMk/>
            <pc:sldMk cId="3430403574" sldId="386"/>
            <ac:cxnSpMk id="4" creationId="{34902409-F7A1-41AC-A6F2-69C8B9CECD14}"/>
          </ac:cxnSpMkLst>
        </pc:cxnChg>
        <pc:cxnChg chg="add mod">
          <ac:chgData name="Johanna Kuittinen" userId="a63d62df-fcfb-45c0-9f98-cbab8e1e414f" providerId="ADAL" clId="{E761A24B-851D-404D-A10E-D67B1810DAA8}" dt="2022-10-26T11:30:08.620" v="1482" actId="14861"/>
          <ac:cxnSpMkLst>
            <pc:docMk/>
            <pc:sldMk cId="3430403574" sldId="386"/>
            <ac:cxnSpMk id="18" creationId="{DDB8B9D3-2FEC-4EB4-AAAA-FF96C5460D98}"/>
          </ac:cxnSpMkLst>
        </pc:cxnChg>
        <pc:cxnChg chg="add mod">
          <ac:chgData name="Johanna Kuittinen" userId="a63d62df-fcfb-45c0-9f98-cbab8e1e414f" providerId="ADAL" clId="{E761A24B-851D-404D-A10E-D67B1810DAA8}" dt="2022-10-26T11:30:08.620" v="1482" actId="14861"/>
          <ac:cxnSpMkLst>
            <pc:docMk/>
            <pc:sldMk cId="3430403574" sldId="386"/>
            <ac:cxnSpMk id="19" creationId="{D078437F-29E5-44D0-83F2-7F2EB75E776B}"/>
          </ac:cxnSpMkLst>
        </pc:cxnChg>
      </pc:sldChg>
      <pc:sldChg chg="addSp delSp modSp add mod ord modTransition delAnim modAnim modNotesTx">
        <pc:chgData name="Johanna Kuittinen" userId="a63d62df-fcfb-45c0-9f98-cbab8e1e414f" providerId="ADAL" clId="{E761A24B-851D-404D-A10E-D67B1810DAA8}" dt="2022-10-27T13:11:24.599" v="5063"/>
        <pc:sldMkLst>
          <pc:docMk/>
          <pc:sldMk cId="1689137307" sldId="387"/>
        </pc:sldMkLst>
        <pc:spChg chg="mod">
          <ac:chgData name="Johanna Kuittinen" userId="a63d62df-fcfb-45c0-9f98-cbab8e1e414f" providerId="ADAL" clId="{E761A24B-851D-404D-A10E-D67B1810DAA8}" dt="2022-10-26T11:32:06.398" v="1558" actId="1076"/>
          <ac:spMkLst>
            <pc:docMk/>
            <pc:sldMk cId="1689137307" sldId="387"/>
            <ac:spMk id="8" creationId="{164B3116-3AD1-4FC0-9B39-E5910D5D3918}"/>
          </ac:spMkLst>
        </pc:spChg>
        <pc:spChg chg="del mod">
          <ac:chgData name="Johanna Kuittinen" userId="a63d62df-fcfb-45c0-9f98-cbab8e1e414f" providerId="ADAL" clId="{E761A24B-851D-404D-A10E-D67B1810DAA8}" dt="2022-10-26T11:31:37.279" v="1551" actId="478"/>
          <ac:spMkLst>
            <pc:docMk/>
            <pc:sldMk cId="1689137307" sldId="387"/>
            <ac:spMk id="10" creationId="{FDA19B4F-E501-412B-93FE-22D085DF369A}"/>
          </ac:spMkLst>
        </pc:spChg>
        <pc:spChg chg="add mod">
          <ac:chgData name="Johanna Kuittinen" userId="a63d62df-fcfb-45c0-9f98-cbab8e1e414f" providerId="ADAL" clId="{E761A24B-851D-404D-A10E-D67B1810DAA8}" dt="2022-10-26T11:33:08.926" v="1563" actId="207"/>
          <ac:spMkLst>
            <pc:docMk/>
            <pc:sldMk cId="1689137307" sldId="387"/>
            <ac:spMk id="11" creationId="{2C4D525B-BE26-4752-A089-DD9DFFF4F07A}"/>
          </ac:spMkLst>
        </pc:spChg>
        <pc:grpChg chg="mod">
          <ac:chgData name="Johanna Kuittinen" userId="a63d62df-fcfb-45c0-9f98-cbab8e1e414f" providerId="ADAL" clId="{E761A24B-851D-404D-A10E-D67B1810DAA8}" dt="2022-10-26T11:31:57.873" v="1555" actId="1076"/>
          <ac:grpSpMkLst>
            <pc:docMk/>
            <pc:sldMk cId="1689137307" sldId="387"/>
            <ac:grpSpMk id="6" creationId="{A96FAC40-8FDB-4511-AA34-9B083F10A68D}"/>
          </ac:grpSpMkLst>
        </pc:grpChg>
        <pc:grpChg chg="del">
          <ac:chgData name="Johanna Kuittinen" userId="a63d62df-fcfb-45c0-9f98-cbab8e1e414f" providerId="ADAL" clId="{E761A24B-851D-404D-A10E-D67B1810DAA8}" dt="2022-10-26T11:31:55.847" v="1554" actId="478"/>
          <ac:grpSpMkLst>
            <pc:docMk/>
            <pc:sldMk cId="1689137307" sldId="387"/>
            <ac:grpSpMk id="14" creationId="{E9B9C798-B3F4-47AB-ADFA-3460C1A4481B}"/>
          </ac:grpSpMkLst>
        </pc:grpChg>
        <pc:picChg chg="del">
          <ac:chgData name="Johanna Kuittinen" userId="a63d62df-fcfb-45c0-9f98-cbab8e1e414f" providerId="ADAL" clId="{E761A24B-851D-404D-A10E-D67B1810DAA8}" dt="2022-10-26T11:31:34.849" v="1549" actId="478"/>
          <ac:picMkLst>
            <pc:docMk/>
            <pc:sldMk cId="1689137307" sldId="387"/>
            <ac:picMk id="9" creationId="{B1C87AFC-FAC4-4866-9962-74B302691856}"/>
          </ac:picMkLst>
        </pc:picChg>
      </pc:sldChg>
      <pc:sldChg chg="addSp delSp modSp add mod ord modTransition delAnim modAnim modNotesTx">
        <pc:chgData name="Johanna Kuittinen" userId="a63d62df-fcfb-45c0-9f98-cbab8e1e414f" providerId="ADAL" clId="{E761A24B-851D-404D-A10E-D67B1810DAA8}" dt="2022-10-27T13:11:24.599" v="5063"/>
        <pc:sldMkLst>
          <pc:docMk/>
          <pc:sldMk cId="3982283320" sldId="388"/>
        </pc:sldMkLst>
        <pc:spChg chg="mod">
          <ac:chgData name="Johanna Kuittinen" userId="a63d62df-fcfb-45c0-9f98-cbab8e1e414f" providerId="ADAL" clId="{E761A24B-851D-404D-A10E-D67B1810DAA8}" dt="2022-10-26T11:34:34.761" v="1579"/>
          <ac:spMkLst>
            <pc:docMk/>
            <pc:sldMk cId="3982283320" sldId="388"/>
            <ac:spMk id="18" creationId="{F0043B7E-1D5A-432A-B99C-508F90381FE7}"/>
          </ac:spMkLst>
        </pc:spChg>
        <pc:spChg chg="mod">
          <ac:chgData name="Johanna Kuittinen" userId="a63d62df-fcfb-45c0-9f98-cbab8e1e414f" providerId="ADAL" clId="{E761A24B-851D-404D-A10E-D67B1810DAA8}" dt="2022-10-26T11:34:12.622" v="1576" actId="1076"/>
          <ac:spMkLst>
            <pc:docMk/>
            <pc:sldMk cId="3982283320" sldId="388"/>
            <ac:spMk id="20" creationId="{9E43B496-1BAA-495E-B309-DE9FA53A3D64}"/>
          </ac:spMkLst>
        </pc:spChg>
        <pc:spChg chg="mod">
          <ac:chgData name="Johanna Kuittinen" userId="a63d62df-fcfb-45c0-9f98-cbab8e1e414f" providerId="ADAL" clId="{E761A24B-851D-404D-A10E-D67B1810DAA8}" dt="2022-10-26T11:34:40.961" v="1580" actId="1076"/>
          <ac:spMkLst>
            <pc:docMk/>
            <pc:sldMk cId="3982283320" sldId="388"/>
            <ac:spMk id="23" creationId="{66A1B2F6-D3BC-490D-8A33-A9958ACB65B8}"/>
          </ac:spMkLst>
        </pc:spChg>
        <pc:picChg chg="add mod">
          <ac:chgData name="Johanna Kuittinen" userId="a63d62df-fcfb-45c0-9f98-cbab8e1e414f" providerId="ADAL" clId="{E761A24B-851D-404D-A10E-D67B1810DAA8}" dt="2022-10-27T07:21:26.187" v="4015" actId="1076"/>
          <ac:picMkLst>
            <pc:docMk/>
            <pc:sldMk cId="3982283320" sldId="388"/>
            <ac:picMk id="2" creationId="{0B4F2A31-B758-4E66-86F9-C8CD09A12569}"/>
          </ac:picMkLst>
        </pc:picChg>
        <pc:picChg chg="mod">
          <ac:chgData name="Johanna Kuittinen" userId="a63d62df-fcfb-45c0-9f98-cbab8e1e414f" providerId="ADAL" clId="{E761A24B-851D-404D-A10E-D67B1810DAA8}" dt="2022-10-26T11:33:43.626" v="1568" actId="14826"/>
          <ac:picMkLst>
            <pc:docMk/>
            <pc:sldMk cId="3982283320" sldId="388"/>
            <ac:picMk id="14" creationId="{F760064C-0C46-4663-B37F-73B4B35DF45E}"/>
          </ac:picMkLst>
        </pc:picChg>
        <pc:picChg chg="del">
          <ac:chgData name="Johanna Kuittinen" userId="a63d62df-fcfb-45c0-9f98-cbab8e1e414f" providerId="ADAL" clId="{E761A24B-851D-404D-A10E-D67B1810DAA8}" dt="2022-10-26T11:33:50.809" v="1569" actId="478"/>
          <ac:picMkLst>
            <pc:docMk/>
            <pc:sldMk cId="3982283320" sldId="388"/>
            <ac:picMk id="16" creationId="{0E320B97-8B37-423F-BF84-31BB8744B4F5}"/>
          </ac:picMkLst>
        </pc:picChg>
        <pc:picChg chg="add mod">
          <ac:chgData name="Johanna Kuittinen" userId="a63d62df-fcfb-45c0-9f98-cbab8e1e414f" providerId="ADAL" clId="{E761A24B-851D-404D-A10E-D67B1810DAA8}" dt="2022-10-26T11:33:56.281" v="1571" actId="1076"/>
          <ac:picMkLst>
            <pc:docMk/>
            <pc:sldMk cId="3982283320" sldId="388"/>
            <ac:picMk id="17" creationId="{A692C1E7-4E94-46E4-A859-979684FA7020}"/>
          </ac:picMkLst>
        </pc:picChg>
        <pc:picChg chg="del">
          <ac:chgData name="Johanna Kuittinen" userId="a63d62df-fcfb-45c0-9f98-cbab8e1e414f" providerId="ADAL" clId="{E761A24B-851D-404D-A10E-D67B1810DAA8}" dt="2022-10-26T11:34:43.810" v="1581" actId="478"/>
          <ac:picMkLst>
            <pc:docMk/>
            <pc:sldMk cId="3982283320" sldId="388"/>
            <ac:picMk id="21" creationId="{4FCEFE7E-B023-4C73-BBE9-82BDA24C8E4D}"/>
          </ac:picMkLst>
        </pc:picChg>
      </pc:sldChg>
      <pc:sldChg chg="addSp delSp modSp add mod ord modTransition delAnim modAnim modNotesTx">
        <pc:chgData name="Johanna Kuittinen" userId="a63d62df-fcfb-45c0-9f98-cbab8e1e414f" providerId="ADAL" clId="{E761A24B-851D-404D-A10E-D67B1810DAA8}" dt="2022-10-27T13:22:32.962" v="5221"/>
        <pc:sldMkLst>
          <pc:docMk/>
          <pc:sldMk cId="3185114652" sldId="389"/>
        </pc:sldMkLst>
        <pc:spChg chg="mod">
          <ac:chgData name="Johanna Kuittinen" userId="a63d62df-fcfb-45c0-9f98-cbab8e1e414f" providerId="ADAL" clId="{E761A24B-851D-404D-A10E-D67B1810DAA8}" dt="2022-10-26T11:38:05.808" v="1626" actId="20577"/>
          <ac:spMkLst>
            <pc:docMk/>
            <pc:sldMk cId="3185114652" sldId="389"/>
            <ac:spMk id="16" creationId="{CF1304CB-0413-4FA4-8EFC-B4491215A36F}"/>
          </ac:spMkLst>
        </pc:spChg>
        <pc:spChg chg="mod">
          <ac:chgData name="Johanna Kuittinen" userId="a63d62df-fcfb-45c0-9f98-cbab8e1e414f" providerId="ADAL" clId="{E761A24B-851D-404D-A10E-D67B1810DAA8}" dt="2022-10-26T11:39:39.018" v="1663" actId="1076"/>
          <ac:spMkLst>
            <pc:docMk/>
            <pc:sldMk cId="3185114652" sldId="389"/>
            <ac:spMk id="18" creationId="{C40BDC6B-2456-4BF0-8FAA-B056626ACD38}"/>
          </ac:spMkLst>
        </pc:spChg>
        <pc:spChg chg="mod">
          <ac:chgData name="Johanna Kuittinen" userId="a63d62df-fcfb-45c0-9f98-cbab8e1e414f" providerId="ADAL" clId="{E761A24B-851D-404D-A10E-D67B1810DAA8}" dt="2022-10-26T11:41:36.149" v="1686" actId="113"/>
          <ac:spMkLst>
            <pc:docMk/>
            <pc:sldMk cId="3185114652" sldId="389"/>
            <ac:spMk id="24" creationId="{6501698A-B841-4181-A771-CCEDFC50F937}"/>
          </ac:spMkLst>
        </pc:spChg>
        <pc:spChg chg="del">
          <ac:chgData name="Johanna Kuittinen" userId="a63d62df-fcfb-45c0-9f98-cbab8e1e414f" providerId="ADAL" clId="{E761A24B-851D-404D-A10E-D67B1810DAA8}" dt="2022-10-26T11:38:52.636" v="1646" actId="478"/>
          <ac:spMkLst>
            <pc:docMk/>
            <pc:sldMk cId="3185114652" sldId="389"/>
            <ac:spMk id="32" creationId="{AC91D005-BF78-4A89-8BAD-6C158A5F1D65}"/>
          </ac:spMkLst>
        </pc:spChg>
        <pc:spChg chg="mod">
          <ac:chgData name="Johanna Kuittinen" userId="a63d62df-fcfb-45c0-9f98-cbab8e1e414f" providerId="ADAL" clId="{E761A24B-851D-404D-A10E-D67B1810DAA8}" dt="2022-10-26T11:41:08.091" v="1683" actId="1076"/>
          <ac:spMkLst>
            <pc:docMk/>
            <pc:sldMk cId="3185114652" sldId="389"/>
            <ac:spMk id="33" creationId="{F6522B90-78B4-4D1B-B56C-C5729846AADE}"/>
          </ac:spMkLst>
        </pc:spChg>
        <pc:spChg chg="del">
          <ac:chgData name="Johanna Kuittinen" userId="a63d62df-fcfb-45c0-9f98-cbab8e1e414f" providerId="ADAL" clId="{E761A24B-851D-404D-A10E-D67B1810DAA8}" dt="2022-10-26T11:38:56.326" v="1649" actId="478"/>
          <ac:spMkLst>
            <pc:docMk/>
            <pc:sldMk cId="3185114652" sldId="389"/>
            <ac:spMk id="34" creationId="{F26B1A73-28FB-4077-A4F5-15C026B8BDC0}"/>
          </ac:spMkLst>
        </pc:spChg>
        <pc:spChg chg="del">
          <ac:chgData name="Johanna Kuittinen" userId="a63d62df-fcfb-45c0-9f98-cbab8e1e414f" providerId="ADAL" clId="{E761A24B-851D-404D-A10E-D67B1810DAA8}" dt="2022-10-26T11:38:53.951" v="1647" actId="478"/>
          <ac:spMkLst>
            <pc:docMk/>
            <pc:sldMk cId="3185114652" sldId="389"/>
            <ac:spMk id="35" creationId="{C9E33FE2-6CFA-4E96-8887-78C90F452289}"/>
          </ac:spMkLst>
        </pc:spChg>
        <pc:spChg chg="mod">
          <ac:chgData name="Johanna Kuittinen" userId="a63d62df-fcfb-45c0-9f98-cbab8e1e414f" providerId="ADAL" clId="{E761A24B-851D-404D-A10E-D67B1810DAA8}" dt="2022-10-26T11:38:40.547" v="1642" actId="1076"/>
          <ac:spMkLst>
            <pc:docMk/>
            <pc:sldMk cId="3185114652" sldId="389"/>
            <ac:spMk id="38" creationId="{679E12B6-F1F4-489C-8F82-1D67AAC0F371}"/>
          </ac:spMkLst>
        </pc:spChg>
        <pc:grpChg chg="add mod">
          <ac:chgData name="Johanna Kuittinen" userId="a63d62df-fcfb-45c0-9f98-cbab8e1e414f" providerId="ADAL" clId="{E761A24B-851D-404D-A10E-D67B1810DAA8}" dt="2022-10-27T12:20:37.020" v="4223" actId="1076"/>
          <ac:grpSpMkLst>
            <pc:docMk/>
            <pc:sldMk cId="3185114652" sldId="389"/>
            <ac:grpSpMk id="15" creationId="{51F5306B-18B9-4030-9439-8EEBBE68A8E9}"/>
          </ac:grpSpMkLst>
        </pc:grpChg>
        <pc:grpChg chg="mod">
          <ac:chgData name="Johanna Kuittinen" userId="a63d62df-fcfb-45c0-9f98-cbab8e1e414f" providerId="ADAL" clId="{E761A24B-851D-404D-A10E-D67B1810DAA8}" dt="2022-10-26T11:40:02.069" v="1675" actId="1076"/>
          <ac:grpSpMkLst>
            <pc:docMk/>
            <pc:sldMk cId="3185114652" sldId="389"/>
            <ac:grpSpMk id="36" creationId="{70AE8622-5C22-4792-BC75-A0771D861690}"/>
          </ac:grpSpMkLst>
        </pc:grpChg>
        <pc:grpChg chg="mod">
          <ac:chgData name="Johanna Kuittinen" userId="a63d62df-fcfb-45c0-9f98-cbab8e1e414f" providerId="ADAL" clId="{E761A24B-851D-404D-A10E-D67B1810DAA8}" dt="2022-10-26T11:40:00.403" v="1674" actId="1076"/>
          <ac:grpSpMkLst>
            <pc:docMk/>
            <pc:sldMk cId="3185114652" sldId="389"/>
            <ac:grpSpMk id="39" creationId="{7BFA25DD-19C7-4115-BAC0-3C66D34D825F}"/>
          </ac:grpSpMkLst>
        </pc:grpChg>
        <pc:picChg chg="mod">
          <ac:chgData name="Johanna Kuittinen" userId="a63d62df-fcfb-45c0-9f98-cbab8e1e414f" providerId="ADAL" clId="{E761A24B-851D-404D-A10E-D67B1810DAA8}" dt="2022-10-26T11:39:22.631" v="1656"/>
          <ac:picMkLst>
            <pc:docMk/>
            <pc:sldMk cId="3185114652" sldId="389"/>
            <ac:picMk id="17" creationId="{DA179F16-53E8-43AE-9C28-D1F8B769C790}"/>
          </ac:picMkLst>
        </pc:picChg>
      </pc:sldChg>
      <pc:sldChg chg="addSp delSp modSp add mod modTransition addAnim delAnim modAnim">
        <pc:chgData name="Johanna Kuittinen" userId="a63d62df-fcfb-45c0-9f98-cbab8e1e414f" providerId="ADAL" clId="{E761A24B-851D-404D-A10E-D67B1810DAA8}" dt="2022-10-27T13:11:24.599" v="5063"/>
        <pc:sldMkLst>
          <pc:docMk/>
          <pc:sldMk cId="1175068576" sldId="390"/>
        </pc:sldMkLst>
        <pc:spChg chg="mod">
          <ac:chgData name="Johanna Kuittinen" userId="a63d62df-fcfb-45c0-9f98-cbab8e1e414f" providerId="ADAL" clId="{E761A24B-851D-404D-A10E-D67B1810DAA8}" dt="2022-10-26T11:41:51.113" v="1720" actId="20577"/>
          <ac:spMkLst>
            <pc:docMk/>
            <pc:sldMk cId="1175068576" sldId="390"/>
            <ac:spMk id="16" creationId="{CF1304CB-0413-4FA4-8EFC-B4491215A36F}"/>
          </ac:spMkLst>
        </pc:spChg>
        <pc:spChg chg="mod">
          <ac:chgData name="Johanna Kuittinen" userId="a63d62df-fcfb-45c0-9f98-cbab8e1e414f" providerId="ADAL" clId="{E761A24B-851D-404D-A10E-D67B1810DAA8}" dt="2022-10-26T11:46:13.692" v="1810" actId="113"/>
          <ac:spMkLst>
            <pc:docMk/>
            <pc:sldMk cId="1175068576" sldId="390"/>
            <ac:spMk id="24" creationId="{6501698A-B841-4181-A771-CCEDFC50F937}"/>
          </ac:spMkLst>
        </pc:spChg>
        <pc:spChg chg="add del mod modCrop">
          <ac:chgData name="Johanna Kuittinen" userId="a63d62df-fcfb-45c0-9f98-cbab8e1e414f" providerId="ADAL" clId="{E761A24B-851D-404D-A10E-D67B1810DAA8}" dt="2022-10-27T12:21:18.213" v="4240" actId="732"/>
          <ac:spMkLst>
            <pc:docMk/>
            <pc:sldMk cId="1175068576" sldId="390"/>
            <ac:spMk id="33" creationId="{F6522B90-78B4-4D1B-B56C-C5729846AADE}"/>
          </ac:spMkLst>
        </pc:spChg>
        <pc:grpChg chg="del">
          <ac:chgData name="Johanna Kuittinen" userId="a63d62df-fcfb-45c0-9f98-cbab8e1e414f" providerId="ADAL" clId="{E761A24B-851D-404D-A10E-D67B1810DAA8}" dt="2022-10-26T11:43:29.245" v="1775" actId="478"/>
          <ac:grpSpMkLst>
            <pc:docMk/>
            <pc:sldMk cId="1175068576" sldId="390"/>
            <ac:grpSpMk id="15" creationId="{51F5306B-18B9-4030-9439-8EEBBE68A8E9}"/>
          </ac:grpSpMkLst>
        </pc:grpChg>
        <pc:grpChg chg="del">
          <ac:chgData name="Johanna Kuittinen" userId="a63d62df-fcfb-45c0-9f98-cbab8e1e414f" providerId="ADAL" clId="{E761A24B-851D-404D-A10E-D67B1810DAA8}" dt="2022-10-26T11:43:31.930" v="1777" actId="478"/>
          <ac:grpSpMkLst>
            <pc:docMk/>
            <pc:sldMk cId="1175068576" sldId="390"/>
            <ac:grpSpMk id="36" creationId="{70AE8622-5C22-4792-BC75-A0771D861690}"/>
          </ac:grpSpMkLst>
        </pc:grpChg>
        <pc:grpChg chg="del">
          <ac:chgData name="Johanna Kuittinen" userId="a63d62df-fcfb-45c0-9f98-cbab8e1e414f" providerId="ADAL" clId="{E761A24B-851D-404D-A10E-D67B1810DAA8}" dt="2022-10-26T11:43:30.439" v="1776" actId="478"/>
          <ac:grpSpMkLst>
            <pc:docMk/>
            <pc:sldMk cId="1175068576" sldId="390"/>
            <ac:grpSpMk id="39" creationId="{7BFA25DD-19C7-4115-BAC0-3C66D34D825F}"/>
          </ac:grpSpMkLst>
        </pc:grpChg>
      </pc:sldChg>
      <pc:sldChg chg="modSp add del mod ord modNotesTx">
        <pc:chgData name="Johanna Kuittinen" userId="a63d62df-fcfb-45c0-9f98-cbab8e1e414f" providerId="ADAL" clId="{E761A24B-851D-404D-A10E-D67B1810DAA8}" dt="2022-10-27T12:07:11.049" v="4202" actId="47"/>
        <pc:sldMkLst>
          <pc:docMk/>
          <pc:sldMk cId="2222743257" sldId="391"/>
        </pc:sldMkLst>
        <pc:spChg chg="mod">
          <ac:chgData name="Johanna Kuittinen" userId="a63d62df-fcfb-45c0-9f98-cbab8e1e414f" providerId="ADAL" clId="{E761A24B-851D-404D-A10E-D67B1810DAA8}" dt="2022-10-26T11:46:40.241" v="1847" actId="1076"/>
          <ac:spMkLst>
            <pc:docMk/>
            <pc:sldMk cId="2222743257" sldId="391"/>
            <ac:spMk id="14" creationId="{65005B1C-8EC2-42C5-8D3C-7D0421491736}"/>
          </ac:spMkLst>
        </pc:spChg>
      </pc:sldChg>
      <pc:sldChg chg="addSp delSp modSp add mod ord modTransition delAnim modAnim modNotesTx">
        <pc:chgData name="Johanna Kuittinen" userId="a63d62df-fcfb-45c0-9f98-cbab8e1e414f" providerId="ADAL" clId="{E761A24B-851D-404D-A10E-D67B1810DAA8}" dt="2022-10-27T13:11:24.599" v="5063"/>
        <pc:sldMkLst>
          <pc:docMk/>
          <pc:sldMk cId="3953941720" sldId="392"/>
        </pc:sldMkLst>
        <pc:spChg chg="mod">
          <ac:chgData name="Johanna Kuittinen" userId="a63d62df-fcfb-45c0-9f98-cbab8e1e414f" providerId="ADAL" clId="{E761A24B-851D-404D-A10E-D67B1810DAA8}" dt="2022-10-26T11:48:47.487" v="1942"/>
          <ac:spMkLst>
            <pc:docMk/>
            <pc:sldMk cId="3953941720" sldId="392"/>
            <ac:spMk id="8" creationId="{46D4E3C5-3A05-4BE2-B2B9-821E4E520D92}"/>
          </ac:spMkLst>
        </pc:spChg>
        <pc:spChg chg="mod">
          <ac:chgData name="Johanna Kuittinen" userId="a63d62df-fcfb-45c0-9f98-cbab8e1e414f" providerId="ADAL" clId="{E761A24B-851D-404D-A10E-D67B1810DAA8}" dt="2022-10-26T11:49:57.464" v="1947"/>
          <ac:spMkLst>
            <pc:docMk/>
            <pc:sldMk cId="3953941720" sldId="392"/>
            <ac:spMk id="11" creationId="{147D4CC9-E293-4BCC-8D8A-D5FBEC97FDBA}"/>
          </ac:spMkLst>
        </pc:spChg>
        <pc:spChg chg="mod">
          <ac:chgData name="Johanna Kuittinen" userId="a63d62df-fcfb-45c0-9f98-cbab8e1e414f" providerId="ADAL" clId="{E761A24B-851D-404D-A10E-D67B1810DAA8}" dt="2022-10-26T11:50:00.431" v="1948"/>
          <ac:spMkLst>
            <pc:docMk/>
            <pc:sldMk cId="3953941720" sldId="392"/>
            <ac:spMk id="14" creationId="{4FBC9041-B3D4-455A-A4AB-DECC97FDC8E3}"/>
          </ac:spMkLst>
        </pc:spChg>
        <pc:spChg chg="mod">
          <ac:chgData name="Johanna Kuittinen" userId="a63d62df-fcfb-45c0-9f98-cbab8e1e414f" providerId="ADAL" clId="{E761A24B-851D-404D-A10E-D67B1810DAA8}" dt="2022-10-26T11:48:51.911" v="1943" actId="14100"/>
          <ac:spMkLst>
            <pc:docMk/>
            <pc:sldMk cId="3953941720" sldId="392"/>
            <ac:spMk id="16" creationId="{CF1304CB-0413-4FA4-8EFC-B4491215A36F}"/>
          </ac:spMkLst>
        </pc:spChg>
        <pc:spChg chg="mod">
          <ac:chgData name="Johanna Kuittinen" userId="a63d62df-fcfb-45c0-9f98-cbab8e1e414f" providerId="ADAL" clId="{E761A24B-851D-404D-A10E-D67B1810DAA8}" dt="2022-10-26T11:50:03.836" v="1949"/>
          <ac:spMkLst>
            <pc:docMk/>
            <pc:sldMk cId="3953941720" sldId="392"/>
            <ac:spMk id="18" creationId="{EC1B865A-EABC-4F46-B283-CAA0636F3837}"/>
          </ac:spMkLst>
        </pc:spChg>
        <pc:spChg chg="mod">
          <ac:chgData name="Johanna Kuittinen" userId="a63d62df-fcfb-45c0-9f98-cbab8e1e414f" providerId="ADAL" clId="{E761A24B-851D-404D-A10E-D67B1810DAA8}" dt="2022-10-27T12:21:55.039" v="4243" actId="14100"/>
          <ac:spMkLst>
            <pc:docMk/>
            <pc:sldMk cId="3953941720" sldId="392"/>
            <ac:spMk id="24" creationId="{6501698A-B841-4181-A771-CCEDFC50F937}"/>
          </ac:spMkLst>
        </pc:spChg>
        <pc:spChg chg="del">
          <ac:chgData name="Johanna Kuittinen" userId="a63d62df-fcfb-45c0-9f98-cbab8e1e414f" providerId="ADAL" clId="{E761A24B-851D-404D-A10E-D67B1810DAA8}" dt="2022-10-26T11:48:37.411" v="1941" actId="478"/>
          <ac:spMkLst>
            <pc:docMk/>
            <pc:sldMk cId="3953941720" sldId="392"/>
            <ac:spMk id="33" creationId="{F6522B90-78B4-4D1B-B56C-C5729846AADE}"/>
          </ac:spMkLst>
        </pc:spChg>
        <pc:grpChg chg="add mod">
          <ac:chgData name="Johanna Kuittinen" userId="a63d62df-fcfb-45c0-9f98-cbab8e1e414f" providerId="ADAL" clId="{E761A24B-851D-404D-A10E-D67B1810DAA8}" dt="2022-10-26T11:49:54.578" v="1946" actId="14100"/>
          <ac:grpSpMkLst>
            <pc:docMk/>
            <pc:sldMk cId="3953941720" sldId="392"/>
            <ac:grpSpMk id="6" creationId="{2BC3522D-DAC4-4C08-9617-06B320621525}"/>
          </ac:grpSpMkLst>
        </pc:grpChg>
        <pc:grpChg chg="add mod">
          <ac:chgData name="Johanna Kuittinen" userId="a63d62df-fcfb-45c0-9f98-cbab8e1e414f" providerId="ADAL" clId="{E761A24B-851D-404D-A10E-D67B1810DAA8}" dt="2022-10-26T11:48:47.487" v="1942"/>
          <ac:grpSpMkLst>
            <pc:docMk/>
            <pc:sldMk cId="3953941720" sldId="392"/>
            <ac:grpSpMk id="9" creationId="{536CDD1E-334C-417E-8C9C-D3D69555862E}"/>
          </ac:grpSpMkLst>
        </pc:grpChg>
        <pc:grpChg chg="add mod">
          <ac:chgData name="Johanna Kuittinen" userId="a63d62df-fcfb-45c0-9f98-cbab8e1e414f" providerId="ADAL" clId="{E761A24B-851D-404D-A10E-D67B1810DAA8}" dt="2022-10-26T11:48:47.487" v="1942"/>
          <ac:grpSpMkLst>
            <pc:docMk/>
            <pc:sldMk cId="3953941720" sldId="392"/>
            <ac:grpSpMk id="12" creationId="{2D080232-7EE3-47B9-A1B8-1F0D8EAFDB97}"/>
          </ac:grpSpMkLst>
        </pc:grpChg>
        <pc:grpChg chg="add mod">
          <ac:chgData name="Johanna Kuittinen" userId="a63d62df-fcfb-45c0-9f98-cbab8e1e414f" providerId="ADAL" clId="{E761A24B-851D-404D-A10E-D67B1810DAA8}" dt="2022-10-26T11:48:47.487" v="1942"/>
          <ac:grpSpMkLst>
            <pc:docMk/>
            <pc:sldMk cId="3953941720" sldId="392"/>
            <ac:grpSpMk id="15" creationId="{C8EF6A70-A04D-4ABE-9EDB-691AC7F1F466}"/>
          </ac:grpSpMkLst>
        </pc:grpChg>
        <pc:picChg chg="mod">
          <ac:chgData name="Johanna Kuittinen" userId="a63d62df-fcfb-45c0-9f98-cbab8e1e414f" providerId="ADAL" clId="{E761A24B-851D-404D-A10E-D67B1810DAA8}" dt="2022-10-26T11:48:47.487" v="1942"/>
          <ac:picMkLst>
            <pc:docMk/>
            <pc:sldMk cId="3953941720" sldId="392"/>
            <ac:picMk id="7" creationId="{E109E92F-5845-48D7-B77D-3DBA61FB6262}"/>
          </ac:picMkLst>
        </pc:picChg>
        <pc:picChg chg="mod">
          <ac:chgData name="Johanna Kuittinen" userId="a63d62df-fcfb-45c0-9f98-cbab8e1e414f" providerId="ADAL" clId="{E761A24B-851D-404D-A10E-D67B1810DAA8}" dt="2022-10-26T11:48:47.487" v="1942"/>
          <ac:picMkLst>
            <pc:docMk/>
            <pc:sldMk cId="3953941720" sldId="392"/>
            <ac:picMk id="10" creationId="{5D000B61-851B-410A-9E62-2983E0740D75}"/>
          </ac:picMkLst>
        </pc:picChg>
        <pc:picChg chg="mod">
          <ac:chgData name="Johanna Kuittinen" userId="a63d62df-fcfb-45c0-9f98-cbab8e1e414f" providerId="ADAL" clId="{E761A24B-851D-404D-A10E-D67B1810DAA8}" dt="2022-10-26T11:48:47.487" v="1942"/>
          <ac:picMkLst>
            <pc:docMk/>
            <pc:sldMk cId="3953941720" sldId="392"/>
            <ac:picMk id="13" creationId="{9D7CD0E7-4BAD-4787-BB3E-F2F4EBC717F2}"/>
          </ac:picMkLst>
        </pc:picChg>
        <pc:picChg chg="mod">
          <ac:chgData name="Johanna Kuittinen" userId="a63d62df-fcfb-45c0-9f98-cbab8e1e414f" providerId="ADAL" clId="{E761A24B-851D-404D-A10E-D67B1810DAA8}" dt="2022-10-26T11:48:47.487" v="1942"/>
          <ac:picMkLst>
            <pc:docMk/>
            <pc:sldMk cId="3953941720" sldId="392"/>
            <ac:picMk id="17" creationId="{4F8D5DB3-1DA5-434E-A503-E6A1F88030FA}"/>
          </ac:picMkLst>
        </pc:picChg>
      </pc:sldChg>
      <pc:sldChg chg="addSp delSp modSp add mod modTransition delAnim modAnim modNotesTx">
        <pc:chgData name="Johanna Kuittinen" userId="a63d62df-fcfb-45c0-9f98-cbab8e1e414f" providerId="ADAL" clId="{E761A24B-851D-404D-A10E-D67B1810DAA8}" dt="2022-10-27T13:11:24.599" v="5063"/>
        <pc:sldMkLst>
          <pc:docMk/>
          <pc:sldMk cId="631603718" sldId="393"/>
        </pc:sldMkLst>
        <pc:spChg chg="mod">
          <ac:chgData name="Johanna Kuittinen" userId="a63d62df-fcfb-45c0-9f98-cbab8e1e414f" providerId="ADAL" clId="{E761A24B-851D-404D-A10E-D67B1810DAA8}" dt="2022-10-26T11:50:25.908" v="1975" actId="20577"/>
          <ac:spMkLst>
            <pc:docMk/>
            <pc:sldMk cId="631603718" sldId="393"/>
            <ac:spMk id="16" creationId="{CF1304CB-0413-4FA4-8EFC-B4491215A36F}"/>
          </ac:spMkLst>
        </pc:spChg>
        <pc:spChg chg="add mod modCrop">
          <ac:chgData name="Johanna Kuittinen" userId="a63d62df-fcfb-45c0-9f98-cbab8e1e414f" providerId="ADAL" clId="{E761A24B-851D-404D-A10E-D67B1810DAA8}" dt="2022-10-26T11:55:59.574" v="2113" actId="732"/>
          <ac:spMkLst>
            <pc:docMk/>
            <pc:sldMk cId="631603718" sldId="393"/>
            <ac:spMk id="19" creationId="{D6618D57-87C4-493A-B86B-5CF44721B2AC}"/>
          </ac:spMkLst>
        </pc:spChg>
        <pc:spChg chg="mod">
          <ac:chgData name="Johanna Kuittinen" userId="a63d62df-fcfb-45c0-9f98-cbab8e1e414f" providerId="ADAL" clId="{E761A24B-851D-404D-A10E-D67B1810DAA8}" dt="2022-10-26T11:52:44.067" v="2026" actId="20577"/>
          <ac:spMkLst>
            <pc:docMk/>
            <pc:sldMk cId="631603718" sldId="393"/>
            <ac:spMk id="24" creationId="{6501698A-B841-4181-A771-CCEDFC50F937}"/>
          </ac:spMkLst>
        </pc:spChg>
        <pc:grpChg chg="del">
          <ac:chgData name="Johanna Kuittinen" userId="a63d62df-fcfb-45c0-9f98-cbab8e1e414f" providerId="ADAL" clId="{E761A24B-851D-404D-A10E-D67B1810DAA8}" dt="2022-10-26T11:50:53.018" v="1988" actId="478"/>
          <ac:grpSpMkLst>
            <pc:docMk/>
            <pc:sldMk cId="631603718" sldId="393"/>
            <ac:grpSpMk id="6" creationId="{2BC3522D-DAC4-4C08-9617-06B320621525}"/>
          </ac:grpSpMkLst>
        </pc:grpChg>
        <pc:grpChg chg="del">
          <ac:chgData name="Johanna Kuittinen" userId="a63d62df-fcfb-45c0-9f98-cbab8e1e414f" providerId="ADAL" clId="{E761A24B-851D-404D-A10E-D67B1810DAA8}" dt="2022-10-26T11:50:51.011" v="1985" actId="478"/>
          <ac:grpSpMkLst>
            <pc:docMk/>
            <pc:sldMk cId="631603718" sldId="393"/>
            <ac:grpSpMk id="9" creationId="{536CDD1E-334C-417E-8C9C-D3D69555862E}"/>
          </ac:grpSpMkLst>
        </pc:grpChg>
        <pc:grpChg chg="del">
          <ac:chgData name="Johanna Kuittinen" userId="a63d62df-fcfb-45c0-9f98-cbab8e1e414f" providerId="ADAL" clId="{E761A24B-851D-404D-A10E-D67B1810DAA8}" dt="2022-10-26T11:50:51.704" v="1986" actId="478"/>
          <ac:grpSpMkLst>
            <pc:docMk/>
            <pc:sldMk cId="631603718" sldId="393"/>
            <ac:grpSpMk id="12" creationId="{2D080232-7EE3-47B9-A1B8-1F0D8EAFDB97}"/>
          </ac:grpSpMkLst>
        </pc:grpChg>
        <pc:grpChg chg="del">
          <ac:chgData name="Johanna Kuittinen" userId="a63d62df-fcfb-45c0-9f98-cbab8e1e414f" providerId="ADAL" clId="{E761A24B-851D-404D-A10E-D67B1810DAA8}" dt="2022-10-26T11:50:52.298" v="1987" actId="478"/>
          <ac:grpSpMkLst>
            <pc:docMk/>
            <pc:sldMk cId="631603718" sldId="393"/>
            <ac:grpSpMk id="15" creationId="{C8EF6A70-A04D-4ABE-9EDB-691AC7F1F466}"/>
          </ac:grpSpMkLst>
        </pc:grpChg>
      </pc:sldChg>
      <pc:sldChg chg="addSp delSp modSp add mod ord modTransition modClrScheme addAnim delAnim modAnim chgLayout modNotesTx">
        <pc:chgData name="Johanna Kuittinen" userId="a63d62df-fcfb-45c0-9f98-cbab8e1e414f" providerId="ADAL" clId="{E761A24B-851D-404D-A10E-D67B1810DAA8}" dt="2022-10-27T13:11:24.599" v="5063"/>
        <pc:sldMkLst>
          <pc:docMk/>
          <pc:sldMk cId="1231889422" sldId="394"/>
        </pc:sldMkLst>
        <pc:spChg chg="add mod ord">
          <ac:chgData name="Johanna Kuittinen" userId="a63d62df-fcfb-45c0-9f98-cbab8e1e414f" providerId="ADAL" clId="{E761A24B-851D-404D-A10E-D67B1810DAA8}" dt="2022-10-26T11:57:23.313" v="2156" actId="20577"/>
          <ac:spMkLst>
            <pc:docMk/>
            <pc:sldMk cId="1231889422" sldId="394"/>
            <ac:spMk id="2" creationId="{0389D08A-1C10-4FE0-AA02-0676C5EFB575}"/>
          </ac:spMkLst>
        </pc:spChg>
        <pc:spChg chg="add del mod ord">
          <ac:chgData name="Johanna Kuittinen" userId="a63d62df-fcfb-45c0-9f98-cbab8e1e414f" providerId="ADAL" clId="{E761A24B-851D-404D-A10E-D67B1810DAA8}" dt="2022-10-26T11:57:25.265" v="2157" actId="478"/>
          <ac:spMkLst>
            <pc:docMk/>
            <pc:sldMk cId="1231889422" sldId="394"/>
            <ac:spMk id="3" creationId="{F94C289A-3A90-4133-A74E-CA8879FE5D2B}"/>
          </ac:spMkLst>
        </pc:spChg>
        <pc:spChg chg="add mod">
          <ac:chgData name="Johanna Kuittinen" userId="a63d62df-fcfb-45c0-9f98-cbab8e1e414f" providerId="ADAL" clId="{E761A24B-851D-404D-A10E-D67B1810DAA8}" dt="2022-10-27T08:17:23.150" v="4154" actId="164"/>
          <ac:spMkLst>
            <pc:docMk/>
            <pc:sldMk cId="1231889422" sldId="394"/>
            <ac:spMk id="9" creationId="{012C109A-4589-44F4-BEBA-DB2962A247A0}"/>
          </ac:spMkLst>
        </pc:spChg>
        <pc:spChg chg="add mod">
          <ac:chgData name="Johanna Kuittinen" userId="a63d62df-fcfb-45c0-9f98-cbab8e1e414f" providerId="ADAL" clId="{E761A24B-851D-404D-A10E-D67B1810DAA8}" dt="2022-10-27T08:17:23.150" v="4154" actId="164"/>
          <ac:spMkLst>
            <pc:docMk/>
            <pc:sldMk cId="1231889422" sldId="394"/>
            <ac:spMk id="10" creationId="{22AE9582-CBD6-42B1-A571-B7E7CD3F7396}"/>
          </ac:spMkLst>
        </pc:spChg>
        <pc:spChg chg="add del mod modCrop">
          <ac:chgData name="Johanna Kuittinen" userId="a63d62df-fcfb-45c0-9f98-cbab8e1e414f" providerId="ADAL" clId="{E761A24B-851D-404D-A10E-D67B1810DAA8}" dt="2022-10-27T08:17:14.868" v="4152" actId="164"/>
          <ac:spMkLst>
            <pc:docMk/>
            <pc:sldMk cId="1231889422" sldId="394"/>
            <ac:spMk id="11" creationId="{2C4D525B-BE26-4752-A089-DD9DFFF4F07A}"/>
          </ac:spMkLst>
        </pc:spChg>
        <pc:spChg chg="add mod">
          <ac:chgData name="Johanna Kuittinen" userId="a63d62df-fcfb-45c0-9f98-cbab8e1e414f" providerId="ADAL" clId="{E761A24B-851D-404D-A10E-D67B1810DAA8}" dt="2022-10-27T08:17:14.868" v="4152" actId="164"/>
          <ac:spMkLst>
            <pc:docMk/>
            <pc:sldMk cId="1231889422" sldId="394"/>
            <ac:spMk id="12" creationId="{C8F99277-8340-4081-AE14-43E372EF8614}"/>
          </ac:spMkLst>
        </pc:spChg>
        <pc:grpChg chg="add mod">
          <ac:chgData name="Johanna Kuittinen" userId="a63d62df-fcfb-45c0-9f98-cbab8e1e414f" providerId="ADAL" clId="{E761A24B-851D-404D-A10E-D67B1810DAA8}" dt="2022-10-27T08:17:14.868" v="4152" actId="164"/>
          <ac:grpSpMkLst>
            <pc:docMk/>
            <pc:sldMk cId="1231889422" sldId="394"/>
            <ac:grpSpMk id="4" creationId="{2A51A99B-BD9C-4AF6-8DB5-E99FD27797BD}"/>
          </ac:grpSpMkLst>
        </pc:grpChg>
        <pc:grpChg chg="add mod">
          <ac:chgData name="Johanna Kuittinen" userId="a63d62df-fcfb-45c0-9f98-cbab8e1e414f" providerId="ADAL" clId="{E761A24B-851D-404D-A10E-D67B1810DAA8}" dt="2022-10-27T08:17:23.150" v="4154" actId="164"/>
          <ac:grpSpMkLst>
            <pc:docMk/>
            <pc:sldMk cId="1231889422" sldId="394"/>
            <ac:grpSpMk id="5" creationId="{8B93659E-A650-45EC-B234-A8161235CAB4}"/>
          </ac:grpSpMkLst>
        </pc:grpChg>
        <pc:grpChg chg="del mod">
          <ac:chgData name="Johanna Kuittinen" userId="a63d62df-fcfb-45c0-9f98-cbab8e1e414f" providerId="ADAL" clId="{E761A24B-851D-404D-A10E-D67B1810DAA8}" dt="2022-10-26T11:57:07.628" v="2124" actId="478"/>
          <ac:grpSpMkLst>
            <pc:docMk/>
            <pc:sldMk cId="1231889422" sldId="394"/>
            <ac:grpSpMk id="6" creationId="{A96FAC40-8FDB-4511-AA34-9B083F10A68D}"/>
          </ac:grpSpMkLst>
        </pc:grpChg>
      </pc:sldChg>
      <pc:sldChg chg="addSp delSp modSp add mod modTransition delAnim modAnim modNotesTx">
        <pc:chgData name="Johanna Kuittinen" userId="a63d62df-fcfb-45c0-9f98-cbab8e1e414f" providerId="ADAL" clId="{E761A24B-851D-404D-A10E-D67B1810DAA8}" dt="2022-10-27T13:11:24.599" v="5063"/>
        <pc:sldMkLst>
          <pc:docMk/>
          <pc:sldMk cId="244631684" sldId="395"/>
        </pc:sldMkLst>
        <pc:spChg chg="mod">
          <ac:chgData name="Johanna Kuittinen" userId="a63d62df-fcfb-45c0-9f98-cbab8e1e414f" providerId="ADAL" clId="{E761A24B-851D-404D-A10E-D67B1810DAA8}" dt="2022-10-26T12:19:23.091" v="2300" actId="20577"/>
          <ac:spMkLst>
            <pc:docMk/>
            <pc:sldMk cId="244631684" sldId="395"/>
            <ac:spMk id="2" creationId="{0389D08A-1C10-4FE0-AA02-0676C5EFB575}"/>
          </ac:spMkLst>
        </pc:spChg>
        <pc:spChg chg="add mod">
          <ac:chgData name="Johanna Kuittinen" userId="a63d62df-fcfb-45c0-9f98-cbab8e1e414f" providerId="ADAL" clId="{E761A24B-851D-404D-A10E-D67B1810DAA8}" dt="2022-10-26T12:23:09.729" v="2460" actId="1036"/>
          <ac:spMkLst>
            <pc:docMk/>
            <pc:sldMk cId="244631684" sldId="395"/>
            <ac:spMk id="7" creationId="{FF3059DA-70F6-49D9-994C-DD583F402F95}"/>
          </ac:spMkLst>
        </pc:spChg>
        <pc:spChg chg="add mod">
          <ac:chgData name="Johanna Kuittinen" userId="a63d62df-fcfb-45c0-9f98-cbab8e1e414f" providerId="ADAL" clId="{E761A24B-851D-404D-A10E-D67B1810DAA8}" dt="2022-10-26T12:23:09.729" v="2460" actId="1036"/>
          <ac:spMkLst>
            <pc:docMk/>
            <pc:sldMk cId="244631684" sldId="395"/>
            <ac:spMk id="8" creationId="{A83BD9EE-EA25-493F-ADD7-65E6B8ED7C52}"/>
          </ac:spMkLst>
        </pc:spChg>
        <pc:spChg chg="del">
          <ac:chgData name="Johanna Kuittinen" userId="a63d62df-fcfb-45c0-9f98-cbab8e1e414f" providerId="ADAL" clId="{E761A24B-851D-404D-A10E-D67B1810DAA8}" dt="2022-10-26T12:19:26.892" v="2302" actId="478"/>
          <ac:spMkLst>
            <pc:docMk/>
            <pc:sldMk cId="244631684" sldId="395"/>
            <ac:spMk id="9" creationId="{012C109A-4589-44F4-BEBA-DB2962A247A0}"/>
          </ac:spMkLst>
        </pc:spChg>
        <pc:spChg chg="mod">
          <ac:chgData name="Johanna Kuittinen" userId="a63d62df-fcfb-45c0-9f98-cbab8e1e414f" providerId="ADAL" clId="{E761A24B-851D-404D-A10E-D67B1810DAA8}" dt="2022-10-26T12:23:09.729" v="2460" actId="1036"/>
          <ac:spMkLst>
            <pc:docMk/>
            <pc:sldMk cId="244631684" sldId="395"/>
            <ac:spMk id="10" creationId="{22AE9582-CBD6-42B1-A571-B7E7CD3F7396}"/>
          </ac:spMkLst>
        </pc:spChg>
        <pc:spChg chg="del">
          <ac:chgData name="Johanna Kuittinen" userId="a63d62df-fcfb-45c0-9f98-cbab8e1e414f" providerId="ADAL" clId="{E761A24B-851D-404D-A10E-D67B1810DAA8}" dt="2022-10-26T12:19:26.071" v="2301" actId="478"/>
          <ac:spMkLst>
            <pc:docMk/>
            <pc:sldMk cId="244631684" sldId="395"/>
            <ac:spMk id="11" creationId="{2C4D525B-BE26-4752-A089-DD9DFFF4F07A}"/>
          </ac:spMkLst>
        </pc:spChg>
        <pc:spChg chg="mod">
          <ac:chgData name="Johanna Kuittinen" userId="a63d62df-fcfb-45c0-9f98-cbab8e1e414f" providerId="ADAL" clId="{E761A24B-851D-404D-A10E-D67B1810DAA8}" dt="2022-10-26T12:23:09.729" v="2460" actId="1036"/>
          <ac:spMkLst>
            <pc:docMk/>
            <pc:sldMk cId="244631684" sldId="395"/>
            <ac:spMk id="12" creationId="{C8F99277-8340-4081-AE14-43E372EF8614}"/>
          </ac:spMkLst>
        </pc:spChg>
        <pc:spChg chg="mod">
          <ac:chgData name="Johanna Kuittinen" userId="a63d62df-fcfb-45c0-9f98-cbab8e1e414f" providerId="ADAL" clId="{E761A24B-851D-404D-A10E-D67B1810DAA8}" dt="2022-10-27T13:09:40.447" v="5057" actId="1037"/>
          <ac:spMkLst>
            <pc:docMk/>
            <pc:sldMk cId="244631684" sldId="395"/>
            <ac:spMk id="22" creationId="{58BAB47C-6654-425F-AD8F-77AD636524E0}"/>
          </ac:spMkLst>
        </pc:spChg>
        <pc:grpChg chg="add mod">
          <ac:chgData name="Johanna Kuittinen" userId="a63d62df-fcfb-45c0-9f98-cbab8e1e414f" providerId="ADAL" clId="{E761A24B-851D-404D-A10E-D67B1810DAA8}" dt="2022-10-26T16:52:09.979" v="2795" actId="1076"/>
          <ac:grpSpMkLst>
            <pc:docMk/>
            <pc:sldMk cId="244631684" sldId="395"/>
            <ac:grpSpMk id="17" creationId="{505FC646-2F3C-4809-AFD5-D176EE19D595}"/>
          </ac:grpSpMkLst>
        </pc:grpChg>
        <pc:grpChg chg="add mod">
          <ac:chgData name="Johanna Kuittinen" userId="a63d62df-fcfb-45c0-9f98-cbab8e1e414f" providerId="ADAL" clId="{E761A24B-851D-404D-A10E-D67B1810DAA8}" dt="2022-10-26T16:52:09.979" v="2795" actId="1076"/>
          <ac:grpSpMkLst>
            <pc:docMk/>
            <pc:sldMk cId="244631684" sldId="395"/>
            <ac:grpSpMk id="20" creationId="{6488A57D-42C8-4D1A-AB77-B59CEFA05E35}"/>
          </ac:grpSpMkLst>
        </pc:grpChg>
        <pc:picChg chg="add mod">
          <ac:chgData name="Johanna Kuittinen" userId="a63d62df-fcfb-45c0-9f98-cbab8e1e414f" providerId="ADAL" clId="{E761A24B-851D-404D-A10E-D67B1810DAA8}" dt="2022-10-26T12:23:09.729" v="2460" actId="1036"/>
          <ac:picMkLst>
            <pc:docMk/>
            <pc:sldMk cId="244631684" sldId="395"/>
            <ac:picMk id="13" creationId="{13D17904-B78C-439B-8C32-34051CAA7097}"/>
          </ac:picMkLst>
        </pc:picChg>
        <pc:picChg chg="add mod">
          <ac:chgData name="Johanna Kuittinen" userId="a63d62df-fcfb-45c0-9f98-cbab8e1e414f" providerId="ADAL" clId="{E761A24B-851D-404D-A10E-D67B1810DAA8}" dt="2022-10-26T12:23:09.729" v="2460" actId="1036"/>
          <ac:picMkLst>
            <pc:docMk/>
            <pc:sldMk cId="244631684" sldId="395"/>
            <ac:picMk id="14" creationId="{2CF901D5-BA66-40C5-B1A9-BEE008705281}"/>
          </ac:picMkLst>
        </pc:picChg>
        <pc:picChg chg="add mod">
          <ac:chgData name="Johanna Kuittinen" userId="a63d62df-fcfb-45c0-9f98-cbab8e1e414f" providerId="ADAL" clId="{E761A24B-851D-404D-A10E-D67B1810DAA8}" dt="2022-10-27T12:47:50.595" v="4485" actId="1076"/>
          <ac:picMkLst>
            <pc:docMk/>
            <pc:sldMk cId="244631684" sldId="395"/>
            <ac:picMk id="15" creationId="{F835DCB8-F604-4DAB-9CEA-B79241303E54}"/>
          </ac:picMkLst>
        </pc:picChg>
        <pc:picChg chg="add mod">
          <ac:chgData name="Johanna Kuittinen" userId="a63d62df-fcfb-45c0-9f98-cbab8e1e414f" providerId="ADAL" clId="{E761A24B-851D-404D-A10E-D67B1810DAA8}" dt="2022-10-26T12:23:09.729" v="2460" actId="1036"/>
          <ac:picMkLst>
            <pc:docMk/>
            <pc:sldMk cId="244631684" sldId="395"/>
            <ac:picMk id="16" creationId="{2439A6F1-2E14-44B4-9C5B-9618BDB7E1C3}"/>
          </ac:picMkLst>
        </pc:picChg>
        <pc:picChg chg="mod">
          <ac:chgData name="Johanna Kuittinen" userId="a63d62df-fcfb-45c0-9f98-cbab8e1e414f" providerId="ADAL" clId="{E761A24B-851D-404D-A10E-D67B1810DAA8}" dt="2022-10-26T12:21:59.933" v="2377"/>
          <ac:picMkLst>
            <pc:docMk/>
            <pc:sldMk cId="244631684" sldId="395"/>
            <ac:picMk id="18" creationId="{9C65F4F3-C0EA-4044-BA8B-B7BD5971AE6D}"/>
          </ac:picMkLst>
        </pc:picChg>
        <pc:picChg chg="mod">
          <ac:chgData name="Johanna Kuittinen" userId="a63d62df-fcfb-45c0-9f98-cbab8e1e414f" providerId="ADAL" clId="{E761A24B-851D-404D-A10E-D67B1810DAA8}" dt="2022-10-26T12:21:59.933" v="2377"/>
          <ac:picMkLst>
            <pc:docMk/>
            <pc:sldMk cId="244631684" sldId="395"/>
            <ac:picMk id="19" creationId="{D776CE96-B23D-4D6B-BEFC-C4509AC0CADF}"/>
          </ac:picMkLst>
        </pc:picChg>
        <pc:picChg chg="mod">
          <ac:chgData name="Johanna Kuittinen" userId="a63d62df-fcfb-45c0-9f98-cbab8e1e414f" providerId="ADAL" clId="{E761A24B-851D-404D-A10E-D67B1810DAA8}" dt="2022-10-26T12:22:30.307" v="2437" actId="1076"/>
          <ac:picMkLst>
            <pc:docMk/>
            <pc:sldMk cId="244631684" sldId="395"/>
            <ac:picMk id="21" creationId="{DBA9AA46-B91B-4252-AFDE-68D8A696400F}"/>
          </ac:picMkLst>
        </pc:picChg>
      </pc:sldChg>
      <pc:sldChg chg="addSp delSp modSp add mod modTransition delAnim modAnim modNotesTx">
        <pc:chgData name="Johanna Kuittinen" userId="a63d62df-fcfb-45c0-9f98-cbab8e1e414f" providerId="ADAL" clId="{E761A24B-851D-404D-A10E-D67B1810DAA8}" dt="2022-10-27T13:23:48.269" v="5223"/>
        <pc:sldMkLst>
          <pc:docMk/>
          <pc:sldMk cId="538644117" sldId="396"/>
        </pc:sldMkLst>
        <pc:spChg chg="mod">
          <ac:chgData name="Johanna Kuittinen" userId="a63d62df-fcfb-45c0-9f98-cbab8e1e414f" providerId="ADAL" clId="{E761A24B-851D-404D-A10E-D67B1810DAA8}" dt="2022-10-27T12:41:58.747" v="4369" actId="14100"/>
          <ac:spMkLst>
            <pc:docMk/>
            <pc:sldMk cId="538644117" sldId="396"/>
            <ac:spMk id="2" creationId="{0389D08A-1C10-4FE0-AA02-0676C5EFB575}"/>
          </ac:spMkLst>
        </pc:spChg>
        <pc:spChg chg="del">
          <ac:chgData name="Johanna Kuittinen" userId="a63d62df-fcfb-45c0-9f98-cbab8e1e414f" providerId="ADAL" clId="{E761A24B-851D-404D-A10E-D67B1810DAA8}" dt="2022-10-26T12:29:27.371" v="2501" actId="478"/>
          <ac:spMkLst>
            <pc:docMk/>
            <pc:sldMk cId="538644117" sldId="396"/>
            <ac:spMk id="7" creationId="{FF3059DA-70F6-49D9-994C-DD583F402F95}"/>
          </ac:spMkLst>
        </pc:spChg>
        <pc:spChg chg="mod topLvl modCrop">
          <ac:chgData name="Johanna Kuittinen" userId="a63d62df-fcfb-45c0-9f98-cbab8e1e414f" providerId="ADAL" clId="{E761A24B-851D-404D-A10E-D67B1810DAA8}" dt="2022-10-27T12:41:33.321" v="4358" actId="1076"/>
          <ac:spMkLst>
            <pc:docMk/>
            <pc:sldMk cId="538644117" sldId="396"/>
            <ac:spMk id="8" creationId="{71B67FF1-EAC9-4F54-BB9E-B9DBF34615D5}"/>
          </ac:spMkLst>
        </pc:spChg>
        <pc:spChg chg="del">
          <ac:chgData name="Johanna Kuittinen" userId="a63d62df-fcfb-45c0-9f98-cbab8e1e414f" providerId="ADAL" clId="{E761A24B-851D-404D-A10E-D67B1810DAA8}" dt="2022-10-26T12:29:30.332" v="2503" actId="478"/>
          <ac:spMkLst>
            <pc:docMk/>
            <pc:sldMk cId="538644117" sldId="396"/>
            <ac:spMk id="8" creationId="{A83BD9EE-EA25-493F-ADD7-65E6B8ED7C52}"/>
          </ac:spMkLst>
        </pc:spChg>
        <pc:spChg chg="del mod topLvl">
          <ac:chgData name="Johanna Kuittinen" userId="a63d62df-fcfb-45c0-9f98-cbab8e1e414f" providerId="ADAL" clId="{E761A24B-851D-404D-A10E-D67B1810DAA8}" dt="2022-10-27T12:40:30.987" v="4313" actId="478"/>
          <ac:spMkLst>
            <pc:docMk/>
            <pc:sldMk cId="538644117" sldId="396"/>
            <ac:spMk id="9" creationId="{2E6E3472-AC6B-42FF-A9CD-17245E4F9FDF}"/>
          </ac:spMkLst>
        </pc:spChg>
        <pc:spChg chg="del">
          <ac:chgData name="Johanna Kuittinen" userId="a63d62df-fcfb-45c0-9f98-cbab8e1e414f" providerId="ADAL" clId="{E761A24B-851D-404D-A10E-D67B1810DAA8}" dt="2022-10-26T12:29:23.802" v="2499" actId="478"/>
          <ac:spMkLst>
            <pc:docMk/>
            <pc:sldMk cId="538644117" sldId="396"/>
            <ac:spMk id="10" creationId="{22AE9582-CBD6-42B1-A571-B7E7CD3F7396}"/>
          </ac:spMkLst>
        </pc:spChg>
        <pc:spChg chg="add mod">
          <ac:chgData name="Johanna Kuittinen" userId="a63d62df-fcfb-45c0-9f98-cbab8e1e414f" providerId="ADAL" clId="{E761A24B-851D-404D-A10E-D67B1810DAA8}" dt="2022-10-27T12:49:59.558" v="4531" actId="207"/>
          <ac:spMkLst>
            <pc:docMk/>
            <pc:sldMk cId="538644117" sldId="396"/>
            <ac:spMk id="10" creationId="{C899E189-9779-404E-BB5F-F4D7FECC0667}"/>
          </ac:spMkLst>
        </pc:spChg>
        <pc:spChg chg="mod">
          <ac:chgData name="Johanna Kuittinen" userId="a63d62df-fcfb-45c0-9f98-cbab8e1e414f" providerId="ADAL" clId="{E761A24B-851D-404D-A10E-D67B1810DAA8}" dt="2022-10-27T12:41:46.203" v="4368" actId="20577"/>
          <ac:spMkLst>
            <pc:docMk/>
            <pc:sldMk cId="538644117" sldId="396"/>
            <ac:spMk id="12" creationId="{C8F99277-8340-4081-AE14-43E372EF8614}"/>
          </ac:spMkLst>
        </pc:spChg>
        <pc:spChg chg="del topLvl">
          <ac:chgData name="Johanna Kuittinen" userId="a63d62df-fcfb-45c0-9f98-cbab8e1e414f" providerId="ADAL" clId="{E761A24B-851D-404D-A10E-D67B1810DAA8}" dt="2022-10-26T12:29:44.953" v="2509" actId="478"/>
          <ac:spMkLst>
            <pc:docMk/>
            <pc:sldMk cId="538644117" sldId="396"/>
            <ac:spMk id="22" creationId="{58BAB47C-6654-425F-AD8F-77AD636524E0}"/>
          </ac:spMkLst>
        </pc:spChg>
        <pc:grpChg chg="add del mod">
          <ac:chgData name="Johanna Kuittinen" userId="a63d62df-fcfb-45c0-9f98-cbab8e1e414f" providerId="ADAL" clId="{E761A24B-851D-404D-A10E-D67B1810DAA8}" dt="2022-10-27T12:40:30.987" v="4313" actId="478"/>
          <ac:grpSpMkLst>
            <pc:docMk/>
            <pc:sldMk cId="538644117" sldId="396"/>
            <ac:grpSpMk id="7" creationId="{9FE33084-1E6C-4747-9D4B-63C45F184A77}"/>
          </ac:grpSpMkLst>
        </pc:grpChg>
        <pc:grpChg chg="del">
          <ac:chgData name="Johanna Kuittinen" userId="a63d62df-fcfb-45c0-9f98-cbab8e1e414f" providerId="ADAL" clId="{E761A24B-851D-404D-A10E-D67B1810DAA8}" dt="2022-10-26T12:29:32.500" v="2505" actId="478"/>
          <ac:grpSpMkLst>
            <pc:docMk/>
            <pc:sldMk cId="538644117" sldId="396"/>
            <ac:grpSpMk id="17" creationId="{505FC646-2F3C-4809-AFD5-D176EE19D595}"/>
          </ac:grpSpMkLst>
        </pc:grpChg>
        <pc:grpChg chg="del">
          <ac:chgData name="Johanna Kuittinen" userId="a63d62df-fcfb-45c0-9f98-cbab8e1e414f" providerId="ADAL" clId="{E761A24B-851D-404D-A10E-D67B1810DAA8}" dt="2022-10-26T12:29:31.667" v="2504" actId="478"/>
          <ac:grpSpMkLst>
            <pc:docMk/>
            <pc:sldMk cId="538644117" sldId="396"/>
            <ac:grpSpMk id="20" creationId="{6488A57D-42C8-4D1A-AB77-B59CEFA05E35}"/>
          </ac:grpSpMkLst>
        </pc:grpChg>
        <pc:picChg chg="add mod">
          <ac:chgData name="Johanna Kuittinen" userId="a63d62df-fcfb-45c0-9f98-cbab8e1e414f" providerId="ADAL" clId="{E761A24B-851D-404D-A10E-D67B1810DAA8}" dt="2022-10-27T12:41:30.286" v="4356" actId="1076"/>
          <ac:picMkLst>
            <pc:docMk/>
            <pc:sldMk cId="538644117" sldId="396"/>
            <ac:picMk id="6" creationId="{C8D0E68F-C1F9-4202-80A8-1B3336D9E520}"/>
          </ac:picMkLst>
        </pc:picChg>
        <pc:picChg chg="mod">
          <ac:chgData name="Johanna Kuittinen" userId="a63d62df-fcfb-45c0-9f98-cbab8e1e414f" providerId="ADAL" clId="{E761A24B-851D-404D-A10E-D67B1810DAA8}" dt="2022-10-27T12:41:31.515" v="4357" actId="1076"/>
          <ac:picMkLst>
            <pc:docMk/>
            <pc:sldMk cId="538644117" sldId="396"/>
            <ac:picMk id="13" creationId="{13D17904-B78C-439B-8C32-34051CAA7097}"/>
          </ac:picMkLst>
        </pc:picChg>
        <pc:picChg chg="del">
          <ac:chgData name="Johanna Kuittinen" userId="a63d62df-fcfb-45c0-9f98-cbab8e1e414f" providerId="ADAL" clId="{E761A24B-851D-404D-A10E-D67B1810DAA8}" dt="2022-10-26T12:29:22.346" v="2498" actId="478"/>
          <ac:picMkLst>
            <pc:docMk/>
            <pc:sldMk cId="538644117" sldId="396"/>
            <ac:picMk id="14" creationId="{2CF901D5-BA66-40C5-B1A9-BEE008705281}"/>
          </ac:picMkLst>
        </pc:picChg>
        <pc:picChg chg="del">
          <ac:chgData name="Johanna Kuittinen" userId="a63d62df-fcfb-45c0-9f98-cbab8e1e414f" providerId="ADAL" clId="{E761A24B-851D-404D-A10E-D67B1810DAA8}" dt="2022-10-26T12:29:25.641" v="2500" actId="478"/>
          <ac:picMkLst>
            <pc:docMk/>
            <pc:sldMk cId="538644117" sldId="396"/>
            <ac:picMk id="15" creationId="{F835DCB8-F604-4DAB-9CEA-B79241303E54}"/>
          </ac:picMkLst>
        </pc:picChg>
        <pc:picChg chg="del">
          <ac:chgData name="Johanna Kuittinen" userId="a63d62df-fcfb-45c0-9f98-cbab8e1e414f" providerId="ADAL" clId="{E761A24B-851D-404D-A10E-D67B1810DAA8}" dt="2022-10-26T12:29:28.854" v="2502" actId="478"/>
          <ac:picMkLst>
            <pc:docMk/>
            <pc:sldMk cId="538644117" sldId="396"/>
            <ac:picMk id="16" creationId="{2439A6F1-2E14-44B4-9C5B-9618BDB7E1C3}"/>
          </ac:picMkLst>
        </pc:picChg>
        <pc:picChg chg="del topLvl">
          <ac:chgData name="Johanna Kuittinen" userId="a63d62df-fcfb-45c0-9f98-cbab8e1e414f" providerId="ADAL" clId="{E761A24B-851D-404D-A10E-D67B1810DAA8}" dt="2022-10-26T12:29:31.667" v="2504" actId="478"/>
          <ac:picMkLst>
            <pc:docMk/>
            <pc:sldMk cId="538644117" sldId="396"/>
            <ac:picMk id="21" creationId="{DBA9AA46-B91B-4252-AFDE-68D8A696400F}"/>
          </ac:picMkLst>
        </pc:picChg>
        <pc:picChg chg="add del mod modCrop">
          <ac:chgData name="Johanna Kuittinen" userId="a63d62df-fcfb-45c0-9f98-cbab8e1e414f" providerId="ADAL" clId="{E761A24B-851D-404D-A10E-D67B1810DAA8}" dt="2022-10-27T12:36:55.314" v="4245" actId="478"/>
          <ac:picMkLst>
            <pc:docMk/>
            <pc:sldMk cId="538644117" sldId="396"/>
            <ac:picMk id="23" creationId="{2A7B630B-03FC-4E16-ADF3-581DB72F6924}"/>
          </ac:picMkLst>
        </pc:picChg>
      </pc:sldChg>
      <pc:sldChg chg="addSp delSp modSp add del mod delAnim modAnim modNotesTx">
        <pc:chgData name="Johanna Kuittinen" userId="a63d62df-fcfb-45c0-9f98-cbab8e1e414f" providerId="ADAL" clId="{E761A24B-851D-404D-A10E-D67B1810DAA8}" dt="2022-10-27T12:37:59.812" v="4248" actId="47"/>
        <pc:sldMkLst>
          <pc:docMk/>
          <pc:sldMk cId="2225267665" sldId="397"/>
        </pc:sldMkLst>
        <pc:spChg chg="mod">
          <ac:chgData name="Johanna Kuittinen" userId="a63d62df-fcfb-45c0-9f98-cbab8e1e414f" providerId="ADAL" clId="{E761A24B-851D-404D-A10E-D67B1810DAA8}" dt="2022-10-26T12:31:32.586" v="2539" actId="20577"/>
          <ac:spMkLst>
            <pc:docMk/>
            <pc:sldMk cId="2225267665" sldId="397"/>
            <ac:spMk id="2" creationId="{0389D08A-1C10-4FE0-AA02-0676C5EFB575}"/>
          </ac:spMkLst>
        </pc:spChg>
        <pc:spChg chg="del">
          <ac:chgData name="Johanna Kuittinen" userId="a63d62df-fcfb-45c0-9f98-cbab8e1e414f" providerId="ADAL" clId="{E761A24B-851D-404D-A10E-D67B1810DAA8}" dt="2022-10-26T12:31:01.934" v="2528" actId="478"/>
          <ac:spMkLst>
            <pc:docMk/>
            <pc:sldMk cId="2225267665" sldId="397"/>
            <ac:spMk id="7" creationId="{FF3059DA-70F6-49D9-994C-DD583F402F95}"/>
          </ac:spMkLst>
        </pc:spChg>
        <pc:spChg chg="del">
          <ac:chgData name="Johanna Kuittinen" userId="a63d62df-fcfb-45c0-9f98-cbab8e1e414f" providerId="ADAL" clId="{E761A24B-851D-404D-A10E-D67B1810DAA8}" dt="2022-10-26T12:31:03.723" v="2530" actId="478"/>
          <ac:spMkLst>
            <pc:docMk/>
            <pc:sldMk cId="2225267665" sldId="397"/>
            <ac:spMk id="8" creationId="{A83BD9EE-EA25-493F-ADD7-65E6B8ED7C52}"/>
          </ac:spMkLst>
        </pc:spChg>
        <pc:spChg chg="mod">
          <ac:chgData name="Johanna Kuittinen" userId="a63d62df-fcfb-45c0-9f98-cbab8e1e414f" providerId="ADAL" clId="{E761A24B-851D-404D-A10E-D67B1810DAA8}" dt="2022-10-26T12:31:11.263" v="2534" actId="1076"/>
          <ac:spMkLst>
            <pc:docMk/>
            <pc:sldMk cId="2225267665" sldId="397"/>
            <ac:spMk id="10" creationId="{22AE9582-CBD6-42B1-A571-B7E7CD3F7396}"/>
          </ac:spMkLst>
        </pc:spChg>
        <pc:spChg chg="del">
          <ac:chgData name="Johanna Kuittinen" userId="a63d62df-fcfb-45c0-9f98-cbab8e1e414f" providerId="ADAL" clId="{E761A24B-851D-404D-A10E-D67B1810DAA8}" dt="2022-10-26T12:30:59.427" v="2526" actId="478"/>
          <ac:spMkLst>
            <pc:docMk/>
            <pc:sldMk cId="2225267665" sldId="397"/>
            <ac:spMk id="12" creationId="{C8F99277-8340-4081-AE14-43E372EF8614}"/>
          </ac:spMkLst>
        </pc:spChg>
        <pc:spChg chg="topLvl">
          <ac:chgData name="Johanna Kuittinen" userId="a63d62df-fcfb-45c0-9f98-cbab8e1e414f" providerId="ADAL" clId="{E761A24B-851D-404D-A10E-D67B1810DAA8}" dt="2022-10-26T12:31:05.034" v="2531" actId="478"/>
          <ac:spMkLst>
            <pc:docMk/>
            <pc:sldMk cId="2225267665" sldId="397"/>
            <ac:spMk id="22" creationId="{58BAB47C-6654-425F-AD8F-77AD636524E0}"/>
          </ac:spMkLst>
        </pc:spChg>
        <pc:grpChg chg="del">
          <ac:chgData name="Johanna Kuittinen" userId="a63d62df-fcfb-45c0-9f98-cbab8e1e414f" providerId="ADAL" clId="{E761A24B-851D-404D-A10E-D67B1810DAA8}" dt="2022-10-26T12:31:05.779" v="2532" actId="478"/>
          <ac:grpSpMkLst>
            <pc:docMk/>
            <pc:sldMk cId="2225267665" sldId="397"/>
            <ac:grpSpMk id="17" creationId="{505FC646-2F3C-4809-AFD5-D176EE19D595}"/>
          </ac:grpSpMkLst>
        </pc:grpChg>
        <pc:grpChg chg="del">
          <ac:chgData name="Johanna Kuittinen" userId="a63d62df-fcfb-45c0-9f98-cbab8e1e414f" providerId="ADAL" clId="{E761A24B-851D-404D-A10E-D67B1810DAA8}" dt="2022-10-26T12:31:05.034" v="2531" actId="478"/>
          <ac:grpSpMkLst>
            <pc:docMk/>
            <pc:sldMk cId="2225267665" sldId="397"/>
            <ac:grpSpMk id="20" creationId="{6488A57D-42C8-4D1A-AB77-B59CEFA05E35}"/>
          </ac:grpSpMkLst>
        </pc:grpChg>
        <pc:picChg chg="del">
          <ac:chgData name="Johanna Kuittinen" userId="a63d62df-fcfb-45c0-9f98-cbab8e1e414f" providerId="ADAL" clId="{E761A24B-851D-404D-A10E-D67B1810DAA8}" dt="2022-10-26T12:30:57.993" v="2525" actId="478"/>
          <ac:picMkLst>
            <pc:docMk/>
            <pc:sldMk cId="2225267665" sldId="397"/>
            <ac:picMk id="13" creationId="{13D17904-B78C-439B-8C32-34051CAA7097}"/>
          </ac:picMkLst>
        </pc:picChg>
        <pc:picChg chg="mod">
          <ac:chgData name="Johanna Kuittinen" userId="a63d62df-fcfb-45c0-9f98-cbab8e1e414f" providerId="ADAL" clId="{E761A24B-851D-404D-A10E-D67B1810DAA8}" dt="2022-10-26T12:31:08.426" v="2533" actId="1076"/>
          <ac:picMkLst>
            <pc:docMk/>
            <pc:sldMk cId="2225267665" sldId="397"/>
            <ac:picMk id="14" creationId="{2CF901D5-BA66-40C5-B1A9-BEE008705281}"/>
          </ac:picMkLst>
        </pc:picChg>
        <pc:picChg chg="del">
          <ac:chgData name="Johanna Kuittinen" userId="a63d62df-fcfb-45c0-9f98-cbab8e1e414f" providerId="ADAL" clId="{E761A24B-851D-404D-A10E-D67B1810DAA8}" dt="2022-10-26T12:31:00.642" v="2527" actId="478"/>
          <ac:picMkLst>
            <pc:docMk/>
            <pc:sldMk cId="2225267665" sldId="397"/>
            <ac:picMk id="15" creationId="{F835DCB8-F604-4DAB-9CEA-B79241303E54}"/>
          </ac:picMkLst>
        </pc:picChg>
        <pc:picChg chg="del">
          <ac:chgData name="Johanna Kuittinen" userId="a63d62df-fcfb-45c0-9f98-cbab8e1e414f" providerId="ADAL" clId="{E761A24B-851D-404D-A10E-D67B1810DAA8}" dt="2022-10-26T12:31:02.620" v="2529" actId="478"/>
          <ac:picMkLst>
            <pc:docMk/>
            <pc:sldMk cId="2225267665" sldId="397"/>
            <ac:picMk id="16" creationId="{2439A6F1-2E14-44B4-9C5B-9618BDB7E1C3}"/>
          </ac:picMkLst>
        </pc:picChg>
        <pc:picChg chg="del topLvl">
          <ac:chgData name="Johanna Kuittinen" userId="a63d62df-fcfb-45c0-9f98-cbab8e1e414f" providerId="ADAL" clId="{E761A24B-851D-404D-A10E-D67B1810DAA8}" dt="2022-10-26T12:31:05.034" v="2531" actId="478"/>
          <ac:picMkLst>
            <pc:docMk/>
            <pc:sldMk cId="2225267665" sldId="397"/>
            <ac:picMk id="21" creationId="{DBA9AA46-B91B-4252-AFDE-68D8A696400F}"/>
          </ac:picMkLst>
        </pc:picChg>
        <pc:picChg chg="add mod modCrop">
          <ac:chgData name="Johanna Kuittinen" userId="a63d62df-fcfb-45c0-9f98-cbab8e1e414f" providerId="ADAL" clId="{E761A24B-851D-404D-A10E-D67B1810DAA8}" dt="2022-10-26T12:31:28.171" v="2538" actId="1076"/>
          <ac:picMkLst>
            <pc:docMk/>
            <pc:sldMk cId="2225267665" sldId="397"/>
            <ac:picMk id="23" creationId="{8967E6CF-68E2-4727-9B13-300189BA9294}"/>
          </ac:picMkLst>
        </pc:picChg>
      </pc:sldChg>
      <pc:sldChg chg="addSp delSp modSp add del mod delAnim modAnim modNotesTx">
        <pc:chgData name="Johanna Kuittinen" userId="a63d62df-fcfb-45c0-9f98-cbab8e1e414f" providerId="ADAL" clId="{E761A24B-851D-404D-A10E-D67B1810DAA8}" dt="2022-10-27T12:37:58.735" v="4247" actId="47"/>
        <pc:sldMkLst>
          <pc:docMk/>
          <pc:sldMk cId="3349171550" sldId="398"/>
        </pc:sldMkLst>
        <pc:spChg chg="mod">
          <ac:chgData name="Johanna Kuittinen" userId="a63d62df-fcfb-45c0-9f98-cbab8e1e414f" providerId="ADAL" clId="{E761A24B-851D-404D-A10E-D67B1810DAA8}" dt="2022-10-26T12:32:08.822" v="2554" actId="20577"/>
          <ac:spMkLst>
            <pc:docMk/>
            <pc:sldMk cId="3349171550" sldId="398"/>
            <ac:spMk id="2" creationId="{0389D08A-1C10-4FE0-AA02-0676C5EFB575}"/>
          </ac:spMkLst>
        </pc:spChg>
        <pc:spChg chg="mod">
          <ac:chgData name="Johanna Kuittinen" userId="a63d62df-fcfb-45c0-9f98-cbab8e1e414f" providerId="ADAL" clId="{E761A24B-851D-404D-A10E-D67B1810DAA8}" dt="2022-10-26T12:31:45.609" v="2546" actId="1076"/>
          <ac:spMkLst>
            <pc:docMk/>
            <pc:sldMk cId="3349171550" sldId="398"/>
            <ac:spMk id="7" creationId="{FF3059DA-70F6-49D9-994C-DD583F402F95}"/>
          </ac:spMkLst>
        </pc:spChg>
        <pc:spChg chg="mod">
          <ac:chgData name="Johanna Kuittinen" userId="a63d62df-fcfb-45c0-9f98-cbab8e1e414f" providerId="ADAL" clId="{E761A24B-851D-404D-A10E-D67B1810DAA8}" dt="2022-10-26T12:31:49.215" v="2547" actId="1076"/>
          <ac:spMkLst>
            <pc:docMk/>
            <pc:sldMk cId="3349171550" sldId="398"/>
            <ac:spMk id="8" creationId="{A83BD9EE-EA25-493F-ADD7-65E6B8ED7C52}"/>
          </ac:spMkLst>
        </pc:spChg>
        <pc:spChg chg="del">
          <ac:chgData name="Johanna Kuittinen" userId="a63d62df-fcfb-45c0-9f98-cbab8e1e414f" providerId="ADAL" clId="{E761A24B-851D-404D-A10E-D67B1810DAA8}" dt="2022-10-26T12:31:38.035" v="2542" actId="478"/>
          <ac:spMkLst>
            <pc:docMk/>
            <pc:sldMk cId="3349171550" sldId="398"/>
            <ac:spMk id="10" creationId="{22AE9582-CBD6-42B1-A571-B7E7CD3F7396}"/>
          </ac:spMkLst>
        </pc:spChg>
        <pc:spChg chg="del">
          <ac:chgData name="Johanna Kuittinen" userId="a63d62df-fcfb-45c0-9f98-cbab8e1e414f" providerId="ADAL" clId="{E761A24B-851D-404D-A10E-D67B1810DAA8}" dt="2022-10-26T12:31:39.071" v="2543" actId="478"/>
          <ac:spMkLst>
            <pc:docMk/>
            <pc:sldMk cId="3349171550" sldId="398"/>
            <ac:spMk id="12" creationId="{C8F99277-8340-4081-AE14-43E372EF8614}"/>
          </ac:spMkLst>
        </pc:spChg>
        <pc:grpChg chg="del">
          <ac:chgData name="Johanna Kuittinen" userId="a63d62df-fcfb-45c0-9f98-cbab8e1e414f" providerId="ADAL" clId="{E761A24B-851D-404D-A10E-D67B1810DAA8}" dt="2022-10-26T12:31:51.314" v="2549" actId="478"/>
          <ac:grpSpMkLst>
            <pc:docMk/>
            <pc:sldMk cId="3349171550" sldId="398"/>
            <ac:grpSpMk id="17" creationId="{505FC646-2F3C-4809-AFD5-D176EE19D595}"/>
          </ac:grpSpMkLst>
        </pc:grpChg>
        <pc:grpChg chg="del">
          <ac:chgData name="Johanna Kuittinen" userId="a63d62df-fcfb-45c0-9f98-cbab8e1e414f" providerId="ADAL" clId="{E761A24B-851D-404D-A10E-D67B1810DAA8}" dt="2022-10-26T12:31:50.531" v="2548" actId="478"/>
          <ac:grpSpMkLst>
            <pc:docMk/>
            <pc:sldMk cId="3349171550" sldId="398"/>
            <ac:grpSpMk id="20" creationId="{6488A57D-42C8-4D1A-AB77-B59CEFA05E35}"/>
          </ac:grpSpMkLst>
        </pc:grpChg>
        <pc:picChg chg="del">
          <ac:chgData name="Johanna Kuittinen" userId="a63d62df-fcfb-45c0-9f98-cbab8e1e414f" providerId="ADAL" clId="{E761A24B-851D-404D-A10E-D67B1810DAA8}" dt="2022-10-26T12:31:35.990" v="2540" actId="478"/>
          <ac:picMkLst>
            <pc:docMk/>
            <pc:sldMk cId="3349171550" sldId="398"/>
            <ac:picMk id="13" creationId="{13D17904-B78C-439B-8C32-34051CAA7097}"/>
          </ac:picMkLst>
        </pc:picChg>
        <pc:picChg chg="del">
          <ac:chgData name="Johanna Kuittinen" userId="a63d62df-fcfb-45c0-9f98-cbab8e1e414f" providerId="ADAL" clId="{E761A24B-851D-404D-A10E-D67B1810DAA8}" dt="2022-10-26T12:31:36.443" v="2541" actId="478"/>
          <ac:picMkLst>
            <pc:docMk/>
            <pc:sldMk cId="3349171550" sldId="398"/>
            <ac:picMk id="14" creationId="{2CF901D5-BA66-40C5-B1A9-BEE008705281}"/>
          </ac:picMkLst>
        </pc:picChg>
        <pc:picChg chg="mod">
          <ac:chgData name="Johanna Kuittinen" userId="a63d62df-fcfb-45c0-9f98-cbab8e1e414f" providerId="ADAL" clId="{E761A24B-851D-404D-A10E-D67B1810DAA8}" dt="2022-10-26T12:32:15.141" v="2556" actId="1076"/>
          <ac:picMkLst>
            <pc:docMk/>
            <pc:sldMk cId="3349171550" sldId="398"/>
            <ac:picMk id="15" creationId="{F835DCB8-F604-4DAB-9CEA-B79241303E54}"/>
          </ac:picMkLst>
        </pc:picChg>
        <pc:picChg chg="mod">
          <ac:chgData name="Johanna Kuittinen" userId="a63d62df-fcfb-45c0-9f98-cbab8e1e414f" providerId="ADAL" clId="{E761A24B-851D-404D-A10E-D67B1810DAA8}" dt="2022-10-26T12:31:42.973" v="2545" actId="1076"/>
          <ac:picMkLst>
            <pc:docMk/>
            <pc:sldMk cId="3349171550" sldId="398"/>
            <ac:picMk id="16" creationId="{2439A6F1-2E14-44B4-9C5B-9618BDB7E1C3}"/>
          </ac:picMkLst>
        </pc:picChg>
        <pc:picChg chg="add mod modCrop">
          <ac:chgData name="Johanna Kuittinen" userId="a63d62df-fcfb-45c0-9f98-cbab8e1e414f" providerId="ADAL" clId="{E761A24B-851D-404D-A10E-D67B1810DAA8}" dt="2022-10-26T12:35:25.019" v="2565" actId="1076"/>
          <ac:picMkLst>
            <pc:docMk/>
            <pc:sldMk cId="3349171550" sldId="398"/>
            <ac:picMk id="23" creationId="{C2A3A531-0AF8-481A-BCFC-60F2A39C5A62}"/>
          </ac:picMkLst>
        </pc:picChg>
      </pc:sldChg>
      <pc:sldChg chg="addSp delSp modSp add mod ord modTransition delAnim modAnim modNotesTx">
        <pc:chgData name="Johanna Kuittinen" userId="a63d62df-fcfb-45c0-9f98-cbab8e1e414f" providerId="ADAL" clId="{E761A24B-851D-404D-A10E-D67B1810DAA8}" dt="2022-10-27T13:11:24.599" v="5063"/>
        <pc:sldMkLst>
          <pc:docMk/>
          <pc:sldMk cId="862806195" sldId="399"/>
        </pc:sldMkLst>
        <pc:spChg chg="add mod">
          <ac:chgData name="Johanna Kuittinen" userId="a63d62df-fcfb-45c0-9f98-cbab8e1e414f" providerId="ADAL" clId="{E761A24B-851D-404D-A10E-D67B1810DAA8}" dt="2022-10-27T07:26:22.558" v="4028" actId="164"/>
          <ac:spMkLst>
            <pc:docMk/>
            <pc:sldMk cId="862806195" sldId="399"/>
            <ac:spMk id="7" creationId="{2010F45E-F7E3-4E5D-8D03-9FC7982B0B99}"/>
          </ac:spMkLst>
        </pc:spChg>
        <pc:spChg chg="add mod ord">
          <ac:chgData name="Johanna Kuittinen" userId="a63d62df-fcfb-45c0-9f98-cbab8e1e414f" providerId="ADAL" clId="{E761A24B-851D-404D-A10E-D67B1810DAA8}" dt="2022-10-27T07:26:29.002" v="4030" actId="164"/>
          <ac:spMkLst>
            <pc:docMk/>
            <pc:sldMk cId="862806195" sldId="399"/>
            <ac:spMk id="9" creationId="{45B1943B-C57A-408E-8FF3-069018D5E9DC}"/>
          </ac:spMkLst>
        </pc:spChg>
        <pc:spChg chg="mod">
          <ac:chgData name="Johanna Kuittinen" userId="a63d62df-fcfb-45c0-9f98-cbab8e1e414f" providerId="ADAL" clId="{E761A24B-851D-404D-A10E-D67B1810DAA8}" dt="2022-10-26T12:43:35.915" v="2595" actId="6549"/>
          <ac:spMkLst>
            <pc:docMk/>
            <pc:sldMk cId="862806195" sldId="399"/>
            <ac:spMk id="16" creationId="{CF1304CB-0413-4FA4-8EFC-B4491215A36F}"/>
          </ac:spMkLst>
        </pc:spChg>
        <pc:spChg chg="del">
          <ac:chgData name="Johanna Kuittinen" userId="a63d62df-fcfb-45c0-9f98-cbab8e1e414f" providerId="ADAL" clId="{E761A24B-851D-404D-A10E-D67B1810DAA8}" dt="2022-10-26T12:45:36.803" v="2632" actId="478"/>
          <ac:spMkLst>
            <pc:docMk/>
            <pc:sldMk cId="862806195" sldId="399"/>
            <ac:spMk id="19" creationId="{D6618D57-87C4-493A-B86B-5CF44721B2AC}"/>
          </ac:spMkLst>
        </pc:spChg>
        <pc:spChg chg="mod">
          <ac:chgData name="Johanna Kuittinen" userId="a63d62df-fcfb-45c0-9f98-cbab8e1e414f" providerId="ADAL" clId="{E761A24B-851D-404D-A10E-D67B1810DAA8}" dt="2022-10-26T12:47:44.420" v="2680"/>
          <ac:spMkLst>
            <pc:docMk/>
            <pc:sldMk cId="862806195" sldId="399"/>
            <ac:spMk id="24" creationId="{6501698A-B841-4181-A771-CCEDFC50F937}"/>
          </ac:spMkLst>
        </pc:spChg>
        <pc:grpChg chg="add mod">
          <ac:chgData name="Johanna Kuittinen" userId="a63d62df-fcfb-45c0-9f98-cbab8e1e414f" providerId="ADAL" clId="{E761A24B-851D-404D-A10E-D67B1810DAA8}" dt="2022-10-27T07:26:22.558" v="4028" actId="164"/>
          <ac:grpSpMkLst>
            <pc:docMk/>
            <pc:sldMk cId="862806195" sldId="399"/>
            <ac:grpSpMk id="2" creationId="{D00A2C46-D062-4272-AB62-8441DCA48269}"/>
          </ac:grpSpMkLst>
        </pc:grpChg>
        <pc:grpChg chg="add mod">
          <ac:chgData name="Johanna Kuittinen" userId="a63d62df-fcfb-45c0-9f98-cbab8e1e414f" providerId="ADAL" clId="{E761A24B-851D-404D-A10E-D67B1810DAA8}" dt="2022-10-27T07:26:29.002" v="4030" actId="164"/>
          <ac:grpSpMkLst>
            <pc:docMk/>
            <pc:sldMk cId="862806195" sldId="399"/>
            <ac:grpSpMk id="3" creationId="{7F4C3236-A0BA-4580-81C2-F8EFCCD996A6}"/>
          </ac:grpSpMkLst>
        </pc:grpChg>
        <pc:picChg chg="add mod">
          <ac:chgData name="Johanna Kuittinen" userId="a63d62df-fcfb-45c0-9f98-cbab8e1e414f" providerId="ADAL" clId="{E761A24B-851D-404D-A10E-D67B1810DAA8}" dt="2022-10-27T07:26:22.558" v="4028" actId="164"/>
          <ac:picMkLst>
            <pc:docMk/>
            <pc:sldMk cId="862806195" sldId="399"/>
            <ac:picMk id="6" creationId="{88CDD833-C220-4722-B65B-608F38AF4DDE}"/>
          </ac:picMkLst>
        </pc:picChg>
        <pc:picChg chg="add del mod">
          <ac:chgData name="Johanna Kuittinen" userId="a63d62df-fcfb-45c0-9f98-cbab8e1e414f" providerId="ADAL" clId="{E761A24B-851D-404D-A10E-D67B1810DAA8}" dt="2022-10-26T12:46:46.228" v="2659" actId="478"/>
          <ac:picMkLst>
            <pc:docMk/>
            <pc:sldMk cId="862806195" sldId="399"/>
            <ac:picMk id="8" creationId="{E4495856-03C2-4C6A-8874-2A4BBC6C722A}"/>
          </ac:picMkLst>
        </pc:picChg>
        <pc:picChg chg="add mod">
          <ac:chgData name="Johanna Kuittinen" userId="a63d62df-fcfb-45c0-9f98-cbab8e1e414f" providerId="ADAL" clId="{E761A24B-851D-404D-A10E-D67B1810DAA8}" dt="2022-10-27T07:26:29.002" v="4030" actId="164"/>
          <ac:picMkLst>
            <pc:docMk/>
            <pc:sldMk cId="862806195" sldId="399"/>
            <ac:picMk id="10" creationId="{1C679A4A-9CB6-4287-8016-2C9C7CAA6F45}"/>
          </ac:picMkLst>
        </pc:picChg>
      </pc:sldChg>
      <pc:sldChg chg="addSp delSp modSp add mod modTransition delAnim modAnim modNotesTx">
        <pc:chgData name="Johanna Kuittinen" userId="a63d62df-fcfb-45c0-9f98-cbab8e1e414f" providerId="ADAL" clId="{E761A24B-851D-404D-A10E-D67B1810DAA8}" dt="2022-10-27T13:12:56.169" v="5071" actId="1076"/>
        <pc:sldMkLst>
          <pc:docMk/>
          <pc:sldMk cId="2050581701" sldId="400"/>
        </pc:sldMkLst>
        <pc:spChg chg="del mod">
          <ac:chgData name="Johanna Kuittinen" userId="a63d62df-fcfb-45c0-9f98-cbab8e1e414f" providerId="ADAL" clId="{E761A24B-851D-404D-A10E-D67B1810DAA8}" dt="2022-10-26T12:49:04.148" v="2754" actId="478"/>
          <ac:spMkLst>
            <pc:docMk/>
            <pc:sldMk cId="2050581701" sldId="400"/>
            <ac:spMk id="7" creationId="{2010F45E-F7E3-4E5D-8D03-9FC7982B0B99}"/>
          </ac:spMkLst>
        </pc:spChg>
        <pc:spChg chg="mod">
          <ac:chgData name="Johanna Kuittinen" userId="a63d62df-fcfb-45c0-9f98-cbab8e1e414f" providerId="ADAL" clId="{E761A24B-851D-404D-A10E-D67B1810DAA8}" dt="2022-10-27T07:26:38.645" v="4033" actId="164"/>
          <ac:spMkLst>
            <pc:docMk/>
            <pc:sldMk cId="2050581701" sldId="400"/>
            <ac:spMk id="9" creationId="{45B1943B-C57A-408E-8FF3-069018D5E9DC}"/>
          </ac:spMkLst>
        </pc:spChg>
        <pc:spChg chg="add mod">
          <ac:chgData name="Johanna Kuittinen" userId="a63d62df-fcfb-45c0-9f98-cbab8e1e414f" providerId="ADAL" clId="{E761A24B-851D-404D-A10E-D67B1810DAA8}" dt="2022-10-27T13:12:56.169" v="5071" actId="1076"/>
          <ac:spMkLst>
            <pc:docMk/>
            <pc:sldMk cId="2050581701" sldId="400"/>
            <ac:spMk id="12" creationId="{0B5D6A96-C6AC-4222-952D-2CAB69F4942E}"/>
          </ac:spMkLst>
        </pc:spChg>
        <pc:spChg chg="mod">
          <ac:chgData name="Johanna Kuittinen" userId="a63d62df-fcfb-45c0-9f98-cbab8e1e414f" providerId="ADAL" clId="{E761A24B-851D-404D-A10E-D67B1810DAA8}" dt="2022-10-26T12:48:22.453" v="2710" actId="20577"/>
          <ac:spMkLst>
            <pc:docMk/>
            <pc:sldMk cId="2050581701" sldId="400"/>
            <ac:spMk id="16" creationId="{CF1304CB-0413-4FA4-8EFC-B4491215A36F}"/>
          </ac:spMkLst>
        </pc:spChg>
        <pc:spChg chg="mod">
          <ac:chgData name="Johanna Kuittinen" userId="a63d62df-fcfb-45c0-9f98-cbab8e1e414f" providerId="ADAL" clId="{E761A24B-851D-404D-A10E-D67B1810DAA8}" dt="2022-10-27T07:02:34.432" v="3961" actId="20577"/>
          <ac:spMkLst>
            <pc:docMk/>
            <pc:sldMk cId="2050581701" sldId="400"/>
            <ac:spMk id="24" creationId="{6501698A-B841-4181-A771-CCEDFC50F937}"/>
          </ac:spMkLst>
        </pc:spChg>
        <pc:grpChg chg="add mod">
          <ac:chgData name="Johanna Kuittinen" userId="a63d62df-fcfb-45c0-9f98-cbab8e1e414f" providerId="ADAL" clId="{E761A24B-851D-404D-A10E-D67B1810DAA8}" dt="2022-10-27T07:26:38.645" v="4033" actId="164"/>
          <ac:grpSpMkLst>
            <pc:docMk/>
            <pc:sldMk cId="2050581701" sldId="400"/>
            <ac:grpSpMk id="2" creationId="{3C41F524-5FE3-4B60-99B7-F90EE51B15F2}"/>
          </ac:grpSpMkLst>
        </pc:grpChg>
        <pc:picChg chg="del">
          <ac:chgData name="Johanna Kuittinen" userId="a63d62df-fcfb-45c0-9f98-cbab8e1e414f" providerId="ADAL" clId="{E761A24B-851D-404D-A10E-D67B1810DAA8}" dt="2022-10-26T12:49:00.926" v="2753" actId="478"/>
          <ac:picMkLst>
            <pc:docMk/>
            <pc:sldMk cId="2050581701" sldId="400"/>
            <ac:picMk id="6" creationId="{88CDD833-C220-4722-B65B-608F38AF4DDE}"/>
          </ac:picMkLst>
        </pc:picChg>
        <pc:picChg chg="mod">
          <ac:chgData name="Johanna Kuittinen" userId="a63d62df-fcfb-45c0-9f98-cbab8e1e414f" providerId="ADAL" clId="{E761A24B-851D-404D-A10E-D67B1810DAA8}" dt="2022-10-27T07:26:38.645" v="4033" actId="164"/>
          <ac:picMkLst>
            <pc:docMk/>
            <pc:sldMk cId="2050581701" sldId="400"/>
            <ac:picMk id="10" creationId="{1C679A4A-9CB6-4287-8016-2C9C7CAA6F45}"/>
          </ac:picMkLst>
        </pc:picChg>
        <pc:picChg chg="add del mod">
          <ac:chgData name="Johanna Kuittinen" userId="a63d62df-fcfb-45c0-9f98-cbab8e1e414f" providerId="ADAL" clId="{E761A24B-851D-404D-A10E-D67B1810DAA8}" dt="2022-10-27T13:11:40.828" v="5065" actId="478"/>
          <ac:picMkLst>
            <pc:docMk/>
            <pc:sldMk cId="2050581701" sldId="400"/>
            <ac:picMk id="11" creationId="{3A12DBBB-90A5-4F3F-ADA5-5B31F414211D}"/>
          </ac:picMkLst>
        </pc:picChg>
      </pc:sldChg>
      <pc:sldChg chg="addSp delSp modSp add mod ord modTransition delAnim modAnim modNotesTx">
        <pc:chgData name="Johanna Kuittinen" userId="a63d62df-fcfb-45c0-9f98-cbab8e1e414f" providerId="ADAL" clId="{E761A24B-851D-404D-A10E-D67B1810DAA8}" dt="2022-10-27T13:11:24.599" v="5063"/>
        <pc:sldMkLst>
          <pc:docMk/>
          <pc:sldMk cId="2341057832" sldId="401"/>
        </pc:sldMkLst>
        <pc:spChg chg="mod">
          <ac:chgData name="Johanna Kuittinen" userId="a63d62df-fcfb-45c0-9f98-cbab8e1e414f" providerId="ADAL" clId="{E761A24B-851D-404D-A10E-D67B1810DAA8}" dt="2022-10-26T16:51:47.171" v="2792" actId="20577"/>
          <ac:spMkLst>
            <pc:docMk/>
            <pc:sldMk cId="2341057832" sldId="401"/>
            <ac:spMk id="2" creationId="{0389D08A-1C10-4FE0-AA02-0676C5EFB575}"/>
          </ac:spMkLst>
        </pc:spChg>
        <pc:spChg chg="del">
          <ac:chgData name="Johanna Kuittinen" userId="a63d62df-fcfb-45c0-9f98-cbab8e1e414f" providerId="ADAL" clId="{E761A24B-851D-404D-A10E-D67B1810DAA8}" dt="2022-10-26T16:51:39.954" v="2769" actId="478"/>
          <ac:spMkLst>
            <pc:docMk/>
            <pc:sldMk cId="2341057832" sldId="401"/>
            <ac:spMk id="9" creationId="{012C109A-4589-44F4-BEBA-DB2962A247A0}"/>
          </ac:spMkLst>
        </pc:spChg>
        <pc:spChg chg="del">
          <ac:chgData name="Johanna Kuittinen" userId="a63d62df-fcfb-45c0-9f98-cbab8e1e414f" providerId="ADAL" clId="{E761A24B-851D-404D-A10E-D67B1810DAA8}" dt="2022-10-26T16:51:42.101" v="2770" actId="478"/>
          <ac:spMkLst>
            <pc:docMk/>
            <pc:sldMk cId="2341057832" sldId="401"/>
            <ac:spMk id="10" creationId="{22AE9582-CBD6-42B1-A571-B7E7CD3F7396}"/>
          </ac:spMkLst>
        </pc:spChg>
        <pc:spChg chg="mod">
          <ac:chgData name="Johanna Kuittinen" userId="a63d62df-fcfb-45c0-9f98-cbab8e1e414f" providerId="ADAL" clId="{E761A24B-851D-404D-A10E-D67B1810DAA8}" dt="2022-10-26T16:51:53.353" v="2794" actId="1076"/>
          <ac:spMkLst>
            <pc:docMk/>
            <pc:sldMk cId="2341057832" sldId="401"/>
            <ac:spMk id="11" creationId="{2C4D525B-BE26-4752-A089-DD9DFFF4F07A}"/>
          </ac:spMkLst>
        </pc:spChg>
        <pc:spChg chg="del">
          <ac:chgData name="Johanna Kuittinen" userId="a63d62df-fcfb-45c0-9f98-cbab8e1e414f" providerId="ADAL" clId="{E761A24B-851D-404D-A10E-D67B1810DAA8}" dt="2022-10-26T16:51:50.159" v="2793" actId="478"/>
          <ac:spMkLst>
            <pc:docMk/>
            <pc:sldMk cId="2341057832" sldId="401"/>
            <ac:spMk id="12" creationId="{C8F99277-8340-4081-AE14-43E372EF8614}"/>
          </ac:spMkLst>
        </pc:spChg>
        <pc:spChg chg="mod">
          <ac:chgData name="Johanna Kuittinen" userId="a63d62df-fcfb-45c0-9f98-cbab8e1e414f" providerId="ADAL" clId="{E761A24B-851D-404D-A10E-D67B1810DAA8}" dt="2022-10-26T16:52:52.093" v="2807" actId="1076"/>
          <ac:spMkLst>
            <pc:docMk/>
            <pc:sldMk cId="2341057832" sldId="401"/>
            <ac:spMk id="16" creationId="{D5FBB89F-4D79-497B-A4D3-0DAD3AFC171A}"/>
          </ac:spMkLst>
        </pc:spChg>
        <pc:grpChg chg="add mod">
          <ac:chgData name="Johanna Kuittinen" userId="a63d62df-fcfb-45c0-9f98-cbab8e1e414f" providerId="ADAL" clId="{E761A24B-851D-404D-A10E-D67B1810DAA8}" dt="2022-10-26T16:52:40.881" v="2803" actId="1076"/>
          <ac:grpSpMkLst>
            <pc:docMk/>
            <pc:sldMk cId="2341057832" sldId="401"/>
            <ac:grpSpMk id="7" creationId="{4CC69062-D255-4B0D-ADBB-AF07B467D25D}"/>
          </ac:grpSpMkLst>
        </pc:grpChg>
        <pc:grpChg chg="add mod">
          <ac:chgData name="Johanna Kuittinen" userId="a63d62df-fcfb-45c0-9f98-cbab8e1e414f" providerId="ADAL" clId="{E761A24B-851D-404D-A10E-D67B1810DAA8}" dt="2022-10-26T16:52:42.704" v="2804" actId="1076"/>
          <ac:grpSpMkLst>
            <pc:docMk/>
            <pc:sldMk cId="2341057832" sldId="401"/>
            <ac:grpSpMk id="14" creationId="{FF766698-B887-4AC3-B3A3-FD5443289FA9}"/>
          </ac:grpSpMkLst>
        </pc:grpChg>
        <pc:picChg chg="mod">
          <ac:chgData name="Johanna Kuittinen" userId="a63d62df-fcfb-45c0-9f98-cbab8e1e414f" providerId="ADAL" clId="{E761A24B-851D-404D-A10E-D67B1810DAA8}" dt="2022-10-26T16:52:18.116" v="2796"/>
          <ac:picMkLst>
            <pc:docMk/>
            <pc:sldMk cId="2341057832" sldId="401"/>
            <ac:picMk id="8" creationId="{96629384-AD81-4CCD-A041-FA2ED842BB06}"/>
          </ac:picMkLst>
        </pc:picChg>
        <pc:picChg chg="mod">
          <ac:chgData name="Johanna Kuittinen" userId="a63d62df-fcfb-45c0-9f98-cbab8e1e414f" providerId="ADAL" clId="{E761A24B-851D-404D-A10E-D67B1810DAA8}" dt="2022-10-26T16:52:18.116" v="2796"/>
          <ac:picMkLst>
            <pc:docMk/>
            <pc:sldMk cId="2341057832" sldId="401"/>
            <ac:picMk id="13" creationId="{64409D3B-4BC9-44CD-BE00-ABA9F7FB722D}"/>
          </ac:picMkLst>
        </pc:picChg>
        <pc:picChg chg="mod">
          <ac:chgData name="Johanna Kuittinen" userId="a63d62df-fcfb-45c0-9f98-cbab8e1e414f" providerId="ADAL" clId="{E761A24B-851D-404D-A10E-D67B1810DAA8}" dt="2022-10-26T16:52:18.116" v="2796"/>
          <ac:picMkLst>
            <pc:docMk/>
            <pc:sldMk cId="2341057832" sldId="401"/>
            <ac:picMk id="15" creationId="{B64C93CF-AF99-4124-BE8F-2290392AAEE5}"/>
          </ac:picMkLst>
        </pc:picChg>
      </pc:sldChg>
      <pc:sldChg chg="add ord modTransition modAnim modNotesTx">
        <pc:chgData name="Johanna Kuittinen" userId="a63d62df-fcfb-45c0-9f98-cbab8e1e414f" providerId="ADAL" clId="{E761A24B-851D-404D-A10E-D67B1810DAA8}" dt="2022-10-27T13:11:24.599" v="5063"/>
        <pc:sldMkLst>
          <pc:docMk/>
          <pc:sldMk cId="1907823030" sldId="402"/>
        </pc:sldMkLst>
      </pc:sldChg>
      <pc:sldChg chg="addSp delSp modSp new mod ord modTransition modClrScheme modAnim chgLayout modNotesTx">
        <pc:chgData name="Johanna Kuittinen" userId="a63d62df-fcfb-45c0-9f98-cbab8e1e414f" providerId="ADAL" clId="{E761A24B-851D-404D-A10E-D67B1810DAA8}" dt="2022-10-27T13:11:24.599" v="5063"/>
        <pc:sldMkLst>
          <pc:docMk/>
          <pc:sldMk cId="4052074065" sldId="403"/>
        </pc:sldMkLst>
        <pc:spChg chg="del mod ord">
          <ac:chgData name="Johanna Kuittinen" userId="a63d62df-fcfb-45c0-9f98-cbab8e1e414f" providerId="ADAL" clId="{E761A24B-851D-404D-A10E-D67B1810DAA8}" dt="2022-10-26T16:54:19.114" v="2820" actId="700"/>
          <ac:spMkLst>
            <pc:docMk/>
            <pc:sldMk cId="4052074065" sldId="403"/>
            <ac:spMk id="2" creationId="{5BFD6EDB-E652-4B32-B2F9-CEDCC3FE2F1A}"/>
          </ac:spMkLst>
        </pc:spChg>
        <pc:spChg chg="del mod ord">
          <ac:chgData name="Johanna Kuittinen" userId="a63d62df-fcfb-45c0-9f98-cbab8e1e414f" providerId="ADAL" clId="{E761A24B-851D-404D-A10E-D67B1810DAA8}" dt="2022-10-26T16:54:19.114" v="2820" actId="700"/>
          <ac:spMkLst>
            <pc:docMk/>
            <pc:sldMk cId="4052074065" sldId="403"/>
            <ac:spMk id="3" creationId="{20C02662-1826-4714-BC27-BCB4F1B06C30}"/>
          </ac:spMkLst>
        </pc:spChg>
        <pc:spChg chg="add mod ord">
          <ac:chgData name="Johanna Kuittinen" userId="a63d62df-fcfb-45c0-9f98-cbab8e1e414f" providerId="ADAL" clId="{E761A24B-851D-404D-A10E-D67B1810DAA8}" dt="2022-10-26T16:54:29.706" v="2839" actId="20577"/>
          <ac:spMkLst>
            <pc:docMk/>
            <pc:sldMk cId="4052074065" sldId="403"/>
            <ac:spMk id="4" creationId="{C61AF0F0-ABAC-48BC-8136-4333469462AA}"/>
          </ac:spMkLst>
        </pc:spChg>
        <pc:spChg chg="add mod ord">
          <ac:chgData name="Johanna Kuittinen" userId="a63d62df-fcfb-45c0-9f98-cbab8e1e414f" providerId="ADAL" clId="{E761A24B-851D-404D-A10E-D67B1810DAA8}" dt="2022-10-27T07:27:26.163" v="4043" actId="1036"/>
          <ac:spMkLst>
            <pc:docMk/>
            <pc:sldMk cId="4052074065" sldId="403"/>
            <ac:spMk id="5" creationId="{94AF630D-57E3-4938-9AD6-76710DF34DB3}"/>
          </ac:spMkLst>
        </pc:spChg>
        <pc:spChg chg="add mod">
          <ac:chgData name="Johanna Kuittinen" userId="a63d62df-fcfb-45c0-9f98-cbab8e1e414f" providerId="ADAL" clId="{E761A24B-851D-404D-A10E-D67B1810DAA8}" dt="2022-10-26T16:55:44.297" v="2881" actId="1076"/>
          <ac:spMkLst>
            <pc:docMk/>
            <pc:sldMk cId="4052074065" sldId="403"/>
            <ac:spMk id="6" creationId="{E0091CFE-D87B-4EAE-A46E-FE43CF6415D6}"/>
          </ac:spMkLst>
        </pc:spChg>
      </pc:sldChg>
      <pc:sldChg chg="addSp delSp modSp add mod ord modTransition modAnim modNotesTx">
        <pc:chgData name="Johanna Kuittinen" userId="a63d62df-fcfb-45c0-9f98-cbab8e1e414f" providerId="ADAL" clId="{E761A24B-851D-404D-A10E-D67B1810DAA8}" dt="2022-10-27T13:11:24.599" v="5063"/>
        <pc:sldMkLst>
          <pc:docMk/>
          <pc:sldMk cId="2757770230" sldId="404"/>
        </pc:sldMkLst>
        <pc:spChg chg="add mod">
          <ac:chgData name="Johanna Kuittinen" userId="a63d62df-fcfb-45c0-9f98-cbab8e1e414f" providerId="ADAL" clId="{E761A24B-851D-404D-A10E-D67B1810DAA8}" dt="2022-10-27T07:28:06.060" v="4052" actId="20577"/>
          <ac:spMkLst>
            <pc:docMk/>
            <pc:sldMk cId="2757770230" sldId="404"/>
            <ac:spMk id="10" creationId="{AB04ECF1-FF00-4D72-BFF7-5D2367ED13CD}"/>
          </ac:spMkLst>
        </pc:spChg>
        <pc:spChg chg="mod">
          <ac:chgData name="Johanna Kuittinen" userId="a63d62df-fcfb-45c0-9f98-cbab8e1e414f" providerId="ADAL" clId="{E761A24B-851D-404D-A10E-D67B1810DAA8}" dt="2022-10-26T16:56:52.977" v="2892" actId="1076"/>
          <ac:spMkLst>
            <pc:docMk/>
            <pc:sldMk cId="2757770230" sldId="404"/>
            <ac:spMk id="12" creationId="{79DA7F86-6A3E-4525-A536-81E6C47446A9}"/>
          </ac:spMkLst>
        </pc:spChg>
        <pc:spChg chg="add mod ord">
          <ac:chgData name="Johanna Kuittinen" userId="a63d62df-fcfb-45c0-9f98-cbab8e1e414f" providerId="ADAL" clId="{E761A24B-851D-404D-A10E-D67B1810DAA8}" dt="2022-10-26T16:59:50.373" v="2938" actId="167"/>
          <ac:spMkLst>
            <pc:docMk/>
            <pc:sldMk cId="2757770230" sldId="404"/>
            <ac:spMk id="18" creationId="{3E915B3C-5EB7-4674-BB13-D24B24652E66}"/>
          </ac:spMkLst>
        </pc:spChg>
        <pc:grpChg chg="add mod">
          <ac:chgData name="Johanna Kuittinen" userId="a63d62df-fcfb-45c0-9f98-cbab8e1e414f" providerId="ADAL" clId="{E761A24B-851D-404D-A10E-D67B1810DAA8}" dt="2022-10-27T07:28:02.478" v="4049" actId="20577"/>
          <ac:grpSpMkLst>
            <pc:docMk/>
            <pc:sldMk cId="2757770230" sldId="404"/>
            <ac:grpSpMk id="2" creationId="{BB3C8C1B-B81F-41D6-A7D8-BBF8FD71F787}"/>
          </ac:grpSpMkLst>
        </pc:grpChg>
        <pc:grpChg chg="mod">
          <ac:chgData name="Johanna Kuittinen" userId="a63d62df-fcfb-45c0-9f98-cbab8e1e414f" providerId="ADAL" clId="{E761A24B-851D-404D-A10E-D67B1810DAA8}" dt="2022-10-26T16:59:53.002" v="2939" actId="1076"/>
          <ac:grpSpMkLst>
            <pc:docMk/>
            <pc:sldMk cId="2757770230" sldId="404"/>
            <ac:grpSpMk id="9" creationId="{05994950-2C13-4953-AEFA-929563603710}"/>
          </ac:grpSpMkLst>
        </pc:grpChg>
        <pc:grpChg chg="mod">
          <ac:chgData name="Johanna Kuittinen" userId="a63d62df-fcfb-45c0-9f98-cbab8e1e414f" providerId="ADAL" clId="{E761A24B-851D-404D-A10E-D67B1810DAA8}" dt="2022-10-26T16:59:55.184" v="2940" actId="1076"/>
          <ac:grpSpMkLst>
            <pc:docMk/>
            <pc:sldMk cId="2757770230" sldId="404"/>
            <ac:grpSpMk id="13" creationId="{12098110-6CC8-40CA-8FED-A70377E3BF1A}"/>
          </ac:grpSpMkLst>
        </pc:grpChg>
        <pc:picChg chg="add del mod">
          <ac:chgData name="Johanna Kuittinen" userId="a63d62df-fcfb-45c0-9f98-cbab8e1e414f" providerId="ADAL" clId="{E761A24B-851D-404D-A10E-D67B1810DAA8}" dt="2022-10-26T16:57:37.622" v="2904" actId="478"/>
          <ac:picMkLst>
            <pc:docMk/>
            <pc:sldMk cId="2757770230" sldId="404"/>
            <ac:picMk id="8" creationId="{D3125540-A118-408E-89A5-843107EB8F53}"/>
          </ac:picMkLst>
        </pc:picChg>
        <pc:picChg chg="mod">
          <ac:chgData name="Johanna Kuittinen" userId="a63d62df-fcfb-45c0-9f98-cbab8e1e414f" providerId="ADAL" clId="{E761A24B-851D-404D-A10E-D67B1810DAA8}" dt="2022-10-26T16:56:52.977" v="2892" actId="1076"/>
          <ac:picMkLst>
            <pc:docMk/>
            <pc:sldMk cId="2757770230" sldId="404"/>
            <ac:picMk id="11" creationId="{0E9DFDD3-FE76-4C90-B48D-6ACC28161DE9}"/>
          </ac:picMkLst>
        </pc:picChg>
        <pc:picChg chg="add mod ord">
          <ac:chgData name="Johanna Kuittinen" userId="a63d62df-fcfb-45c0-9f98-cbab8e1e414f" providerId="ADAL" clId="{E761A24B-851D-404D-A10E-D67B1810DAA8}" dt="2022-10-27T07:28:02.478" v="4049" actId="20577"/>
          <ac:picMkLst>
            <pc:docMk/>
            <pc:sldMk cId="2757770230" sldId="404"/>
            <ac:picMk id="16" creationId="{D60B5639-5C37-4AD5-9631-4C2F299E0241}"/>
          </ac:picMkLst>
        </pc:picChg>
        <pc:picChg chg="add del mod">
          <ac:chgData name="Johanna Kuittinen" userId="a63d62df-fcfb-45c0-9f98-cbab8e1e414f" providerId="ADAL" clId="{E761A24B-851D-404D-A10E-D67B1810DAA8}" dt="2022-10-26T16:58:43.640" v="2917" actId="21"/>
          <ac:picMkLst>
            <pc:docMk/>
            <pc:sldMk cId="2757770230" sldId="404"/>
            <ac:picMk id="17" creationId="{80E8783E-5A2A-4E74-BC2D-3FC72C1CEAA1}"/>
          </ac:picMkLst>
        </pc:picChg>
      </pc:sldChg>
      <pc:sldChg chg="addSp delSp modSp add mod ord modTransition delAnim modAnim">
        <pc:chgData name="Johanna Kuittinen" userId="a63d62df-fcfb-45c0-9f98-cbab8e1e414f" providerId="ADAL" clId="{E761A24B-851D-404D-A10E-D67B1810DAA8}" dt="2022-10-27T13:19:05.039" v="5217"/>
        <pc:sldMkLst>
          <pc:docMk/>
          <pc:sldMk cId="1543061994" sldId="405"/>
        </pc:sldMkLst>
        <pc:spChg chg="mod">
          <ac:chgData name="Johanna Kuittinen" userId="a63d62df-fcfb-45c0-9f98-cbab8e1e414f" providerId="ADAL" clId="{E761A24B-851D-404D-A10E-D67B1810DAA8}" dt="2022-10-27T05:23:36.977" v="2988" actId="20577"/>
          <ac:spMkLst>
            <pc:docMk/>
            <pc:sldMk cId="1543061994" sldId="405"/>
            <ac:spMk id="2" creationId="{0389D08A-1C10-4FE0-AA02-0676C5EFB575}"/>
          </ac:spMkLst>
        </pc:spChg>
        <pc:spChg chg="add del mod modCrop">
          <ac:chgData name="Johanna Kuittinen" userId="a63d62df-fcfb-45c0-9f98-cbab8e1e414f" providerId="ADAL" clId="{E761A24B-851D-404D-A10E-D67B1810DAA8}" dt="2022-10-27T13:17:41.716" v="5198" actId="478"/>
          <ac:spMkLst>
            <pc:docMk/>
            <pc:sldMk cId="1543061994" sldId="405"/>
            <ac:spMk id="7" creationId="{57AB7FB5-0165-4C2F-A505-7D5CECE834F5}"/>
          </ac:spMkLst>
        </pc:spChg>
        <pc:spChg chg="add del mod modCrop">
          <ac:chgData name="Johanna Kuittinen" userId="a63d62df-fcfb-45c0-9f98-cbab8e1e414f" providerId="ADAL" clId="{E761A24B-851D-404D-A10E-D67B1810DAA8}" dt="2022-10-27T13:17:55.716" v="5203" actId="478"/>
          <ac:spMkLst>
            <pc:docMk/>
            <pc:sldMk cId="1543061994" sldId="405"/>
            <ac:spMk id="8" creationId="{2BBE32AA-F300-4877-8164-A8552D05E546}"/>
          </ac:spMkLst>
        </pc:spChg>
        <pc:spChg chg="mod modCrop">
          <ac:chgData name="Johanna Kuittinen" userId="a63d62df-fcfb-45c0-9f98-cbab8e1e414f" providerId="ADAL" clId="{E761A24B-851D-404D-A10E-D67B1810DAA8}" dt="2022-10-27T13:18:10.322" v="5211" actId="1076"/>
          <ac:spMkLst>
            <pc:docMk/>
            <pc:sldMk cId="1543061994" sldId="405"/>
            <ac:spMk id="9" creationId="{012C109A-4589-44F4-BEBA-DB2962A247A0}"/>
          </ac:spMkLst>
        </pc:spChg>
        <pc:spChg chg="mod">
          <ac:chgData name="Johanna Kuittinen" userId="a63d62df-fcfb-45c0-9f98-cbab8e1e414f" providerId="ADAL" clId="{E761A24B-851D-404D-A10E-D67B1810DAA8}" dt="2022-10-27T05:29:09.522" v="3315" actId="1076"/>
          <ac:spMkLst>
            <pc:docMk/>
            <pc:sldMk cId="1543061994" sldId="405"/>
            <ac:spMk id="10" creationId="{22AE9582-CBD6-42B1-A571-B7E7CD3F7396}"/>
          </ac:spMkLst>
        </pc:spChg>
        <pc:spChg chg="mod modCrop">
          <ac:chgData name="Johanna Kuittinen" userId="a63d62df-fcfb-45c0-9f98-cbab8e1e414f" providerId="ADAL" clId="{E761A24B-851D-404D-A10E-D67B1810DAA8}" dt="2022-10-27T13:17:29.102" v="5197" actId="1076"/>
          <ac:spMkLst>
            <pc:docMk/>
            <pc:sldMk cId="1543061994" sldId="405"/>
            <ac:spMk id="11" creationId="{2C4D525B-BE26-4752-A089-DD9DFFF4F07A}"/>
          </ac:spMkLst>
        </pc:spChg>
        <pc:spChg chg="mod">
          <ac:chgData name="Johanna Kuittinen" userId="a63d62df-fcfb-45c0-9f98-cbab8e1e414f" providerId="ADAL" clId="{E761A24B-851D-404D-A10E-D67B1810DAA8}" dt="2022-10-27T05:25:52.195" v="3023" actId="1076"/>
          <ac:spMkLst>
            <pc:docMk/>
            <pc:sldMk cId="1543061994" sldId="405"/>
            <ac:spMk id="12" creationId="{C8F99277-8340-4081-AE14-43E372EF8614}"/>
          </ac:spMkLst>
        </pc:spChg>
        <pc:spChg chg="add mod">
          <ac:chgData name="Johanna Kuittinen" userId="a63d62df-fcfb-45c0-9f98-cbab8e1e414f" providerId="ADAL" clId="{E761A24B-851D-404D-A10E-D67B1810DAA8}" dt="2022-10-27T05:26:25.479" v="3072" actId="20577"/>
          <ac:spMkLst>
            <pc:docMk/>
            <pc:sldMk cId="1543061994" sldId="405"/>
            <ac:spMk id="13" creationId="{2BB6689B-5C7C-40E5-A542-88D104C061DF}"/>
          </ac:spMkLst>
        </pc:spChg>
        <pc:spChg chg="add mod">
          <ac:chgData name="Johanna Kuittinen" userId="a63d62df-fcfb-45c0-9f98-cbab8e1e414f" providerId="ADAL" clId="{E761A24B-851D-404D-A10E-D67B1810DAA8}" dt="2022-10-27T05:26:33.944" v="3097" actId="20577"/>
          <ac:spMkLst>
            <pc:docMk/>
            <pc:sldMk cId="1543061994" sldId="405"/>
            <ac:spMk id="14" creationId="{184ED060-420D-494C-8627-7507F78FC670}"/>
          </ac:spMkLst>
        </pc:spChg>
        <pc:spChg chg="add mod">
          <ac:chgData name="Johanna Kuittinen" userId="a63d62df-fcfb-45c0-9f98-cbab8e1e414f" providerId="ADAL" clId="{E761A24B-851D-404D-A10E-D67B1810DAA8}" dt="2022-10-27T13:18:12.174" v="5212" actId="1076"/>
          <ac:spMkLst>
            <pc:docMk/>
            <pc:sldMk cId="1543061994" sldId="405"/>
            <ac:spMk id="15" creationId="{C277BD2D-9B6E-4C26-BBFC-A4581228B35B}"/>
          </ac:spMkLst>
        </pc:spChg>
        <pc:spChg chg="add mod">
          <ac:chgData name="Johanna Kuittinen" userId="a63d62df-fcfb-45c0-9f98-cbab8e1e414f" providerId="ADAL" clId="{E761A24B-851D-404D-A10E-D67B1810DAA8}" dt="2022-10-27T13:18:14.304" v="5213" actId="1076"/>
          <ac:spMkLst>
            <pc:docMk/>
            <pc:sldMk cId="1543061994" sldId="405"/>
            <ac:spMk id="16" creationId="{5B9E416E-036E-4F33-8739-29077FE903F5}"/>
          </ac:spMkLst>
        </pc:spChg>
      </pc:sldChg>
      <pc:sldChg chg="addSp delSp modSp add mod ord modTransition delAnim modAnim modNotesTx">
        <pc:chgData name="Johanna Kuittinen" userId="a63d62df-fcfb-45c0-9f98-cbab8e1e414f" providerId="ADAL" clId="{E761A24B-851D-404D-A10E-D67B1810DAA8}" dt="2022-10-27T13:11:24.599" v="5063"/>
        <pc:sldMkLst>
          <pc:docMk/>
          <pc:sldMk cId="3607844047" sldId="406"/>
        </pc:sldMkLst>
        <pc:spChg chg="mod">
          <ac:chgData name="Johanna Kuittinen" userId="a63d62df-fcfb-45c0-9f98-cbab8e1e414f" providerId="ADAL" clId="{E761A24B-851D-404D-A10E-D67B1810DAA8}" dt="2022-10-27T05:29:56.554" v="3344" actId="20577"/>
          <ac:spMkLst>
            <pc:docMk/>
            <pc:sldMk cId="3607844047" sldId="406"/>
            <ac:spMk id="4" creationId="{C61AF0F0-ABAC-48BC-8136-4333469462AA}"/>
          </ac:spMkLst>
        </pc:spChg>
        <pc:spChg chg="mod">
          <ac:chgData name="Johanna Kuittinen" userId="a63d62df-fcfb-45c0-9f98-cbab8e1e414f" providerId="ADAL" clId="{E761A24B-851D-404D-A10E-D67B1810DAA8}" dt="2022-10-27T05:31:59.747" v="3369" actId="1076"/>
          <ac:spMkLst>
            <pc:docMk/>
            <pc:sldMk cId="3607844047" sldId="406"/>
            <ac:spMk id="5" creationId="{94AF630D-57E3-4938-9AD6-76710DF34DB3}"/>
          </ac:spMkLst>
        </pc:spChg>
        <pc:spChg chg="del">
          <ac:chgData name="Johanna Kuittinen" userId="a63d62df-fcfb-45c0-9f98-cbab8e1e414f" providerId="ADAL" clId="{E761A24B-851D-404D-A10E-D67B1810DAA8}" dt="2022-10-27T05:29:42.613" v="3324" actId="478"/>
          <ac:spMkLst>
            <pc:docMk/>
            <pc:sldMk cId="3607844047" sldId="406"/>
            <ac:spMk id="6" creationId="{E0091CFE-D87B-4EAE-A46E-FE43CF6415D6}"/>
          </ac:spMkLst>
        </pc:spChg>
        <pc:spChg chg="add mod">
          <ac:chgData name="Johanna Kuittinen" userId="a63d62df-fcfb-45c0-9f98-cbab8e1e414f" providerId="ADAL" clId="{E761A24B-851D-404D-A10E-D67B1810DAA8}" dt="2022-10-27T05:32:56.031" v="3381" actId="1076"/>
          <ac:spMkLst>
            <pc:docMk/>
            <pc:sldMk cId="3607844047" sldId="406"/>
            <ac:spMk id="8" creationId="{E408C9A7-B560-4D48-A275-E276F53CD65A}"/>
          </ac:spMkLst>
        </pc:spChg>
        <pc:spChg chg="add mod">
          <ac:chgData name="Johanna Kuittinen" userId="a63d62df-fcfb-45c0-9f98-cbab8e1e414f" providerId="ADAL" clId="{E761A24B-851D-404D-A10E-D67B1810DAA8}" dt="2022-10-27T05:32:53.770" v="3380" actId="1076"/>
          <ac:spMkLst>
            <pc:docMk/>
            <pc:sldMk cId="3607844047" sldId="406"/>
            <ac:spMk id="9" creationId="{2A5D6633-0947-44BC-A525-CE3505D9F6DA}"/>
          </ac:spMkLst>
        </pc:spChg>
        <pc:picChg chg="add del mod">
          <ac:chgData name="Johanna Kuittinen" userId="a63d62df-fcfb-45c0-9f98-cbab8e1e414f" providerId="ADAL" clId="{E761A24B-851D-404D-A10E-D67B1810DAA8}" dt="2022-10-27T05:32:29.156" v="3373" actId="478"/>
          <ac:picMkLst>
            <pc:docMk/>
            <pc:sldMk cId="3607844047" sldId="406"/>
            <ac:picMk id="7" creationId="{18058069-FBC7-4FD1-86FB-5A649765C2CE}"/>
          </ac:picMkLst>
        </pc:picChg>
      </pc:sldChg>
      <pc:sldChg chg="addSp delSp modSp add mod modTransition delAnim modAnim modNotesTx">
        <pc:chgData name="Johanna Kuittinen" userId="a63d62df-fcfb-45c0-9f98-cbab8e1e414f" providerId="ADAL" clId="{E761A24B-851D-404D-A10E-D67B1810DAA8}" dt="2022-10-27T13:11:24.599" v="5063"/>
        <pc:sldMkLst>
          <pc:docMk/>
          <pc:sldMk cId="26859273" sldId="407"/>
        </pc:sldMkLst>
        <pc:spChg chg="mod">
          <ac:chgData name="Johanna Kuittinen" userId="a63d62df-fcfb-45c0-9f98-cbab8e1e414f" providerId="ADAL" clId="{E761A24B-851D-404D-A10E-D67B1810DAA8}" dt="2022-10-27T05:33:38.204" v="3441" actId="20577"/>
          <ac:spMkLst>
            <pc:docMk/>
            <pc:sldMk cId="26859273" sldId="407"/>
            <ac:spMk id="4" creationId="{C61AF0F0-ABAC-48BC-8136-4333469462AA}"/>
          </ac:spMkLst>
        </pc:spChg>
        <pc:spChg chg="mod">
          <ac:chgData name="Johanna Kuittinen" userId="a63d62df-fcfb-45c0-9f98-cbab8e1e414f" providerId="ADAL" clId="{E761A24B-851D-404D-A10E-D67B1810DAA8}" dt="2022-10-27T05:36:04.928" v="3528" actId="14100"/>
          <ac:spMkLst>
            <pc:docMk/>
            <pc:sldMk cId="26859273" sldId="407"/>
            <ac:spMk id="5" creationId="{94AF630D-57E3-4938-9AD6-76710DF34DB3}"/>
          </ac:spMkLst>
        </pc:spChg>
        <pc:spChg chg="del">
          <ac:chgData name="Johanna Kuittinen" userId="a63d62df-fcfb-45c0-9f98-cbab8e1e414f" providerId="ADAL" clId="{E761A24B-851D-404D-A10E-D67B1810DAA8}" dt="2022-10-27T05:35:50.163" v="3515" actId="478"/>
          <ac:spMkLst>
            <pc:docMk/>
            <pc:sldMk cId="26859273" sldId="407"/>
            <ac:spMk id="8" creationId="{E408C9A7-B560-4D48-A275-E276F53CD65A}"/>
          </ac:spMkLst>
        </pc:spChg>
        <pc:spChg chg="del">
          <ac:chgData name="Johanna Kuittinen" userId="a63d62df-fcfb-45c0-9f98-cbab8e1e414f" providerId="ADAL" clId="{E761A24B-851D-404D-A10E-D67B1810DAA8}" dt="2022-10-27T05:35:51.460" v="3516" actId="478"/>
          <ac:spMkLst>
            <pc:docMk/>
            <pc:sldMk cId="26859273" sldId="407"/>
            <ac:spMk id="9" creationId="{2A5D6633-0947-44BC-A525-CE3505D9F6DA}"/>
          </ac:spMkLst>
        </pc:spChg>
        <pc:picChg chg="add mod">
          <ac:chgData name="Johanna Kuittinen" userId="a63d62df-fcfb-45c0-9f98-cbab8e1e414f" providerId="ADAL" clId="{E761A24B-851D-404D-A10E-D67B1810DAA8}" dt="2022-10-27T05:36:13.687" v="3531" actId="1076"/>
          <ac:picMkLst>
            <pc:docMk/>
            <pc:sldMk cId="26859273" sldId="407"/>
            <ac:picMk id="6" creationId="{D90612CA-5110-451B-87C6-764C2B7564F4}"/>
          </ac:picMkLst>
        </pc:picChg>
      </pc:sldChg>
      <pc:sldChg chg="addSp delSp modSp add mod ord modTransition delAnim modAnim modNotesTx">
        <pc:chgData name="Johanna Kuittinen" userId="a63d62df-fcfb-45c0-9f98-cbab8e1e414f" providerId="ADAL" clId="{E761A24B-851D-404D-A10E-D67B1810DAA8}" dt="2022-10-27T13:11:24.599" v="5063"/>
        <pc:sldMkLst>
          <pc:docMk/>
          <pc:sldMk cId="2057460975" sldId="408"/>
        </pc:sldMkLst>
        <pc:spChg chg="mod">
          <ac:chgData name="Johanna Kuittinen" userId="a63d62df-fcfb-45c0-9f98-cbab8e1e414f" providerId="ADAL" clId="{E761A24B-851D-404D-A10E-D67B1810DAA8}" dt="2022-10-27T05:37:10.138" v="3564" actId="113"/>
          <ac:spMkLst>
            <pc:docMk/>
            <pc:sldMk cId="2057460975" sldId="408"/>
            <ac:spMk id="4" creationId="{C61AF0F0-ABAC-48BC-8136-4333469462AA}"/>
          </ac:spMkLst>
        </pc:spChg>
        <pc:spChg chg="mod">
          <ac:chgData name="Johanna Kuittinen" userId="a63d62df-fcfb-45c0-9f98-cbab8e1e414f" providerId="ADAL" clId="{E761A24B-851D-404D-A10E-D67B1810DAA8}" dt="2022-10-27T05:40:01.698" v="3584" actId="20577"/>
          <ac:spMkLst>
            <pc:docMk/>
            <pc:sldMk cId="2057460975" sldId="408"/>
            <ac:spMk id="5" creationId="{94AF630D-57E3-4938-9AD6-76710DF34DB3}"/>
          </ac:spMkLst>
        </pc:spChg>
        <pc:spChg chg="add mod modCrop">
          <ac:chgData name="Johanna Kuittinen" userId="a63d62df-fcfb-45c0-9f98-cbab8e1e414f" providerId="ADAL" clId="{E761A24B-851D-404D-A10E-D67B1810DAA8}" dt="2022-10-27T05:41:19.946" v="3745" actId="1076"/>
          <ac:spMkLst>
            <pc:docMk/>
            <pc:sldMk cId="2057460975" sldId="408"/>
            <ac:spMk id="6" creationId="{C9EA57A0-86C7-4675-BC9B-8D7289DEE336}"/>
          </ac:spMkLst>
        </pc:spChg>
        <pc:spChg chg="del">
          <ac:chgData name="Johanna Kuittinen" userId="a63d62df-fcfb-45c0-9f98-cbab8e1e414f" providerId="ADAL" clId="{E761A24B-851D-404D-A10E-D67B1810DAA8}" dt="2022-10-27T05:39:28.846" v="3577" actId="478"/>
          <ac:spMkLst>
            <pc:docMk/>
            <pc:sldMk cId="2057460975" sldId="408"/>
            <ac:spMk id="8" creationId="{E408C9A7-B560-4D48-A275-E276F53CD65A}"/>
          </ac:spMkLst>
        </pc:spChg>
        <pc:spChg chg="del">
          <ac:chgData name="Johanna Kuittinen" userId="a63d62df-fcfb-45c0-9f98-cbab8e1e414f" providerId="ADAL" clId="{E761A24B-851D-404D-A10E-D67B1810DAA8}" dt="2022-10-27T05:39:27.624" v="3576" actId="478"/>
          <ac:spMkLst>
            <pc:docMk/>
            <pc:sldMk cId="2057460975" sldId="408"/>
            <ac:spMk id="9" creationId="{2A5D6633-0947-44BC-A525-CE3505D9F6DA}"/>
          </ac:spMkLst>
        </pc:spChg>
      </pc:sldChg>
      <pc:sldChg chg="addSp delSp modSp add mod ord modTransition modAnim modNotesTx">
        <pc:chgData name="Johanna Kuittinen" userId="a63d62df-fcfb-45c0-9f98-cbab8e1e414f" providerId="ADAL" clId="{E761A24B-851D-404D-A10E-D67B1810DAA8}" dt="2022-10-27T13:11:24.599" v="5063"/>
        <pc:sldMkLst>
          <pc:docMk/>
          <pc:sldMk cId="1415976051" sldId="409"/>
        </pc:sldMkLst>
        <pc:spChg chg="mod">
          <ac:chgData name="Johanna Kuittinen" userId="a63d62df-fcfb-45c0-9f98-cbab8e1e414f" providerId="ADAL" clId="{E761A24B-851D-404D-A10E-D67B1810DAA8}" dt="2022-10-27T05:47:31.903" v="3774" actId="20577"/>
          <ac:spMkLst>
            <pc:docMk/>
            <pc:sldMk cId="1415976051" sldId="409"/>
            <ac:spMk id="4" creationId="{C61AF0F0-ABAC-48BC-8136-4333469462AA}"/>
          </ac:spMkLst>
        </pc:spChg>
        <pc:spChg chg="mod">
          <ac:chgData name="Johanna Kuittinen" userId="a63d62df-fcfb-45c0-9f98-cbab8e1e414f" providerId="ADAL" clId="{E761A24B-851D-404D-A10E-D67B1810DAA8}" dt="2022-10-27T05:48:32.407" v="3783"/>
          <ac:spMkLst>
            <pc:docMk/>
            <pc:sldMk cId="1415976051" sldId="409"/>
            <ac:spMk id="5" creationId="{94AF630D-57E3-4938-9AD6-76710DF34DB3}"/>
          </ac:spMkLst>
        </pc:spChg>
        <pc:picChg chg="del">
          <ac:chgData name="Johanna Kuittinen" userId="a63d62df-fcfb-45c0-9f98-cbab8e1e414f" providerId="ADAL" clId="{E761A24B-851D-404D-A10E-D67B1810DAA8}" dt="2022-10-27T05:47:39.199" v="3775" actId="478"/>
          <ac:picMkLst>
            <pc:docMk/>
            <pc:sldMk cId="1415976051" sldId="409"/>
            <ac:picMk id="6" creationId="{D90612CA-5110-451B-87C6-764C2B7564F4}"/>
          </ac:picMkLst>
        </pc:picChg>
        <pc:picChg chg="add mod">
          <ac:chgData name="Johanna Kuittinen" userId="a63d62df-fcfb-45c0-9f98-cbab8e1e414f" providerId="ADAL" clId="{E761A24B-851D-404D-A10E-D67B1810DAA8}" dt="2022-10-27T05:47:42.269" v="3777" actId="1076"/>
          <ac:picMkLst>
            <pc:docMk/>
            <pc:sldMk cId="1415976051" sldId="409"/>
            <ac:picMk id="7" creationId="{B95E7220-415F-40B0-B932-D955BE96B17B}"/>
          </ac:picMkLst>
        </pc:picChg>
      </pc:sldChg>
      <pc:sldChg chg="modSp add mod ord modTransition modAnim modNotesTx">
        <pc:chgData name="Johanna Kuittinen" userId="a63d62df-fcfb-45c0-9f98-cbab8e1e414f" providerId="ADAL" clId="{E761A24B-851D-404D-A10E-D67B1810DAA8}" dt="2022-10-27T13:11:24.599" v="5063"/>
        <pc:sldMkLst>
          <pc:docMk/>
          <pc:sldMk cId="864626818" sldId="410"/>
        </pc:sldMkLst>
        <pc:spChg chg="mod">
          <ac:chgData name="Johanna Kuittinen" userId="a63d62df-fcfb-45c0-9f98-cbab8e1e414f" providerId="ADAL" clId="{E761A24B-851D-404D-A10E-D67B1810DAA8}" dt="2022-10-27T06:39:10.567" v="3822" actId="14100"/>
          <ac:spMkLst>
            <pc:docMk/>
            <pc:sldMk cId="864626818" sldId="410"/>
            <ac:spMk id="4" creationId="{C61AF0F0-ABAC-48BC-8136-4333469462AA}"/>
          </ac:spMkLst>
        </pc:spChg>
        <pc:spChg chg="mod">
          <ac:chgData name="Johanna Kuittinen" userId="a63d62df-fcfb-45c0-9f98-cbab8e1e414f" providerId="ADAL" clId="{E761A24B-851D-404D-A10E-D67B1810DAA8}" dt="2022-10-27T06:44:47.397" v="3831" actId="113"/>
          <ac:spMkLst>
            <pc:docMk/>
            <pc:sldMk cId="864626818" sldId="410"/>
            <ac:spMk id="5" creationId="{94AF630D-57E3-4938-9AD6-76710DF34DB3}"/>
          </ac:spMkLst>
        </pc:spChg>
        <pc:spChg chg="mod modCrop">
          <ac:chgData name="Johanna Kuittinen" userId="a63d62df-fcfb-45c0-9f98-cbab8e1e414f" providerId="ADAL" clId="{E761A24B-851D-404D-A10E-D67B1810DAA8}" dt="2022-10-27T08:02:16.195" v="4149" actId="18131"/>
          <ac:spMkLst>
            <pc:docMk/>
            <pc:sldMk cId="864626818" sldId="410"/>
            <ac:spMk id="6" creationId="{C9EA57A0-86C7-4675-BC9B-8D7289DEE336}"/>
          </ac:spMkLst>
        </pc:spChg>
      </pc:sldChg>
      <pc:sldChg chg="addSp delSp modSp add mod modTransition delAnim modAnim modNotesTx">
        <pc:chgData name="Johanna Kuittinen" userId="a63d62df-fcfb-45c0-9f98-cbab8e1e414f" providerId="ADAL" clId="{E761A24B-851D-404D-A10E-D67B1810DAA8}" dt="2022-10-27T13:11:24.599" v="5063"/>
        <pc:sldMkLst>
          <pc:docMk/>
          <pc:sldMk cId="1673969064" sldId="411"/>
        </pc:sldMkLst>
        <pc:spChg chg="mod">
          <ac:chgData name="Johanna Kuittinen" userId="a63d62df-fcfb-45c0-9f98-cbab8e1e414f" providerId="ADAL" clId="{E761A24B-851D-404D-A10E-D67B1810DAA8}" dt="2022-10-27T06:59:52.180" v="3868" actId="20577"/>
          <ac:spMkLst>
            <pc:docMk/>
            <pc:sldMk cId="1673969064" sldId="411"/>
            <ac:spMk id="4" creationId="{C61AF0F0-ABAC-48BC-8136-4333469462AA}"/>
          </ac:spMkLst>
        </pc:spChg>
        <pc:spChg chg="mod">
          <ac:chgData name="Johanna Kuittinen" userId="a63d62df-fcfb-45c0-9f98-cbab8e1e414f" providerId="ADAL" clId="{E761A24B-851D-404D-A10E-D67B1810DAA8}" dt="2022-10-27T07:00:01.272" v="3872"/>
          <ac:spMkLst>
            <pc:docMk/>
            <pc:sldMk cId="1673969064" sldId="411"/>
            <ac:spMk id="5" creationId="{94AF630D-57E3-4938-9AD6-76710DF34DB3}"/>
          </ac:spMkLst>
        </pc:spChg>
        <pc:spChg chg="del">
          <ac:chgData name="Johanna Kuittinen" userId="a63d62df-fcfb-45c0-9f98-cbab8e1e414f" providerId="ADAL" clId="{E761A24B-851D-404D-A10E-D67B1810DAA8}" dt="2022-10-27T07:00:16.438" v="3873" actId="478"/>
          <ac:spMkLst>
            <pc:docMk/>
            <pc:sldMk cId="1673969064" sldId="411"/>
            <ac:spMk id="6" creationId="{C9EA57A0-86C7-4675-BC9B-8D7289DEE336}"/>
          </ac:spMkLst>
        </pc:spChg>
        <pc:spChg chg="add mod">
          <ac:chgData name="Johanna Kuittinen" userId="a63d62df-fcfb-45c0-9f98-cbab8e1e414f" providerId="ADAL" clId="{E761A24B-851D-404D-A10E-D67B1810DAA8}" dt="2022-10-27T07:00:19.964" v="3876" actId="1076"/>
          <ac:spMkLst>
            <pc:docMk/>
            <pc:sldMk cId="1673969064" sldId="411"/>
            <ac:spMk id="7" creationId="{783BE23A-962D-457B-BBBF-685471B21170}"/>
          </ac:spMkLst>
        </pc:spChg>
      </pc:sldChg>
      <pc:sldChg chg="addSp delSp modSp add mod modTransition delAnim modAnim modNotesTx">
        <pc:chgData name="Johanna Kuittinen" userId="a63d62df-fcfb-45c0-9f98-cbab8e1e414f" providerId="ADAL" clId="{E761A24B-851D-404D-A10E-D67B1810DAA8}" dt="2022-10-27T13:11:24.599" v="5063"/>
        <pc:sldMkLst>
          <pc:docMk/>
          <pc:sldMk cId="1922315405" sldId="412"/>
        </pc:sldMkLst>
        <pc:spChg chg="mod">
          <ac:chgData name="Johanna Kuittinen" userId="a63d62df-fcfb-45c0-9f98-cbab8e1e414f" providerId="ADAL" clId="{E761A24B-851D-404D-A10E-D67B1810DAA8}" dt="2022-10-27T07:00:48.469" v="3911" actId="20577"/>
          <ac:spMkLst>
            <pc:docMk/>
            <pc:sldMk cId="1922315405" sldId="412"/>
            <ac:spMk id="4" creationId="{C61AF0F0-ABAC-48BC-8136-4333469462AA}"/>
          </ac:spMkLst>
        </pc:spChg>
        <pc:spChg chg="mod">
          <ac:chgData name="Johanna Kuittinen" userId="a63d62df-fcfb-45c0-9f98-cbab8e1e414f" providerId="ADAL" clId="{E761A24B-851D-404D-A10E-D67B1810DAA8}" dt="2022-10-27T07:01:25.834" v="3947" actId="113"/>
          <ac:spMkLst>
            <pc:docMk/>
            <pc:sldMk cId="1922315405" sldId="412"/>
            <ac:spMk id="5" creationId="{94AF630D-57E3-4938-9AD6-76710DF34DB3}"/>
          </ac:spMkLst>
        </pc:spChg>
        <pc:spChg chg="add mod">
          <ac:chgData name="Johanna Kuittinen" userId="a63d62df-fcfb-45c0-9f98-cbab8e1e414f" providerId="ADAL" clId="{E761A24B-851D-404D-A10E-D67B1810DAA8}" dt="2022-10-27T07:01:48.413" v="3953" actId="1076"/>
          <ac:spMkLst>
            <pc:docMk/>
            <pc:sldMk cId="1922315405" sldId="412"/>
            <ac:spMk id="6" creationId="{C73632EA-7A1B-4D25-A9C2-A672D4FA9E86}"/>
          </ac:spMkLst>
        </pc:spChg>
        <pc:spChg chg="del">
          <ac:chgData name="Johanna Kuittinen" userId="a63d62df-fcfb-45c0-9f98-cbab8e1e414f" providerId="ADAL" clId="{E761A24B-851D-404D-A10E-D67B1810DAA8}" dt="2022-10-27T07:01:36.557" v="3949" actId="478"/>
          <ac:spMkLst>
            <pc:docMk/>
            <pc:sldMk cId="1922315405" sldId="412"/>
            <ac:spMk id="7" creationId="{783BE23A-962D-457B-BBBF-685471B21170}"/>
          </ac:spMkLst>
        </pc:spChg>
      </pc:sldChg>
      <pc:sldChg chg="new del">
        <pc:chgData name="Johanna Kuittinen" userId="a63d62df-fcfb-45c0-9f98-cbab8e1e414f" providerId="ADAL" clId="{E761A24B-851D-404D-A10E-D67B1810DAA8}" dt="2022-10-27T07:00:29.100" v="3879" actId="47"/>
        <pc:sldMkLst>
          <pc:docMk/>
          <pc:sldMk cId="3101615639" sldId="412"/>
        </pc:sldMkLst>
      </pc:sldChg>
      <pc:sldChg chg="addSp delSp modSp add mod modTransition delAnim modAnim">
        <pc:chgData name="Johanna Kuittinen" userId="a63d62df-fcfb-45c0-9f98-cbab8e1e414f" providerId="ADAL" clId="{E761A24B-851D-404D-A10E-D67B1810DAA8}" dt="2022-10-27T13:23:44.275" v="5222"/>
        <pc:sldMkLst>
          <pc:docMk/>
          <pc:sldMk cId="3506955584" sldId="413"/>
        </pc:sldMkLst>
        <pc:spChg chg="del">
          <ac:chgData name="Johanna Kuittinen" userId="a63d62df-fcfb-45c0-9f98-cbab8e1e414f" providerId="ADAL" clId="{E761A24B-851D-404D-A10E-D67B1810DAA8}" dt="2022-10-27T12:42:24.782" v="4401" actId="478"/>
          <ac:spMkLst>
            <pc:docMk/>
            <pc:sldMk cId="3506955584" sldId="413"/>
            <ac:spMk id="8" creationId="{71B67FF1-EAC9-4F54-BB9E-B9DBF34615D5}"/>
          </ac:spMkLst>
        </pc:spChg>
        <pc:spChg chg="add mod">
          <ac:chgData name="Johanna Kuittinen" userId="a63d62df-fcfb-45c0-9f98-cbab8e1e414f" providerId="ADAL" clId="{E761A24B-851D-404D-A10E-D67B1810DAA8}" dt="2022-10-27T12:47:45.695" v="4483" actId="1076"/>
          <ac:spMkLst>
            <pc:docMk/>
            <pc:sldMk cId="3506955584" sldId="413"/>
            <ac:spMk id="9" creationId="{DBA72CC9-85A8-4291-A1AF-04DCA8F780A8}"/>
          </ac:spMkLst>
        </pc:spChg>
        <pc:spChg chg="add del mod">
          <ac:chgData name="Johanna Kuittinen" userId="a63d62df-fcfb-45c0-9f98-cbab8e1e414f" providerId="ADAL" clId="{E761A24B-851D-404D-A10E-D67B1810DAA8}" dt="2022-10-27T12:49:22.534" v="4529"/>
          <ac:spMkLst>
            <pc:docMk/>
            <pc:sldMk cId="3506955584" sldId="413"/>
            <ac:spMk id="11" creationId="{1FD5EBF8-3FDE-4E51-B40F-BDB7584F5DEB}"/>
          </ac:spMkLst>
        </pc:spChg>
        <pc:spChg chg="mod">
          <ac:chgData name="Johanna Kuittinen" userId="a63d62df-fcfb-45c0-9f98-cbab8e1e414f" providerId="ADAL" clId="{E761A24B-851D-404D-A10E-D67B1810DAA8}" dt="2022-10-27T12:42:31.309" v="4404" actId="20577"/>
          <ac:spMkLst>
            <pc:docMk/>
            <pc:sldMk cId="3506955584" sldId="413"/>
            <ac:spMk id="12" creationId="{C8F99277-8340-4081-AE14-43E372EF8614}"/>
          </ac:spMkLst>
        </pc:spChg>
        <pc:spChg chg="add del">
          <ac:chgData name="Johanna Kuittinen" userId="a63d62df-fcfb-45c0-9f98-cbab8e1e414f" providerId="ADAL" clId="{E761A24B-851D-404D-A10E-D67B1810DAA8}" dt="2022-10-27T12:50:05.153" v="4533" actId="22"/>
          <ac:spMkLst>
            <pc:docMk/>
            <pc:sldMk cId="3506955584" sldId="413"/>
            <ac:spMk id="14" creationId="{9A633D6C-B447-4A55-BB2C-D79EF1C7FEB6}"/>
          </ac:spMkLst>
        </pc:spChg>
        <pc:spChg chg="add mod">
          <ac:chgData name="Johanna Kuittinen" userId="a63d62df-fcfb-45c0-9f98-cbab8e1e414f" providerId="ADAL" clId="{E761A24B-851D-404D-A10E-D67B1810DAA8}" dt="2022-10-27T12:50:13.544" v="4534"/>
          <ac:spMkLst>
            <pc:docMk/>
            <pc:sldMk cId="3506955584" sldId="413"/>
            <ac:spMk id="15" creationId="{303C123D-F02B-4D42-B3BA-A7CAAC1D0793}"/>
          </ac:spMkLst>
        </pc:spChg>
        <pc:picChg chg="del">
          <ac:chgData name="Johanna Kuittinen" userId="a63d62df-fcfb-45c0-9f98-cbab8e1e414f" providerId="ADAL" clId="{E761A24B-851D-404D-A10E-D67B1810DAA8}" dt="2022-10-27T12:42:23.852" v="4400" actId="478"/>
          <ac:picMkLst>
            <pc:docMk/>
            <pc:sldMk cId="3506955584" sldId="413"/>
            <ac:picMk id="6" creationId="{C8D0E68F-C1F9-4202-80A8-1B3336D9E520}"/>
          </ac:picMkLst>
        </pc:picChg>
        <pc:picChg chg="add del mod">
          <ac:chgData name="Johanna Kuittinen" userId="a63d62df-fcfb-45c0-9f98-cbab8e1e414f" providerId="ADAL" clId="{E761A24B-851D-404D-A10E-D67B1810DAA8}" dt="2022-10-27T12:44:47.599" v="4435" actId="21"/>
          <ac:picMkLst>
            <pc:docMk/>
            <pc:sldMk cId="3506955584" sldId="413"/>
            <ac:picMk id="7" creationId="{E6878895-9E03-4399-BAF1-D8F38DFE71D0}"/>
          </ac:picMkLst>
        </pc:picChg>
        <pc:picChg chg="add mod">
          <ac:chgData name="Johanna Kuittinen" userId="a63d62df-fcfb-45c0-9f98-cbab8e1e414f" providerId="ADAL" clId="{E761A24B-851D-404D-A10E-D67B1810DAA8}" dt="2022-10-27T12:48:04.094" v="4489" actId="1076"/>
          <ac:picMkLst>
            <pc:docMk/>
            <pc:sldMk cId="3506955584" sldId="413"/>
            <ac:picMk id="10" creationId="{7EA375C2-3A08-44D6-B1CC-2527C39C6297}"/>
          </ac:picMkLst>
        </pc:picChg>
        <pc:picChg chg="mod">
          <ac:chgData name="Johanna Kuittinen" userId="a63d62df-fcfb-45c0-9f98-cbab8e1e414f" providerId="ADAL" clId="{E761A24B-851D-404D-A10E-D67B1810DAA8}" dt="2022-10-27T12:47:46.955" v="4484" actId="1076"/>
          <ac:picMkLst>
            <pc:docMk/>
            <pc:sldMk cId="3506955584" sldId="413"/>
            <ac:picMk id="13" creationId="{13D17904-B78C-439B-8C32-34051CAA7097}"/>
          </ac:picMkLst>
        </pc:picChg>
      </pc:sldChg>
      <pc:sldChg chg="addSp delSp modSp add mod modTransition modAnim">
        <pc:chgData name="Johanna Kuittinen" userId="a63d62df-fcfb-45c0-9f98-cbab8e1e414f" providerId="ADAL" clId="{E761A24B-851D-404D-A10E-D67B1810DAA8}" dt="2022-10-27T13:23:52.201" v="5224"/>
        <pc:sldMkLst>
          <pc:docMk/>
          <pc:sldMk cId="2590343246" sldId="414"/>
        </pc:sldMkLst>
        <pc:spChg chg="add mod modCrop">
          <ac:chgData name="Johanna Kuittinen" userId="a63d62df-fcfb-45c0-9f98-cbab8e1e414f" providerId="ADAL" clId="{E761A24B-851D-404D-A10E-D67B1810DAA8}" dt="2022-10-27T12:46:22.796" v="4477" actId="1076"/>
          <ac:spMkLst>
            <pc:docMk/>
            <pc:sldMk cId="2590343246" sldId="414"/>
            <ac:spMk id="6" creationId="{70475A98-7132-4DEC-AE54-3915B45193A5}"/>
          </ac:spMkLst>
        </pc:spChg>
        <pc:spChg chg="add del mod">
          <ac:chgData name="Johanna Kuittinen" userId="a63d62df-fcfb-45c0-9f98-cbab8e1e414f" providerId="ADAL" clId="{E761A24B-851D-404D-A10E-D67B1810DAA8}" dt="2022-10-27T12:49:21.957" v="4528"/>
          <ac:spMkLst>
            <pc:docMk/>
            <pc:sldMk cId="2590343246" sldId="414"/>
            <ac:spMk id="7" creationId="{3AD17E5A-9474-4B4F-8ED1-1CB9EF86E2B5}"/>
          </ac:spMkLst>
        </pc:spChg>
        <pc:spChg chg="add mod">
          <ac:chgData name="Johanna Kuittinen" userId="a63d62df-fcfb-45c0-9f98-cbab8e1e414f" providerId="ADAL" clId="{E761A24B-851D-404D-A10E-D67B1810DAA8}" dt="2022-10-27T12:50:15.291" v="4535"/>
          <ac:spMkLst>
            <pc:docMk/>
            <pc:sldMk cId="2590343246" sldId="414"/>
            <ac:spMk id="8" creationId="{54565B9A-0E81-4FC6-BA89-F1A0E7C1DA4C}"/>
          </ac:spMkLst>
        </pc:spChg>
        <pc:spChg chg="mod">
          <ac:chgData name="Johanna Kuittinen" userId="a63d62df-fcfb-45c0-9f98-cbab8e1e414f" providerId="ADAL" clId="{E761A24B-851D-404D-A10E-D67B1810DAA8}" dt="2022-10-27T12:44:26.942" v="4429" actId="20577"/>
          <ac:spMkLst>
            <pc:docMk/>
            <pc:sldMk cId="2590343246" sldId="414"/>
            <ac:spMk id="12" creationId="{C8F99277-8340-4081-AE14-43E372EF8614}"/>
          </ac:spMkLst>
        </pc:spChg>
        <pc:picChg chg="add mod">
          <ac:chgData name="Johanna Kuittinen" userId="a63d62df-fcfb-45c0-9f98-cbab8e1e414f" providerId="ADAL" clId="{E761A24B-851D-404D-A10E-D67B1810DAA8}" dt="2022-10-27T12:45:59.430" v="4442" actId="1076"/>
          <ac:picMkLst>
            <pc:docMk/>
            <pc:sldMk cId="2590343246" sldId="414"/>
            <ac:picMk id="5" creationId="{6D7D6FCA-5DEA-486F-A71C-15191AF288FE}"/>
          </ac:picMkLst>
        </pc:picChg>
        <pc:picChg chg="mod">
          <ac:chgData name="Johanna Kuittinen" userId="a63d62df-fcfb-45c0-9f98-cbab8e1e414f" providerId="ADAL" clId="{E761A24B-851D-404D-A10E-D67B1810DAA8}" dt="2022-10-27T12:46:00.575" v="4443" actId="1076"/>
          <ac:picMkLst>
            <pc:docMk/>
            <pc:sldMk cId="2590343246" sldId="414"/>
            <ac:picMk id="13" creationId="{13D17904-B78C-439B-8C32-34051CAA7097}"/>
          </ac:picMkLst>
        </pc:picChg>
      </pc:sldChg>
      <pc:sldChg chg="modSp add mod modTransition modAnim">
        <pc:chgData name="Johanna Kuittinen" userId="a63d62df-fcfb-45c0-9f98-cbab8e1e414f" providerId="ADAL" clId="{E761A24B-851D-404D-A10E-D67B1810DAA8}" dt="2022-10-27T13:23:56.414" v="5225"/>
        <pc:sldMkLst>
          <pc:docMk/>
          <pc:sldMk cId="1523596462" sldId="415"/>
        </pc:sldMkLst>
        <pc:spChg chg="mod modCrop">
          <ac:chgData name="Johanna Kuittinen" userId="a63d62df-fcfb-45c0-9f98-cbab8e1e414f" providerId="ADAL" clId="{E761A24B-851D-404D-A10E-D67B1810DAA8}" dt="2022-10-27T12:59:49.327" v="5010" actId="1076"/>
          <ac:spMkLst>
            <pc:docMk/>
            <pc:sldMk cId="1523596462" sldId="415"/>
            <ac:spMk id="6" creationId="{70475A98-7132-4DEC-AE54-3915B45193A5}"/>
          </ac:spMkLst>
        </pc:spChg>
        <pc:spChg chg="mod">
          <ac:chgData name="Johanna Kuittinen" userId="a63d62df-fcfb-45c0-9f98-cbab8e1e414f" providerId="ADAL" clId="{E761A24B-851D-404D-A10E-D67B1810DAA8}" dt="2022-10-27T12:50:45.511" v="4582" actId="20577"/>
          <ac:spMkLst>
            <pc:docMk/>
            <pc:sldMk cId="1523596462" sldId="415"/>
            <ac:spMk id="12" creationId="{C8F99277-8340-4081-AE14-43E372EF8614}"/>
          </ac:spMkLst>
        </pc:spChg>
      </pc:sldChg>
      <pc:sldChg chg="delSp modSp add mod modTransition delAnim modAnim">
        <pc:chgData name="Johanna Kuittinen" userId="a63d62df-fcfb-45c0-9f98-cbab8e1e414f" providerId="ADAL" clId="{E761A24B-851D-404D-A10E-D67B1810DAA8}" dt="2022-10-27T13:24:02.501" v="5226"/>
        <pc:sldMkLst>
          <pc:docMk/>
          <pc:sldMk cId="1009963390" sldId="416"/>
        </pc:sldMkLst>
        <pc:spChg chg="mod">
          <ac:chgData name="Johanna Kuittinen" userId="a63d62df-fcfb-45c0-9f98-cbab8e1e414f" providerId="ADAL" clId="{E761A24B-851D-404D-A10E-D67B1810DAA8}" dt="2022-10-27T13:08:07.986" v="5043" actId="1076"/>
          <ac:spMkLst>
            <pc:docMk/>
            <pc:sldMk cId="1009963390" sldId="416"/>
            <ac:spMk id="6" creationId="{70475A98-7132-4DEC-AE54-3915B45193A5}"/>
          </ac:spMkLst>
        </pc:spChg>
        <pc:spChg chg="mod">
          <ac:chgData name="Johanna Kuittinen" userId="a63d62df-fcfb-45c0-9f98-cbab8e1e414f" providerId="ADAL" clId="{E761A24B-851D-404D-A10E-D67B1810DAA8}" dt="2022-10-27T13:00:30.893" v="5033" actId="20577"/>
          <ac:spMkLst>
            <pc:docMk/>
            <pc:sldMk cId="1009963390" sldId="416"/>
            <ac:spMk id="12" creationId="{C8F99277-8340-4081-AE14-43E372EF8614}"/>
          </ac:spMkLst>
        </pc:spChg>
        <pc:picChg chg="mod">
          <ac:chgData name="Johanna Kuittinen" userId="a63d62df-fcfb-45c0-9f98-cbab8e1e414f" providerId="ADAL" clId="{E761A24B-851D-404D-A10E-D67B1810DAA8}" dt="2022-10-27T13:08:06.782" v="5042" actId="14100"/>
          <ac:picMkLst>
            <pc:docMk/>
            <pc:sldMk cId="1009963390" sldId="416"/>
            <ac:picMk id="5" creationId="{6D7D6FCA-5DEA-486F-A71C-15191AF288FE}"/>
          </ac:picMkLst>
        </pc:picChg>
        <pc:picChg chg="del">
          <ac:chgData name="Johanna Kuittinen" userId="a63d62df-fcfb-45c0-9f98-cbab8e1e414f" providerId="ADAL" clId="{E761A24B-851D-404D-A10E-D67B1810DAA8}" dt="2022-10-27T13:00:33.811" v="5034" actId="478"/>
          <ac:picMkLst>
            <pc:docMk/>
            <pc:sldMk cId="1009963390" sldId="416"/>
            <ac:picMk id="13" creationId="{13D17904-B78C-439B-8C32-34051CAA7097}"/>
          </ac:picMkLst>
        </pc:picChg>
      </pc:sldChg>
      <pc:sldMasterChg chg="delSldLayout">
        <pc:chgData name="Johanna Kuittinen" userId="a63d62df-fcfb-45c0-9f98-cbab8e1e414f" providerId="ADAL" clId="{E761A24B-851D-404D-A10E-D67B1810DAA8}" dt="2022-10-27T07:01:49.866" v="3954" actId="47"/>
        <pc:sldMasterMkLst>
          <pc:docMk/>
          <pc:sldMasterMk cId="0" sldId="2147483648"/>
        </pc:sldMasterMkLst>
        <pc:sldLayoutChg chg="del">
          <pc:chgData name="Johanna Kuittinen" userId="a63d62df-fcfb-45c0-9f98-cbab8e1e414f" providerId="ADAL" clId="{E761A24B-851D-404D-A10E-D67B1810DAA8}" dt="2022-10-27T07:01:49.866" v="3954" actId="47"/>
          <pc:sldLayoutMkLst>
            <pc:docMk/>
            <pc:sldMasterMk cId="0" sldId="2147483648"/>
            <pc:sldLayoutMk cId="0" sldId="2147483651"/>
          </pc:sldLayoutMkLst>
        </pc:sldLayoutChg>
      </pc:sldMasterChg>
      <pc:sldMasterChg chg="new mod addSldLayout">
        <pc:chgData name="Johanna Kuittinen" userId="a63d62df-fcfb-45c0-9f98-cbab8e1e414f" providerId="ADAL" clId="{E761A24B-851D-404D-A10E-D67B1810DAA8}" dt="2022-10-26T09:08:47.204" v="0" actId="6938"/>
        <pc:sldMasterMkLst>
          <pc:docMk/>
          <pc:sldMasterMk cId="1125877004" sldId="2147483660"/>
        </pc:sldMasterMkLst>
        <pc:sldLayoutChg chg="new replId">
          <pc:chgData name="Johanna Kuittinen" userId="a63d62df-fcfb-45c0-9f98-cbab8e1e414f" providerId="ADAL" clId="{E761A24B-851D-404D-A10E-D67B1810DAA8}" dt="2022-10-26T09:08:47.204" v="0" actId="6938"/>
          <pc:sldLayoutMkLst>
            <pc:docMk/>
            <pc:sldMasterMk cId="1125877004" sldId="2147483660"/>
            <pc:sldLayoutMk cId="2187948940" sldId="2147483661"/>
          </pc:sldLayoutMkLst>
        </pc:sldLayoutChg>
        <pc:sldLayoutChg chg="new replId">
          <pc:chgData name="Johanna Kuittinen" userId="a63d62df-fcfb-45c0-9f98-cbab8e1e414f" providerId="ADAL" clId="{E761A24B-851D-404D-A10E-D67B1810DAA8}" dt="2022-10-26T09:08:47.204" v="0" actId="6938"/>
          <pc:sldLayoutMkLst>
            <pc:docMk/>
            <pc:sldMasterMk cId="1125877004" sldId="2147483660"/>
            <pc:sldLayoutMk cId="493130799" sldId="2147483662"/>
          </pc:sldLayoutMkLst>
        </pc:sldLayoutChg>
        <pc:sldLayoutChg chg="new replId">
          <pc:chgData name="Johanna Kuittinen" userId="a63d62df-fcfb-45c0-9f98-cbab8e1e414f" providerId="ADAL" clId="{E761A24B-851D-404D-A10E-D67B1810DAA8}" dt="2022-10-26T09:08:47.204" v="0" actId="6938"/>
          <pc:sldLayoutMkLst>
            <pc:docMk/>
            <pc:sldMasterMk cId="1125877004" sldId="2147483660"/>
            <pc:sldLayoutMk cId="3541794050" sldId="2147483663"/>
          </pc:sldLayoutMkLst>
        </pc:sldLayoutChg>
        <pc:sldLayoutChg chg="new replId">
          <pc:chgData name="Johanna Kuittinen" userId="a63d62df-fcfb-45c0-9f98-cbab8e1e414f" providerId="ADAL" clId="{E761A24B-851D-404D-A10E-D67B1810DAA8}" dt="2022-10-26T09:08:47.204" v="0" actId="6938"/>
          <pc:sldLayoutMkLst>
            <pc:docMk/>
            <pc:sldMasterMk cId="1125877004" sldId="2147483660"/>
            <pc:sldLayoutMk cId="3077421134" sldId="2147483664"/>
          </pc:sldLayoutMkLst>
        </pc:sldLayoutChg>
        <pc:sldLayoutChg chg="new replId">
          <pc:chgData name="Johanna Kuittinen" userId="a63d62df-fcfb-45c0-9f98-cbab8e1e414f" providerId="ADAL" clId="{E761A24B-851D-404D-A10E-D67B1810DAA8}" dt="2022-10-26T09:08:47.204" v="0" actId="6938"/>
          <pc:sldLayoutMkLst>
            <pc:docMk/>
            <pc:sldMasterMk cId="1125877004" sldId="2147483660"/>
            <pc:sldLayoutMk cId="1083822386" sldId="2147483665"/>
          </pc:sldLayoutMkLst>
        </pc:sldLayoutChg>
        <pc:sldLayoutChg chg="new replId">
          <pc:chgData name="Johanna Kuittinen" userId="a63d62df-fcfb-45c0-9f98-cbab8e1e414f" providerId="ADAL" clId="{E761A24B-851D-404D-A10E-D67B1810DAA8}" dt="2022-10-26T09:08:47.204" v="0" actId="6938"/>
          <pc:sldLayoutMkLst>
            <pc:docMk/>
            <pc:sldMasterMk cId="1125877004" sldId="2147483660"/>
            <pc:sldLayoutMk cId="3592651206" sldId="2147483666"/>
          </pc:sldLayoutMkLst>
        </pc:sldLayoutChg>
        <pc:sldLayoutChg chg="new replId">
          <pc:chgData name="Johanna Kuittinen" userId="a63d62df-fcfb-45c0-9f98-cbab8e1e414f" providerId="ADAL" clId="{E761A24B-851D-404D-A10E-D67B1810DAA8}" dt="2022-10-26T09:08:47.204" v="0" actId="6938"/>
          <pc:sldLayoutMkLst>
            <pc:docMk/>
            <pc:sldMasterMk cId="1125877004" sldId="2147483660"/>
            <pc:sldLayoutMk cId="1454137272" sldId="2147483667"/>
          </pc:sldLayoutMkLst>
        </pc:sldLayoutChg>
        <pc:sldLayoutChg chg="new replId">
          <pc:chgData name="Johanna Kuittinen" userId="a63d62df-fcfb-45c0-9f98-cbab8e1e414f" providerId="ADAL" clId="{E761A24B-851D-404D-A10E-D67B1810DAA8}" dt="2022-10-26T09:08:47.204" v="0" actId="6938"/>
          <pc:sldLayoutMkLst>
            <pc:docMk/>
            <pc:sldMasterMk cId="1125877004" sldId="2147483660"/>
            <pc:sldLayoutMk cId="1859085759" sldId="2147483668"/>
          </pc:sldLayoutMkLst>
        </pc:sldLayoutChg>
        <pc:sldLayoutChg chg="new replId">
          <pc:chgData name="Johanna Kuittinen" userId="a63d62df-fcfb-45c0-9f98-cbab8e1e414f" providerId="ADAL" clId="{E761A24B-851D-404D-A10E-D67B1810DAA8}" dt="2022-10-26T09:08:47.204" v="0" actId="6938"/>
          <pc:sldLayoutMkLst>
            <pc:docMk/>
            <pc:sldMasterMk cId="1125877004" sldId="2147483660"/>
            <pc:sldLayoutMk cId="1164764965" sldId="2147483669"/>
          </pc:sldLayoutMkLst>
        </pc:sldLayoutChg>
        <pc:sldLayoutChg chg="new replId">
          <pc:chgData name="Johanna Kuittinen" userId="a63d62df-fcfb-45c0-9f98-cbab8e1e414f" providerId="ADAL" clId="{E761A24B-851D-404D-A10E-D67B1810DAA8}" dt="2022-10-26T09:08:47.204" v="0" actId="6938"/>
          <pc:sldLayoutMkLst>
            <pc:docMk/>
            <pc:sldMasterMk cId="1125877004" sldId="2147483660"/>
            <pc:sldLayoutMk cId="1870363059" sldId="2147483670"/>
          </pc:sldLayoutMkLst>
        </pc:sldLayoutChg>
        <pc:sldLayoutChg chg="new replId">
          <pc:chgData name="Johanna Kuittinen" userId="a63d62df-fcfb-45c0-9f98-cbab8e1e414f" providerId="ADAL" clId="{E761A24B-851D-404D-A10E-D67B1810DAA8}" dt="2022-10-26T09:08:47.204" v="0" actId="6938"/>
          <pc:sldLayoutMkLst>
            <pc:docMk/>
            <pc:sldMasterMk cId="1125877004" sldId="2147483660"/>
            <pc:sldLayoutMk cId="72677114" sldId="2147483671"/>
          </pc:sldLayoutMkLst>
        </pc:sldLayoutChg>
      </pc:sldMasterChg>
      <pc:sldMasterChg chg="addSldLayout modSldLayout">
        <pc:chgData name="Johanna Kuittinen" userId="a63d62df-fcfb-45c0-9f98-cbab8e1e414f" providerId="ADAL" clId="{E761A24B-851D-404D-A10E-D67B1810DAA8}" dt="2022-10-27T08:21:59.535" v="4167" actId="478"/>
        <pc:sldMasterMkLst>
          <pc:docMk/>
          <pc:sldMasterMk cId="1671360924" sldId="2147483672"/>
        </pc:sldMasterMkLst>
        <pc:sldLayoutChg chg="delSp add mod replId modTransition">
          <pc:chgData name="Johanna Kuittinen" userId="a63d62df-fcfb-45c0-9f98-cbab8e1e414f" providerId="ADAL" clId="{E761A24B-851D-404D-A10E-D67B1810DAA8}" dt="2022-10-27T08:21:59.535" v="4167" actId="478"/>
          <pc:sldLayoutMkLst>
            <pc:docMk/>
            <pc:sldMasterMk cId="1671360924" sldId="2147483672"/>
            <pc:sldLayoutMk cId="2965391674" sldId="2147483690"/>
          </pc:sldLayoutMkLst>
          <pc:picChg chg="del">
            <ac:chgData name="Johanna Kuittinen" userId="a63d62df-fcfb-45c0-9f98-cbab8e1e414f" providerId="ADAL" clId="{E761A24B-851D-404D-A10E-D67B1810DAA8}" dt="2022-10-27T08:21:59.535" v="4167" actId="478"/>
            <ac:picMkLst>
              <pc:docMk/>
              <pc:sldMasterMk cId="1671360924" sldId="2147483672"/>
              <pc:sldLayoutMk cId="2965391674" sldId="2147483690"/>
              <ac:picMk id="6" creationId="{7E3D01E1-A8D6-48AA-AD14-826AD469B55A}"/>
            </ac:picMkLst>
          </pc:picChg>
        </pc:sldLayoutChg>
      </pc:sldMasterChg>
    </pc:docChg>
  </pc:docChgLst>
  <pc:docChgLst>
    <pc:chgData name="Rita Hiltunen" userId="S::rita.hiltunen@spek.fi::3ba0df6f-4160-478d-879d-8482f0bd4b46" providerId="AD" clId="Web-{3AB35F4C-0D1D-460F-3264-E97EF8D7CFE8}"/>
    <pc:docChg chg="modSld">
      <pc:chgData name="Rita Hiltunen" userId="S::rita.hiltunen@spek.fi::3ba0df6f-4160-478d-879d-8482f0bd4b46" providerId="AD" clId="Web-{3AB35F4C-0D1D-460F-3264-E97EF8D7CFE8}" dt="2022-11-02T11:09:06.968" v="51"/>
      <pc:docMkLst>
        <pc:docMk/>
      </pc:docMkLst>
      <pc:sldChg chg="addSp delSp modSp addAnim delAnim">
        <pc:chgData name="Rita Hiltunen" userId="S::rita.hiltunen@spek.fi::3ba0df6f-4160-478d-879d-8482f0bd4b46" providerId="AD" clId="Web-{3AB35F4C-0D1D-460F-3264-E97EF8D7CFE8}" dt="2022-11-02T11:06:03.153" v="47" actId="20577"/>
        <pc:sldMkLst>
          <pc:docMk/>
          <pc:sldMk cId="1175068576" sldId="390"/>
        </pc:sldMkLst>
        <pc:spChg chg="mod">
          <ac:chgData name="Rita Hiltunen" userId="S::rita.hiltunen@spek.fi::3ba0df6f-4160-478d-879d-8482f0bd4b46" providerId="AD" clId="Web-{3AB35F4C-0D1D-460F-3264-E97EF8D7CFE8}" dt="2022-11-02T11:06:03.153" v="47" actId="20577"/>
          <ac:spMkLst>
            <pc:docMk/>
            <pc:sldMk cId="1175068576" sldId="390"/>
            <ac:spMk id="24" creationId="{6501698A-B841-4181-A771-CCEDFC50F937}"/>
          </ac:spMkLst>
        </pc:spChg>
        <pc:picChg chg="add mod">
          <ac:chgData name="Rita Hiltunen" userId="S::rita.hiltunen@spek.fi::3ba0df6f-4160-478d-879d-8482f0bd4b46" providerId="AD" clId="Web-{3AB35F4C-0D1D-460F-3264-E97EF8D7CFE8}" dt="2022-11-02T11:04:49.140" v="30" actId="1076"/>
          <ac:picMkLst>
            <pc:docMk/>
            <pc:sldMk cId="1175068576" sldId="390"/>
            <ac:picMk id="2" creationId="{D105FF1E-EDA9-9CC5-C9A3-E2334ECE4638}"/>
          </ac:picMkLst>
        </pc:picChg>
        <pc:picChg chg="add del mod">
          <ac:chgData name="Rita Hiltunen" userId="S::rita.hiltunen@spek.fi::3ba0df6f-4160-478d-879d-8482f0bd4b46" providerId="AD" clId="Web-{3AB35F4C-0D1D-460F-3264-E97EF8D7CFE8}" dt="2022-11-02T11:05:22.277" v="35"/>
          <ac:picMkLst>
            <pc:docMk/>
            <pc:sldMk cId="1175068576" sldId="390"/>
            <ac:picMk id="3" creationId="{D21F5931-919B-7F25-43CA-3C4227835002}"/>
          </ac:picMkLst>
        </pc:picChg>
      </pc:sldChg>
      <pc:sldChg chg="delSp modSp delAnim">
        <pc:chgData name="Rita Hiltunen" userId="S::rita.hiltunen@spek.fi::3ba0df6f-4160-478d-879d-8482f0bd4b46" providerId="AD" clId="Web-{3AB35F4C-0D1D-460F-3264-E97EF8D7CFE8}" dt="2022-11-02T11:00:43.648" v="5" actId="1076"/>
        <pc:sldMkLst>
          <pc:docMk/>
          <pc:sldMk cId="538644117" sldId="396"/>
        </pc:sldMkLst>
        <pc:spChg chg="mod">
          <ac:chgData name="Rita Hiltunen" userId="S::rita.hiltunen@spek.fi::3ba0df6f-4160-478d-879d-8482f0bd4b46" providerId="AD" clId="Web-{3AB35F4C-0D1D-460F-3264-E97EF8D7CFE8}" dt="2022-11-02T11:00:35.960" v="3" actId="20577"/>
          <ac:spMkLst>
            <pc:docMk/>
            <pc:sldMk cId="538644117" sldId="396"/>
            <ac:spMk id="12" creationId="{C8F99277-8340-4081-AE14-43E372EF8614}"/>
          </ac:spMkLst>
        </pc:spChg>
        <pc:picChg chg="mod">
          <ac:chgData name="Rita Hiltunen" userId="S::rita.hiltunen@spek.fi::3ba0df6f-4160-478d-879d-8482f0bd4b46" providerId="AD" clId="Web-{3AB35F4C-0D1D-460F-3264-E97EF8D7CFE8}" dt="2022-11-02T11:00:43.648" v="5" actId="1076"/>
          <ac:picMkLst>
            <pc:docMk/>
            <pc:sldMk cId="538644117" sldId="396"/>
            <ac:picMk id="6" creationId="{C8D0E68F-C1F9-4202-80A8-1B3336D9E520}"/>
          </ac:picMkLst>
        </pc:picChg>
        <pc:picChg chg="del">
          <ac:chgData name="Rita Hiltunen" userId="S::rita.hiltunen@spek.fi::3ba0df6f-4160-478d-879d-8482f0bd4b46" providerId="AD" clId="Web-{3AB35F4C-0D1D-460F-3264-E97EF8D7CFE8}" dt="2022-11-02T11:00:24.476" v="0"/>
          <ac:picMkLst>
            <pc:docMk/>
            <pc:sldMk cId="538644117" sldId="396"/>
            <ac:picMk id="13" creationId="{13D17904-B78C-439B-8C32-34051CAA7097}"/>
          </ac:picMkLst>
        </pc:picChg>
      </pc:sldChg>
      <pc:sldChg chg="addSp delSp modSp">
        <pc:chgData name="Rita Hiltunen" userId="S::rita.hiltunen@spek.fi::3ba0df6f-4160-478d-879d-8482f0bd4b46" providerId="AD" clId="Web-{3AB35F4C-0D1D-460F-3264-E97EF8D7CFE8}" dt="2022-11-02T11:09:06.968" v="51"/>
        <pc:sldMkLst>
          <pc:docMk/>
          <pc:sldMk cId="1964765788" sldId="419"/>
        </pc:sldMkLst>
        <pc:picChg chg="add del mod modCrop">
          <ac:chgData name="Rita Hiltunen" userId="S::rita.hiltunen@spek.fi::3ba0df6f-4160-478d-879d-8482f0bd4b46" providerId="AD" clId="Web-{3AB35F4C-0D1D-460F-3264-E97EF8D7CFE8}" dt="2022-11-02T11:09:06.968" v="51"/>
          <ac:picMkLst>
            <pc:docMk/>
            <pc:sldMk cId="1964765788" sldId="419"/>
            <ac:picMk id="3" creationId="{AD2D78A7-AF40-8950-7EF3-E5FCA32EFCD4}"/>
          </ac:picMkLst>
        </pc:picChg>
      </pc:sldChg>
    </pc:docChg>
  </pc:docChgLst>
  <pc:docChgLst>
    <pc:chgData name="Rita Hiltunen" userId="S::rita.hiltunen@spek.fi::3ba0df6f-4160-478d-879d-8482f0bd4b46" providerId="AD" clId="Web-{A7E6B5F6-4466-486C-84D0-310B996A2104}"/>
    <pc:docChg chg="modSld">
      <pc:chgData name="Rita Hiltunen" userId="S::rita.hiltunen@spek.fi::3ba0df6f-4160-478d-879d-8482f0bd4b46" providerId="AD" clId="Web-{A7E6B5F6-4466-486C-84D0-310B996A2104}" dt="2022-11-10T14:49:22.124" v="72" actId="1076"/>
      <pc:docMkLst>
        <pc:docMk/>
      </pc:docMkLst>
      <pc:sldChg chg="modSp">
        <pc:chgData name="Rita Hiltunen" userId="S::rita.hiltunen@spek.fi::3ba0df6f-4160-478d-879d-8482f0bd4b46" providerId="AD" clId="Web-{A7E6B5F6-4466-486C-84D0-310B996A2104}" dt="2022-11-10T14:38:13.742" v="38" actId="20577"/>
        <pc:sldMkLst>
          <pc:docMk/>
          <pc:sldMk cId="538644117" sldId="396"/>
        </pc:sldMkLst>
        <pc:spChg chg="mod">
          <ac:chgData name="Rita Hiltunen" userId="S::rita.hiltunen@spek.fi::3ba0df6f-4160-478d-879d-8482f0bd4b46" providerId="AD" clId="Web-{A7E6B5F6-4466-486C-84D0-310B996A2104}" dt="2022-11-10T14:38:13.742" v="38" actId="20577"/>
          <ac:spMkLst>
            <pc:docMk/>
            <pc:sldMk cId="538644117" sldId="396"/>
            <ac:spMk id="2" creationId="{0389D08A-1C10-4FE0-AA02-0676C5EFB575}"/>
          </ac:spMkLst>
        </pc:spChg>
      </pc:sldChg>
      <pc:sldChg chg="modSp">
        <pc:chgData name="Rita Hiltunen" userId="S::rita.hiltunen@spek.fi::3ba0df6f-4160-478d-879d-8482f0bd4b46" providerId="AD" clId="Web-{A7E6B5F6-4466-486C-84D0-310B996A2104}" dt="2022-11-10T14:42:51.948" v="58" actId="20577"/>
        <pc:sldMkLst>
          <pc:docMk/>
          <pc:sldMk cId="4052074065" sldId="403"/>
        </pc:sldMkLst>
        <pc:spChg chg="mod">
          <ac:chgData name="Rita Hiltunen" userId="S::rita.hiltunen@spek.fi::3ba0df6f-4160-478d-879d-8482f0bd4b46" providerId="AD" clId="Web-{A7E6B5F6-4466-486C-84D0-310B996A2104}" dt="2022-11-10T14:42:51.948" v="58" actId="20577"/>
          <ac:spMkLst>
            <pc:docMk/>
            <pc:sldMk cId="4052074065" sldId="403"/>
            <ac:spMk id="4" creationId="{C61AF0F0-ABAC-48BC-8136-4333469462AA}"/>
          </ac:spMkLst>
        </pc:spChg>
      </pc:sldChg>
      <pc:sldChg chg="modSp">
        <pc:chgData name="Rita Hiltunen" userId="S::rita.hiltunen@spek.fi::3ba0df6f-4160-478d-879d-8482f0bd4b46" providerId="AD" clId="Web-{A7E6B5F6-4466-486C-84D0-310B996A2104}" dt="2022-11-10T14:49:22.124" v="72" actId="1076"/>
        <pc:sldMkLst>
          <pc:docMk/>
          <pc:sldMk cId="2757770230" sldId="404"/>
        </pc:sldMkLst>
        <pc:spChg chg="mod">
          <ac:chgData name="Rita Hiltunen" userId="S::rita.hiltunen@spek.fi::3ba0df6f-4160-478d-879d-8482f0bd4b46" providerId="AD" clId="Web-{A7E6B5F6-4466-486C-84D0-310B996A2104}" dt="2022-11-10T14:49:11.327" v="70" actId="1076"/>
          <ac:spMkLst>
            <pc:docMk/>
            <pc:sldMk cId="2757770230" sldId="404"/>
            <ac:spMk id="10" creationId="{AB04ECF1-FF00-4D72-BFF7-5D2367ED13CD}"/>
          </ac:spMkLst>
        </pc:spChg>
        <pc:picChg chg="mod">
          <ac:chgData name="Rita Hiltunen" userId="S::rita.hiltunen@spek.fi::3ba0df6f-4160-478d-879d-8482f0bd4b46" providerId="AD" clId="Web-{A7E6B5F6-4466-486C-84D0-310B996A2104}" dt="2022-11-10T14:49:22.124" v="72" actId="1076"/>
          <ac:picMkLst>
            <pc:docMk/>
            <pc:sldMk cId="2757770230" sldId="404"/>
            <ac:picMk id="16" creationId="{D60B5639-5C37-4AD5-9631-4C2F299E0241}"/>
          </ac:picMkLst>
        </pc:picChg>
      </pc:sldChg>
      <pc:sldChg chg="modSp">
        <pc:chgData name="Rita Hiltunen" userId="S::rita.hiltunen@spek.fi::3ba0df6f-4160-478d-879d-8482f0bd4b46" providerId="AD" clId="Web-{A7E6B5F6-4466-486C-84D0-310B996A2104}" dt="2022-11-10T14:47:27.122" v="60" actId="20577"/>
        <pc:sldMkLst>
          <pc:docMk/>
          <pc:sldMk cId="1415976051" sldId="409"/>
        </pc:sldMkLst>
        <pc:spChg chg="mod">
          <ac:chgData name="Rita Hiltunen" userId="S::rita.hiltunen@spek.fi::3ba0df6f-4160-478d-879d-8482f0bd4b46" providerId="AD" clId="Web-{A7E6B5F6-4466-486C-84D0-310B996A2104}" dt="2022-11-10T14:47:27.122" v="60" actId="20577"/>
          <ac:spMkLst>
            <pc:docMk/>
            <pc:sldMk cId="1415976051" sldId="409"/>
            <ac:spMk id="4" creationId="{C61AF0F0-ABAC-48BC-8136-4333469462AA}"/>
          </ac:spMkLst>
        </pc:spChg>
      </pc:sldChg>
      <pc:sldChg chg="modSp">
        <pc:chgData name="Rita Hiltunen" userId="S::rita.hiltunen@spek.fi::3ba0df6f-4160-478d-879d-8482f0bd4b46" providerId="AD" clId="Web-{A7E6B5F6-4466-486C-84D0-310B996A2104}" dt="2022-11-10T14:38:08.179" v="37" actId="20577"/>
        <pc:sldMkLst>
          <pc:docMk/>
          <pc:sldMk cId="3506955584" sldId="413"/>
        </pc:sldMkLst>
        <pc:spChg chg="mod">
          <ac:chgData name="Rita Hiltunen" userId="S::rita.hiltunen@spek.fi::3ba0df6f-4160-478d-879d-8482f0bd4b46" providerId="AD" clId="Web-{A7E6B5F6-4466-486C-84D0-310B996A2104}" dt="2022-11-10T14:38:08.179" v="37" actId="20577"/>
          <ac:spMkLst>
            <pc:docMk/>
            <pc:sldMk cId="3506955584" sldId="413"/>
            <ac:spMk id="2" creationId="{0389D08A-1C10-4FE0-AA02-0676C5EFB575}"/>
          </ac:spMkLst>
        </pc:spChg>
      </pc:sldChg>
      <pc:sldChg chg="modSp">
        <pc:chgData name="Rita Hiltunen" userId="S::rita.hiltunen@spek.fi::3ba0df6f-4160-478d-879d-8482f0bd4b46" providerId="AD" clId="Web-{A7E6B5F6-4466-486C-84D0-310B996A2104}" dt="2022-11-10T14:39:29.399" v="51" actId="20577"/>
        <pc:sldMkLst>
          <pc:docMk/>
          <pc:sldMk cId="2590343246" sldId="414"/>
        </pc:sldMkLst>
        <pc:spChg chg="mod">
          <ac:chgData name="Rita Hiltunen" userId="S::rita.hiltunen@spek.fi::3ba0df6f-4160-478d-879d-8482f0bd4b46" providerId="AD" clId="Web-{A7E6B5F6-4466-486C-84D0-310B996A2104}" dt="2022-11-10T14:37:45.085" v="33" actId="20577"/>
          <ac:spMkLst>
            <pc:docMk/>
            <pc:sldMk cId="2590343246" sldId="414"/>
            <ac:spMk id="2" creationId="{0389D08A-1C10-4FE0-AA02-0676C5EFB575}"/>
          </ac:spMkLst>
        </pc:spChg>
        <pc:spChg chg="mod">
          <ac:chgData name="Rita Hiltunen" userId="S::rita.hiltunen@spek.fi::3ba0df6f-4160-478d-879d-8482f0bd4b46" providerId="AD" clId="Web-{A7E6B5F6-4466-486C-84D0-310B996A2104}" dt="2022-11-10T14:39:29.399" v="51" actId="20577"/>
          <ac:spMkLst>
            <pc:docMk/>
            <pc:sldMk cId="2590343246" sldId="414"/>
            <ac:spMk id="12" creationId="{C8F99277-8340-4081-AE14-43E372EF8614}"/>
          </ac:spMkLst>
        </pc:spChg>
      </pc:sldChg>
      <pc:sldChg chg="modSp">
        <pc:chgData name="Rita Hiltunen" userId="S::rita.hiltunen@spek.fi::3ba0df6f-4160-478d-879d-8482f0bd4b46" providerId="AD" clId="Web-{A7E6B5F6-4466-486C-84D0-310B996A2104}" dt="2022-11-10T14:39:22.149" v="49" actId="1076"/>
        <pc:sldMkLst>
          <pc:docMk/>
          <pc:sldMk cId="1523596462" sldId="415"/>
        </pc:sldMkLst>
        <pc:spChg chg="mod">
          <ac:chgData name="Rita Hiltunen" userId="S::rita.hiltunen@spek.fi::3ba0df6f-4160-478d-879d-8482f0bd4b46" providerId="AD" clId="Web-{A7E6B5F6-4466-486C-84D0-310B996A2104}" dt="2022-11-10T14:37:51.726" v="34" actId="20577"/>
          <ac:spMkLst>
            <pc:docMk/>
            <pc:sldMk cId="1523596462" sldId="415"/>
            <ac:spMk id="2" creationId="{0389D08A-1C10-4FE0-AA02-0676C5EFB575}"/>
          </ac:spMkLst>
        </pc:spChg>
        <pc:spChg chg="mod">
          <ac:chgData name="Rita Hiltunen" userId="S::rita.hiltunen@spek.fi::3ba0df6f-4160-478d-879d-8482f0bd4b46" providerId="AD" clId="Web-{A7E6B5F6-4466-486C-84D0-310B996A2104}" dt="2022-11-10T14:39:14.508" v="48" actId="20577"/>
          <ac:spMkLst>
            <pc:docMk/>
            <pc:sldMk cId="1523596462" sldId="415"/>
            <ac:spMk id="12" creationId="{C8F99277-8340-4081-AE14-43E372EF8614}"/>
          </ac:spMkLst>
        </pc:spChg>
        <pc:picChg chg="mod">
          <ac:chgData name="Rita Hiltunen" userId="S::rita.hiltunen@spek.fi::3ba0df6f-4160-478d-879d-8482f0bd4b46" providerId="AD" clId="Web-{A7E6B5F6-4466-486C-84D0-310B996A2104}" dt="2022-11-10T14:39:22.149" v="49" actId="1076"/>
          <ac:picMkLst>
            <pc:docMk/>
            <pc:sldMk cId="1523596462" sldId="415"/>
            <ac:picMk id="13" creationId="{13D17904-B78C-439B-8C32-34051CAA7097}"/>
          </ac:picMkLst>
        </pc:picChg>
      </pc:sldChg>
      <pc:sldChg chg="modSp">
        <pc:chgData name="Rita Hiltunen" userId="S::rita.hiltunen@spek.fi::3ba0df6f-4160-478d-879d-8482f0bd4b46" providerId="AD" clId="Web-{A7E6B5F6-4466-486C-84D0-310B996A2104}" dt="2022-11-10T14:39:04.008" v="47" actId="20577"/>
        <pc:sldMkLst>
          <pc:docMk/>
          <pc:sldMk cId="1009963390" sldId="416"/>
        </pc:sldMkLst>
        <pc:spChg chg="mod">
          <ac:chgData name="Rita Hiltunen" userId="S::rita.hiltunen@spek.fi::3ba0df6f-4160-478d-879d-8482f0bd4b46" providerId="AD" clId="Web-{A7E6B5F6-4466-486C-84D0-310B996A2104}" dt="2022-11-10T14:37:58.304" v="36" actId="20577"/>
          <ac:spMkLst>
            <pc:docMk/>
            <pc:sldMk cId="1009963390" sldId="416"/>
            <ac:spMk id="2" creationId="{0389D08A-1C10-4FE0-AA02-0676C5EFB575}"/>
          </ac:spMkLst>
        </pc:spChg>
        <pc:spChg chg="mod">
          <ac:chgData name="Rita Hiltunen" userId="S::rita.hiltunen@spek.fi::3ba0df6f-4160-478d-879d-8482f0bd4b46" providerId="AD" clId="Web-{A7E6B5F6-4466-486C-84D0-310B996A2104}" dt="2022-11-10T14:38:59.102" v="45" actId="20577"/>
          <ac:spMkLst>
            <pc:docMk/>
            <pc:sldMk cId="1009963390" sldId="416"/>
            <ac:spMk id="9" creationId="{D4578C8A-5E57-2EF0-B5C8-ABC92E3B2860}"/>
          </ac:spMkLst>
        </pc:spChg>
        <pc:spChg chg="mod">
          <ac:chgData name="Rita Hiltunen" userId="S::rita.hiltunen@spek.fi::3ba0df6f-4160-478d-879d-8482f0bd4b46" providerId="AD" clId="Web-{A7E6B5F6-4466-486C-84D0-310B996A2104}" dt="2022-11-10T14:39:04.008" v="47" actId="20577"/>
          <ac:spMkLst>
            <pc:docMk/>
            <pc:sldMk cId="1009963390" sldId="416"/>
            <ac:spMk id="12" creationId="{C8F99277-8340-4081-AE14-43E372EF8614}"/>
          </ac:spMkLst>
        </pc:spChg>
      </pc:sldChg>
      <pc:sldChg chg="modSp">
        <pc:chgData name="Rita Hiltunen" userId="S::rita.hiltunen@spek.fi::3ba0df6f-4160-478d-879d-8482f0bd4b46" providerId="AD" clId="Web-{A7E6B5F6-4466-486C-84D0-310B996A2104}" dt="2022-11-10T14:40:14.165" v="55" actId="14100"/>
        <pc:sldMkLst>
          <pc:docMk/>
          <pc:sldMk cId="1379023321" sldId="417"/>
        </pc:sldMkLst>
        <pc:spChg chg="mod">
          <ac:chgData name="Rita Hiltunen" userId="S::rita.hiltunen@spek.fi::3ba0df6f-4160-478d-879d-8482f0bd4b46" providerId="AD" clId="Web-{A7E6B5F6-4466-486C-84D0-310B996A2104}" dt="2022-11-10T14:34:14.443" v="32" actId="20577"/>
          <ac:spMkLst>
            <pc:docMk/>
            <pc:sldMk cId="1379023321" sldId="417"/>
            <ac:spMk id="2" creationId="{0389D08A-1C10-4FE0-AA02-0676C5EFB575}"/>
          </ac:spMkLst>
        </pc:spChg>
        <pc:spChg chg="mod">
          <ac:chgData name="Rita Hiltunen" userId="S::rita.hiltunen@spek.fi::3ba0df6f-4160-478d-879d-8482f0bd4b46" providerId="AD" clId="Web-{A7E6B5F6-4466-486C-84D0-310B996A2104}" dt="2022-11-10T14:40:14.165" v="55" actId="14100"/>
          <ac:spMkLst>
            <pc:docMk/>
            <pc:sldMk cId="1379023321" sldId="417"/>
            <ac:spMk id="6" creationId="{4D0EF3A8-E2D8-28B4-EA6D-1F7979E34E6F}"/>
          </ac:spMkLst>
        </pc:spChg>
      </pc:sldChg>
    </pc:docChg>
  </pc:docChgLst>
  <pc:docChgLst>
    <pc:chgData name="Rita Hiltunen" userId="3ba0df6f-4160-478d-879d-8482f0bd4b46" providerId="ADAL" clId="{A7867CB2-D82C-4DF6-8161-58A53B5AD663}"/>
    <pc:docChg chg="undo custSel addSld delSld modSld sldOrd addSection modSection">
      <pc:chgData name="Rita Hiltunen" userId="3ba0df6f-4160-478d-879d-8482f0bd4b46" providerId="ADAL" clId="{A7867CB2-D82C-4DF6-8161-58A53B5AD663}" dt="2022-11-08T15:15:56.313" v="2958"/>
      <pc:docMkLst>
        <pc:docMk/>
      </pc:docMkLst>
      <pc:sldChg chg="modAnim modNotesTx">
        <pc:chgData name="Rita Hiltunen" userId="3ba0df6f-4160-478d-879d-8482f0bd4b46" providerId="ADAL" clId="{A7867CB2-D82C-4DF6-8161-58A53B5AD663}" dt="2022-11-08T12:43:31.246" v="685" actId="20577"/>
        <pc:sldMkLst>
          <pc:docMk/>
          <pc:sldMk cId="0" sldId="281"/>
        </pc:sldMkLst>
      </pc:sldChg>
      <pc:sldChg chg="addSp delSp modSp mod modAnim modNotesTx">
        <pc:chgData name="Rita Hiltunen" userId="3ba0df6f-4160-478d-879d-8482f0bd4b46" providerId="ADAL" clId="{A7867CB2-D82C-4DF6-8161-58A53B5AD663}" dt="2022-11-08T13:23:08.524" v="1256" actId="20577"/>
        <pc:sldMkLst>
          <pc:docMk/>
          <pc:sldMk cId="1984325345" sldId="333"/>
        </pc:sldMkLst>
        <pc:spChg chg="add del mod">
          <ac:chgData name="Rita Hiltunen" userId="3ba0df6f-4160-478d-879d-8482f0bd4b46" providerId="ADAL" clId="{A7867CB2-D82C-4DF6-8161-58A53B5AD663}" dt="2022-11-08T13:21:54.538" v="1246" actId="478"/>
          <ac:spMkLst>
            <pc:docMk/>
            <pc:sldMk cId="1984325345" sldId="333"/>
            <ac:spMk id="3" creationId="{966C052C-04FA-F7F1-676B-64A30643E414}"/>
          </ac:spMkLst>
        </pc:spChg>
        <pc:spChg chg="del">
          <ac:chgData name="Rita Hiltunen" userId="3ba0df6f-4160-478d-879d-8482f0bd4b46" providerId="ADAL" clId="{A7867CB2-D82C-4DF6-8161-58A53B5AD663}" dt="2022-11-08T13:21:53.402" v="1245" actId="478"/>
          <ac:spMkLst>
            <pc:docMk/>
            <pc:sldMk cId="1984325345" sldId="333"/>
            <ac:spMk id="10" creationId="{FDA19B4F-E501-412B-93FE-22D085DF369A}"/>
          </ac:spMkLst>
        </pc:spChg>
        <pc:picChg chg="mod">
          <ac:chgData name="Rita Hiltunen" userId="3ba0df6f-4160-478d-879d-8482f0bd4b46" providerId="ADAL" clId="{A7867CB2-D82C-4DF6-8161-58A53B5AD663}" dt="2022-11-08T13:22:47.946" v="1254" actId="1036"/>
          <ac:picMkLst>
            <pc:docMk/>
            <pc:sldMk cId="1984325345" sldId="333"/>
            <ac:picMk id="9" creationId="{B1C87AFC-FAC4-4866-9962-74B302691856}"/>
          </ac:picMkLst>
        </pc:picChg>
      </pc:sldChg>
      <pc:sldChg chg="modSp modAnim modNotesTx">
        <pc:chgData name="Rita Hiltunen" userId="3ba0df6f-4160-478d-879d-8482f0bd4b46" providerId="ADAL" clId="{A7867CB2-D82C-4DF6-8161-58A53B5AD663}" dt="2022-11-08T12:57:02.782" v="796" actId="255"/>
        <pc:sldMkLst>
          <pc:docMk/>
          <pc:sldMk cId="1745300087" sldId="342"/>
        </pc:sldMkLst>
        <pc:spChg chg="mod">
          <ac:chgData name="Rita Hiltunen" userId="3ba0df6f-4160-478d-879d-8482f0bd4b46" providerId="ADAL" clId="{A7867CB2-D82C-4DF6-8161-58A53B5AD663}" dt="2022-11-08T12:57:02.782" v="796" actId="255"/>
          <ac:spMkLst>
            <pc:docMk/>
            <pc:sldMk cId="1745300087" sldId="342"/>
            <ac:spMk id="24" creationId="{6501698A-B841-4181-A771-CCEDFC50F937}"/>
          </ac:spMkLst>
        </pc:spChg>
      </pc:sldChg>
      <pc:sldChg chg="modSp mod modNotesTx">
        <pc:chgData name="Rita Hiltunen" userId="3ba0df6f-4160-478d-879d-8482f0bd4b46" providerId="ADAL" clId="{A7867CB2-D82C-4DF6-8161-58A53B5AD663}" dt="2022-11-08T14:07:37.302" v="2015" actId="1076"/>
        <pc:sldMkLst>
          <pc:docMk/>
          <pc:sldMk cId="3188863798" sldId="346"/>
        </pc:sldMkLst>
        <pc:spChg chg="mod">
          <ac:chgData name="Rita Hiltunen" userId="3ba0df6f-4160-478d-879d-8482f0bd4b46" providerId="ADAL" clId="{A7867CB2-D82C-4DF6-8161-58A53B5AD663}" dt="2022-11-08T14:07:37.302" v="2015" actId="1076"/>
          <ac:spMkLst>
            <pc:docMk/>
            <pc:sldMk cId="3188863798" sldId="346"/>
            <ac:spMk id="15" creationId="{A8A69D65-FC54-4DE7-8325-0B2DF5764BDF}"/>
          </ac:spMkLst>
        </pc:spChg>
      </pc:sldChg>
      <pc:sldChg chg="modNotesTx">
        <pc:chgData name="Rita Hiltunen" userId="3ba0df6f-4160-478d-879d-8482f0bd4b46" providerId="ADAL" clId="{A7867CB2-D82C-4DF6-8161-58A53B5AD663}" dt="2022-11-08T14:45:43.304" v="2522" actId="20577"/>
        <pc:sldMkLst>
          <pc:docMk/>
          <pc:sldMk cId="2677419366" sldId="348"/>
        </pc:sldMkLst>
      </pc:sldChg>
      <pc:sldChg chg="ord">
        <pc:chgData name="Rita Hiltunen" userId="3ba0df6f-4160-478d-879d-8482f0bd4b46" providerId="ADAL" clId="{A7867CB2-D82C-4DF6-8161-58A53B5AD663}" dt="2022-11-08T14:57:40.688" v="2634"/>
        <pc:sldMkLst>
          <pc:docMk/>
          <pc:sldMk cId="443080098" sldId="354"/>
        </pc:sldMkLst>
      </pc:sldChg>
      <pc:sldChg chg="addSp delSp modSp mod modAnim modNotesTx">
        <pc:chgData name="Rita Hiltunen" userId="3ba0df6f-4160-478d-879d-8482f0bd4b46" providerId="ADAL" clId="{A7867CB2-D82C-4DF6-8161-58A53B5AD663}" dt="2022-11-08T14:07:18.925" v="2010" actId="1076"/>
        <pc:sldMkLst>
          <pc:docMk/>
          <pc:sldMk cId="3278283399" sldId="372"/>
        </pc:sldMkLst>
        <pc:spChg chg="mod">
          <ac:chgData name="Rita Hiltunen" userId="3ba0df6f-4160-478d-879d-8482f0bd4b46" providerId="ADAL" clId="{A7867CB2-D82C-4DF6-8161-58A53B5AD663}" dt="2022-11-08T13:04:22.028" v="930" actId="1076"/>
          <ac:spMkLst>
            <pc:docMk/>
            <pc:sldMk cId="3278283399" sldId="372"/>
            <ac:spMk id="7" creationId="{4D19F00E-2F6B-45E4-A68D-34F0C057330D}"/>
          </ac:spMkLst>
        </pc:spChg>
        <pc:spChg chg="mod">
          <ac:chgData name="Rita Hiltunen" userId="3ba0df6f-4160-478d-879d-8482f0bd4b46" providerId="ADAL" clId="{A7867CB2-D82C-4DF6-8161-58A53B5AD663}" dt="2022-11-08T13:04:46.147" v="933" actId="1076"/>
          <ac:spMkLst>
            <pc:docMk/>
            <pc:sldMk cId="3278283399" sldId="372"/>
            <ac:spMk id="10" creationId="{9B3076B4-D7F2-41D5-AA0A-5C626A6D59E4}"/>
          </ac:spMkLst>
        </pc:spChg>
        <pc:spChg chg="mod">
          <ac:chgData name="Rita Hiltunen" userId="3ba0df6f-4160-478d-879d-8482f0bd4b46" providerId="ADAL" clId="{A7867CB2-D82C-4DF6-8161-58A53B5AD663}" dt="2022-11-08T13:05:14.070" v="937" actId="164"/>
          <ac:spMkLst>
            <pc:docMk/>
            <pc:sldMk cId="3278283399" sldId="372"/>
            <ac:spMk id="12" creationId="{AEEEEB9F-CC7F-4413-9C98-B1857CE3965B}"/>
          </ac:spMkLst>
        </pc:spChg>
        <pc:spChg chg="mod">
          <ac:chgData name="Rita Hiltunen" userId="3ba0df6f-4160-478d-879d-8482f0bd4b46" providerId="ADAL" clId="{A7867CB2-D82C-4DF6-8161-58A53B5AD663}" dt="2022-11-08T14:07:18.925" v="2010" actId="1076"/>
          <ac:spMkLst>
            <pc:docMk/>
            <pc:sldMk cId="3278283399" sldId="372"/>
            <ac:spMk id="18" creationId="{CDC23272-3C41-45BD-9512-329CFD108C44}"/>
          </ac:spMkLst>
        </pc:spChg>
        <pc:grpChg chg="add mod">
          <ac:chgData name="Rita Hiltunen" userId="3ba0df6f-4160-478d-879d-8482f0bd4b46" providerId="ADAL" clId="{A7867CB2-D82C-4DF6-8161-58A53B5AD663}" dt="2022-11-08T13:05:14.070" v="937" actId="164"/>
          <ac:grpSpMkLst>
            <pc:docMk/>
            <pc:sldMk cId="3278283399" sldId="372"/>
            <ac:grpSpMk id="3" creationId="{5D99F839-86F7-BC1C-3BB6-E84008089401}"/>
          </ac:grpSpMkLst>
        </pc:grpChg>
        <pc:grpChg chg="ord">
          <ac:chgData name="Rita Hiltunen" userId="3ba0df6f-4160-478d-879d-8482f0bd4b46" providerId="ADAL" clId="{A7867CB2-D82C-4DF6-8161-58A53B5AD663}" dt="2022-11-08T13:08:30.834" v="1007" actId="166"/>
          <ac:grpSpMkLst>
            <pc:docMk/>
            <pc:sldMk cId="3278283399" sldId="372"/>
            <ac:grpSpMk id="14" creationId="{AFFEDE55-BE7F-4A94-A626-3BD0BE3AFFC3}"/>
          </ac:grpSpMkLst>
        </pc:grpChg>
        <pc:picChg chg="mod">
          <ac:chgData name="Rita Hiltunen" userId="3ba0df6f-4160-478d-879d-8482f0bd4b46" providerId="ADAL" clId="{A7867CB2-D82C-4DF6-8161-58A53B5AD663}" dt="2022-11-08T13:04:18.051" v="929" actId="14100"/>
          <ac:picMkLst>
            <pc:docMk/>
            <pc:sldMk cId="3278283399" sldId="372"/>
            <ac:picMk id="6" creationId="{1CF4C01E-9A65-49E0-8EB8-A2B75C17082D}"/>
          </ac:picMkLst>
        </pc:picChg>
        <pc:picChg chg="mod">
          <ac:chgData name="Rita Hiltunen" userId="3ba0df6f-4160-478d-879d-8482f0bd4b46" providerId="ADAL" clId="{A7867CB2-D82C-4DF6-8161-58A53B5AD663}" dt="2022-11-08T13:05:14.070" v="937" actId="164"/>
          <ac:picMkLst>
            <pc:docMk/>
            <pc:sldMk cId="3278283399" sldId="372"/>
            <ac:picMk id="13" creationId="{22F2D2F9-70F0-4D42-AE3E-70ECCFA0E93F}"/>
          </ac:picMkLst>
        </pc:picChg>
        <pc:picChg chg="del">
          <ac:chgData name="Rita Hiltunen" userId="3ba0df6f-4160-478d-879d-8482f0bd4b46" providerId="ADAL" clId="{A7867CB2-D82C-4DF6-8161-58A53B5AD663}" dt="2022-11-08T13:02:18.155" v="866" actId="478"/>
          <ac:picMkLst>
            <pc:docMk/>
            <pc:sldMk cId="3278283399" sldId="372"/>
            <ac:picMk id="16" creationId="{A902EECE-5329-493B-8B05-F8B039DCE636}"/>
          </ac:picMkLst>
        </pc:picChg>
      </pc:sldChg>
      <pc:sldChg chg="modSp mod ord modNotesTx">
        <pc:chgData name="Rita Hiltunen" userId="3ba0df6f-4160-478d-879d-8482f0bd4b46" providerId="ADAL" clId="{A7867CB2-D82C-4DF6-8161-58A53B5AD663}" dt="2022-11-08T13:08:53.639" v="1011" actId="20577"/>
        <pc:sldMkLst>
          <pc:docMk/>
          <pc:sldMk cId="1537499426" sldId="373"/>
        </pc:sldMkLst>
        <pc:spChg chg="mod">
          <ac:chgData name="Rita Hiltunen" userId="3ba0df6f-4160-478d-879d-8482f0bd4b46" providerId="ADAL" clId="{A7867CB2-D82C-4DF6-8161-58A53B5AD663}" dt="2022-11-08T13:08:53.639" v="1011" actId="20577"/>
          <ac:spMkLst>
            <pc:docMk/>
            <pc:sldMk cId="1537499426" sldId="373"/>
            <ac:spMk id="14" creationId="{65005B1C-8EC2-42C5-8D3C-7D0421491736}"/>
          </ac:spMkLst>
        </pc:spChg>
      </pc:sldChg>
      <pc:sldChg chg="modNotesTx">
        <pc:chgData name="Rita Hiltunen" userId="3ba0df6f-4160-478d-879d-8482f0bd4b46" providerId="ADAL" clId="{A7867CB2-D82C-4DF6-8161-58A53B5AD663}" dt="2022-11-08T12:36:55.566" v="553" actId="20577"/>
        <pc:sldMkLst>
          <pc:docMk/>
          <pc:sldMk cId="3944511671" sldId="374"/>
        </pc:sldMkLst>
      </pc:sldChg>
      <pc:sldChg chg="modSp mod modAnim modNotesTx">
        <pc:chgData name="Rita Hiltunen" userId="3ba0df6f-4160-478d-879d-8482f0bd4b46" providerId="ADAL" clId="{A7867CB2-D82C-4DF6-8161-58A53B5AD663}" dt="2022-11-08T12:57:31.289" v="831" actId="20577"/>
        <pc:sldMkLst>
          <pc:docMk/>
          <pc:sldMk cId="3364705261" sldId="375"/>
        </pc:sldMkLst>
        <pc:spChg chg="mod">
          <ac:chgData name="Rita Hiltunen" userId="3ba0df6f-4160-478d-879d-8482f0bd4b46" providerId="ADAL" clId="{A7867CB2-D82C-4DF6-8161-58A53B5AD663}" dt="2022-11-08T12:57:28.079" v="829" actId="1035"/>
          <ac:spMkLst>
            <pc:docMk/>
            <pc:sldMk cId="3364705261" sldId="375"/>
            <ac:spMk id="17" creationId="{E8BC9E39-1CFD-4C07-A4AA-00E1EEF816B7}"/>
          </ac:spMkLst>
        </pc:spChg>
        <pc:spChg chg="mod">
          <ac:chgData name="Rita Hiltunen" userId="3ba0df6f-4160-478d-879d-8482f0bd4b46" providerId="ADAL" clId="{A7867CB2-D82C-4DF6-8161-58A53B5AD663}" dt="2022-11-08T12:57:31.289" v="831" actId="20577"/>
          <ac:spMkLst>
            <pc:docMk/>
            <pc:sldMk cId="3364705261" sldId="375"/>
            <ac:spMk id="24" creationId="{6501698A-B841-4181-A771-CCEDFC50F937}"/>
          </ac:spMkLst>
        </pc:spChg>
      </pc:sldChg>
      <pc:sldChg chg="modAnim modNotesTx">
        <pc:chgData name="Rita Hiltunen" userId="3ba0df6f-4160-478d-879d-8482f0bd4b46" providerId="ADAL" clId="{A7867CB2-D82C-4DF6-8161-58A53B5AD663}" dt="2022-11-08T13:12:00.752" v="1100"/>
        <pc:sldMkLst>
          <pc:docMk/>
          <pc:sldMk cId="3162592155" sldId="376"/>
        </pc:sldMkLst>
      </pc:sldChg>
      <pc:sldChg chg="modAnim modNotesTx">
        <pc:chgData name="Rita Hiltunen" userId="3ba0df6f-4160-478d-879d-8482f0bd4b46" providerId="ADAL" clId="{A7867CB2-D82C-4DF6-8161-58A53B5AD663}" dt="2022-11-08T12:53:11.389" v="758"/>
        <pc:sldMkLst>
          <pc:docMk/>
          <pc:sldMk cId="2607006779" sldId="377"/>
        </pc:sldMkLst>
      </pc:sldChg>
      <pc:sldChg chg="modSp mod modAnim modNotesTx">
        <pc:chgData name="Rita Hiltunen" userId="3ba0df6f-4160-478d-879d-8482f0bd4b46" providerId="ADAL" clId="{A7867CB2-D82C-4DF6-8161-58A53B5AD663}" dt="2022-11-08T12:53:08.956" v="757"/>
        <pc:sldMkLst>
          <pc:docMk/>
          <pc:sldMk cId="1312685554" sldId="379"/>
        </pc:sldMkLst>
        <pc:picChg chg="mod">
          <ac:chgData name="Rita Hiltunen" userId="3ba0df6f-4160-478d-879d-8482f0bd4b46" providerId="ADAL" clId="{A7867CB2-D82C-4DF6-8161-58A53B5AD663}" dt="2022-11-08T12:53:05.164" v="756" actId="1076"/>
          <ac:picMkLst>
            <pc:docMk/>
            <pc:sldMk cId="1312685554" sldId="379"/>
            <ac:picMk id="5" creationId="{FB36379E-672F-48E3-9DEA-D247FDDF1EEA}"/>
          </ac:picMkLst>
        </pc:picChg>
      </pc:sldChg>
      <pc:sldChg chg="modAnim">
        <pc:chgData name="Rita Hiltunen" userId="3ba0df6f-4160-478d-879d-8482f0bd4b46" providerId="ADAL" clId="{A7867CB2-D82C-4DF6-8161-58A53B5AD663}" dt="2022-11-08T12:52:57.281" v="754"/>
        <pc:sldMkLst>
          <pc:docMk/>
          <pc:sldMk cId="2544716927" sldId="380"/>
        </pc:sldMkLst>
      </pc:sldChg>
      <pc:sldChg chg="modAnim">
        <pc:chgData name="Rita Hiltunen" userId="3ba0df6f-4160-478d-879d-8482f0bd4b46" providerId="ADAL" clId="{A7867CB2-D82C-4DF6-8161-58A53B5AD663}" dt="2022-11-08T12:53:56.939" v="759"/>
        <pc:sldMkLst>
          <pc:docMk/>
          <pc:sldMk cId="3108232080" sldId="381"/>
        </pc:sldMkLst>
      </pc:sldChg>
      <pc:sldChg chg="modAnim">
        <pc:chgData name="Rita Hiltunen" userId="3ba0df6f-4160-478d-879d-8482f0bd4b46" providerId="ADAL" clId="{A7867CB2-D82C-4DF6-8161-58A53B5AD663}" dt="2022-11-08T12:54:16.140" v="760"/>
        <pc:sldMkLst>
          <pc:docMk/>
          <pc:sldMk cId="2628424037" sldId="382"/>
        </pc:sldMkLst>
      </pc:sldChg>
      <pc:sldChg chg="modSp mod modAnim modNotesTx">
        <pc:chgData name="Rita Hiltunen" userId="3ba0df6f-4160-478d-879d-8482f0bd4b46" providerId="ADAL" clId="{A7867CB2-D82C-4DF6-8161-58A53B5AD663}" dt="2022-11-08T13:13:24.222" v="1110" actId="20577"/>
        <pc:sldMkLst>
          <pc:docMk/>
          <pc:sldMk cId="112695272" sldId="383"/>
        </pc:sldMkLst>
        <pc:spChg chg="mod">
          <ac:chgData name="Rita Hiltunen" userId="3ba0df6f-4160-478d-879d-8482f0bd4b46" providerId="ADAL" clId="{A7867CB2-D82C-4DF6-8161-58A53B5AD663}" dt="2022-11-08T12:58:56.581" v="850" actId="20577"/>
          <ac:spMkLst>
            <pc:docMk/>
            <pc:sldMk cId="112695272" sldId="383"/>
            <ac:spMk id="24" creationId="{6501698A-B841-4181-A771-CCEDFC50F937}"/>
          </ac:spMkLst>
        </pc:spChg>
      </pc:sldChg>
      <pc:sldChg chg="modSp mod">
        <pc:chgData name="Rita Hiltunen" userId="3ba0df6f-4160-478d-879d-8482f0bd4b46" providerId="ADAL" clId="{A7867CB2-D82C-4DF6-8161-58A53B5AD663}" dt="2022-11-08T13:14:25.835" v="1124" actId="1076"/>
        <pc:sldMkLst>
          <pc:docMk/>
          <pc:sldMk cId="3763030495" sldId="384"/>
        </pc:sldMkLst>
        <pc:spChg chg="mod">
          <ac:chgData name="Rita Hiltunen" userId="3ba0df6f-4160-478d-879d-8482f0bd4b46" providerId="ADAL" clId="{A7867CB2-D82C-4DF6-8161-58A53B5AD663}" dt="2022-11-08T13:14:25.835" v="1124" actId="1076"/>
          <ac:spMkLst>
            <pc:docMk/>
            <pc:sldMk cId="3763030495" sldId="384"/>
            <ac:spMk id="14" creationId="{65005B1C-8EC2-42C5-8D3C-7D0421491736}"/>
          </ac:spMkLst>
        </pc:spChg>
      </pc:sldChg>
      <pc:sldChg chg="modSp mod modAnim modNotesTx">
        <pc:chgData name="Rita Hiltunen" userId="3ba0df6f-4160-478d-879d-8482f0bd4b46" providerId="ADAL" clId="{A7867CB2-D82C-4DF6-8161-58A53B5AD663}" dt="2022-11-08T13:21:09.942" v="1243" actId="20577"/>
        <pc:sldMkLst>
          <pc:docMk/>
          <pc:sldMk cId="3727675942" sldId="385"/>
        </pc:sldMkLst>
        <pc:spChg chg="mod">
          <ac:chgData name="Rita Hiltunen" userId="3ba0df6f-4160-478d-879d-8482f0bd4b46" providerId="ADAL" clId="{A7867CB2-D82C-4DF6-8161-58A53B5AD663}" dt="2022-11-08T13:16:46.326" v="1140" actId="20577"/>
          <ac:spMkLst>
            <pc:docMk/>
            <pc:sldMk cId="3727675942" sldId="385"/>
            <ac:spMk id="24" creationId="{6501698A-B841-4181-A771-CCEDFC50F937}"/>
          </ac:spMkLst>
        </pc:spChg>
      </pc:sldChg>
      <pc:sldChg chg="delSp modSp mod modAnim modNotesTx">
        <pc:chgData name="Rita Hiltunen" userId="3ba0df6f-4160-478d-879d-8482f0bd4b46" providerId="ADAL" clId="{A7867CB2-D82C-4DF6-8161-58A53B5AD663}" dt="2022-11-08T13:26:16.062" v="1276" actId="20577"/>
        <pc:sldMkLst>
          <pc:docMk/>
          <pc:sldMk cId="3430403574" sldId="386"/>
        </pc:sldMkLst>
        <pc:spChg chg="del mod">
          <ac:chgData name="Rita Hiltunen" userId="3ba0df6f-4160-478d-879d-8482f0bd4b46" providerId="ADAL" clId="{A7867CB2-D82C-4DF6-8161-58A53B5AD663}" dt="2022-11-08T12:29:15.885" v="484" actId="478"/>
          <ac:spMkLst>
            <pc:docMk/>
            <pc:sldMk cId="3430403574" sldId="386"/>
            <ac:spMk id="2" creationId="{C67DBFC4-5816-C925-74CB-ED3C47EC635F}"/>
          </ac:spMkLst>
        </pc:spChg>
        <pc:spChg chg="mod">
          <ac:chgData name="Rita Hiltunen" userId="3ba0df6f-4160-478d-879d-8482f0bd4b46" providerId="ADAL" clId="{A7867CB2-D82C-4DF6-8161-58A53B5AD663}" dt="2022-11-08T12:31:03.748" v="521" actId="14100"/>
          <ac:spMkLst>
            <pc:docMk/>
            <pc:sldMk cId="3430403574" sldId="386"/>
            <ac:spMk id="14" creationId="{38F9E71E-DA10-4117-B0F9-FAD9563107E0}"/>
          </ac:spMkLst>
        </pc:spChg>
        <pc:spChg chg="mod">
          <ac:chgData name="Rita Hiltunen" userId="3ba0df6f-4160-478d-879d-8482f0bd4b46" providerId="ADAL" clId="{A7867CB2-D82C-4DF6-8161-58A53B5AD663}" dt="2022-11-08T13:25:00.935" v="1267" actId="113"/>
          <ac:spMkLst>
            <pc:docMk/>
            <pc:sldMk cId="3430403574" sldId="386"/>
            <ac:spMk id="24" creationId="{6501698A-B841-4181-A771-CCEDFC50F937}"/>
          </ac:spMkLst>
        </pc:spChg>
        <pc:grpChg chg="mod">
          <ac:chgData name="Rita Hiltunen" userId="3ba0df6f-4160-478d-879d-8482f0bd4b46" providerId="ADAL" clId="{A7867CB2-D82C-4DF6-8161-58A53B5AD663}" dt="2022-11-08T12:28:44.667" v="479" actId="1076"/>
          <ac:grpSpMkLst>
            <pc:docMk/>
            <pc:sldMk cId="3430403574" sldId="386"/>
            <ac:grpSpMk id="6" creationId="{FF392539-CF93-4080-9855-BA3F258F5BF4}"/>
          </ac:grpSpMkLst>
        </pc:grpChg>
        <pc:picChg chg="mod">
          <ac:chgData name="Rita Hiltunen" userId="3ba0df6f-4160-478d-879d-8482f0bd4b46" providerId="ADAL" clId="{A7867CB2-D82C-4DF6-8161-58A53B5AD663}" dt="2022-11-08T12:28:32.192" v="476" actId="1076"/>
          <ac:picMkLst>
            <pc:docMk/>
            <pc:sldMk cId="3430403574" sldId="386"/>
            <ac:picMk id="7" creationId="{FDF5F755-8F4B-48ED-B753-C52506DFB2DD}"/>
          </ac:picMkLst>
        </pc:picChg>
        <pc:picChg chg="mod">
          <ac:chgData name="Rita Hiltunen" userId="3ba0df6f-4160-478d-879d-8482f0bd4b46" providerId="ADAL" clId="{A7867CB2-D82C-4DF6-8161-58A53B5AD663}" dt="2022-11-08T12:31:25.604" v="522" actId="1076"/>
          <ac:picMkLst>
            <pc:docMk/>
            <pc:sldMk cId="3430403574" sldId="386"/>
            <ac:picMk id="12" creationId="{AD4C03FD-7217-4D3D-9F2E-808156D332FF}"/>
          </ac:picMkLst>
        </pc:picChg>
        <pc:cxnChg chg="mod">
          <ac:chgData name="Rita Hiltunen" userId="3ba0df6f-4160-478d-879d-8482f0bd4b46" providerId="ADAL" clId="{A7867CB2-D82C-4DF6-8161-58A53B5AD663}" dt="2022-11-08T12:31:25.604" v="522" actId="1076"/>
          <ac:cxnSpMkLst>
            <pc:docMk/>
            <pc:sldMk cId="3430403574" sldId="386"/>
            <ac:cxnSpMk id="4" creationId="{34902409-F7A1-41AC-A6F2-69C8B9CECD14}"/>
          </ac:cxnSpMkLst>
        </pc:cxnChg>
        <pc:cxnChg chg="mod">
          <ac:chgData name="Rita Hiltunen" userId="3ba0df6f-4160-478d-879d-8482f0bd4b46" providerId="ADAL" clId="{A7867CB2-D82C-4DF6-8161-58A53B5AD663}" dt="2022-11-08T12:31:25.604" v="522" actId="1076"/>
          <ac:cxnSpMkLst>
            <pc:docMk/>
            <pc:sldMk cId="3430403574" sldId="386"/>
            <ac:cxnSpMk id="18" creationId="{DDB8B9D3-2FEC-4EB4-AAAA-FF96C5460D98}"/>
          </ac:cxnSpMkLst>
        </pc:cxnChg>
        <pc:cxnChg chg="mod">
          <ac:chgData name="Rita Hiltunen" userId="3ba0df6f-4160-478d-879d-8482f0bd4b46" providerId="ADAL" clId="{A7867CB2-D82C-4DF6-8161-58A53B5AD663}" dt="2022-11-08T12:31:25.604" v="522" actId="1076"/>
          <ac:cxnSpMkLst>
            <pc:docMk/>
            <pc:sldMk cId="3430403574" sldId="386"/>
            <ac:cxnSpMk id="19" creationId="{D078437F-29E5-44D0-83F2-7F2EB75E776B}"/>
          </ac:cxnSpMkLst>
        </pc:cxnChg>
      </pc:sldChg>
      <pc:sldChg chg="modAnim modNotesTx">
        <pc:chgData name="Rita Hiltunen" userId="3ba0df6f-4160-478d-879d-8482f0bd4b46" providerId="ADAL" clId="{A7867CB2-D82C-4DF6-8161-58A53B5AD663}" dt="2022-11-08T13:30:52.122" v="1332"/>
        <pc:sldMkLst>
          <pc:docMk/>
          <pc:sldMk cId="1689137307" sldId="387"/>
        </pc:sldMkLst>
      </pc:sldChg>
      <pc:sldChg chg="modSp mod modAnim modNotesTx">
        <pc:chgData name="Rita Hiltunen" userId="3ba0df6f-4160-478d-879d-8482f0bd4b46" providerId="ADAL" clId="{A7867CB2-D82C-4DF6-8161-58A53B5AD663}" dt="2022-11-08T13:27:17.668" v="1291" actId="20577"/>
        <pc:sldMkLst>
          <pc:docMk/>
          <pc:sldMk cId="3982283320" sldId="388"/>
        </pc:sldMkLst>
        <pc:spChg chg="mod">
          <ac:chgData name="Rita Hiltunen" userId="3ba0df6f-4160-478d-879d-8482f0bd4b46" providerId="ADAL" clId="{A7867CB2-D82C-4DF6-8161-58A53B5AD663}" dt="2022-11-08T13:27:17.668" v="1291" actId="20577"/>
          <ac:spMkLst>
            <pc:docMk/>
            <pc:sldMk cId="3982283320" sldId="388"/>
            <ac:spMk id="20" creationId="{9E43B496-1BAA-495E-B309-DE9FA53A3D64}"/>
          </ac:spMkLst>
        </pc:spChg>
      </pc:sldChg>
      <pc:sldChg chg="delSp modSp mod modAnim modNotesTx">
        <pc:chgData name="Rita Hiltunen" userId="3ba0df6f-4160-478d-879d-8482f0bd4b46" providerId="ADAL" clId="{A7867CB2-D82C-4DF6-8161-58A53B5AD663}" dt="2022-11-08T13:32:41.417" v="1374" actId="20577"/>
        <pc:sldMkLst>
          <pc:docMk/>
          <pc:sldMk cId="3185114652" sldId="389"/>
        </pc:sldMkLst>
        <pc:spChg chg="mod">
          <ac:chgData name="Rita Hiltunen" userId="3ba0df6f-4160-478d-879d-8482f0bd4b46" providerId="ADAL" clId="{A7867CB2-D82C-4DF6-8161-58A53B5AD663}" dt="2022-11-08T13:31:20.507" v="1334" actId="20577"/>
          <ac:spMkLst>
            <pc:docMk/>
            <pc:sldMk cId="3185114652" sldId="389"/>
            <ac:spMk id="24" creationId="{6501698A-B841-4181-A771-CCEDFC50F937}"/>
          </ac:spMkLst>
        </pc:spChg>
        <pc:spChg chg="mod">
          <ac:chgData name="Rita Hiltunen" userId="3ba0df6f-4160-478d-879d-8482f0bd4b46" providerId="ADAL" clId="{A7867CB2-D82C-4DF6-8161-58A53B5AD663}" dt="2022-11-08T13:29:43.597" v="1314" actId="20577"/>
          <ac:spMkLst>
            <pc:docMk/>
            <pc:sldMk cId="3185114652" sldId="389"/>
            <ac:spMk id="38" creationId="{679E12B6-F1F4-489C-8F82-1D67AAC0F371}"/>
          </ac:spMkLst>
        </pc:spChg>
        <pc:grpChg chg="del mod">
          <ac:chgData name="Rita Hiltunen" userId="3ba0df6f-4160-478d-879d-8482f0bd4b46" providerId="ADAL" clId="{A7867CB2-D82C-4DF6-8161-58A53B5AD663}" dt="2022-11-08T13:29:54.605" v="1316" actId="478"/>
          <ac:grpSpMkLst>
            <pc:docMk/>
            <pc:sldMk cId="3185114652" sldId="389"/>
            <ac:grpSpMk id="39" creationId="{7BFA25DD-19C7-4115-BAC0-3C66D34D825F}"/>
          </ac:grpSpMkLst>
        </pc:grpChg>
      </pc:sldChg>
      <pc:sldChg chg="addSp modSp mod modAnim modNotesTx">
        <pc:chgData name="Rita Hiltunen" userId="3ba0df6f-4160-478d-879d-8482f0bd4b46" providerId="ADAL" clId="{A7867CB2-D82C-4DF6-8161-58A53B5AD663}" dt="2022-11-08T13:58:43.227" v="1929" actId="1036"/>
        <pc:sldMkLst>
          <pc:docMk/>
          <pc:sldMk cId="1175068576" sldId="390"/>
        </pc:sldMkLst>
        <pc:spChg chg="add mod">
          <ac:chgData name="Rita Hiltunen" userId="3ba0df6f-4160-478d-879d-8482f0bd4b46" providerId="ADAL" clId="{A7867CB2-D82C-4DF6-8161-58A53B5AD663}" dt="2022-11-08T13:53:57.287" v="1856" actId="20577"/>
          <ac:spMkLst>
            <pc:docMk/>
            <pc:sldMk cId="1175068576" sldId="390"/>
            <ac:spMk id="3" creationId="{6369943F-67A3-32DE-BEE7-4FF89E856AED}"/>
          </ac:spMkLst>
        </pc:spChg>
        <pc:spChg chg="add mod">
          <ac:chgData name="Rita Hiltunen" userId="3ba0df6f-4160-478d-879d-8482f0bd4b46" providerId="ADAL" clId="{A7867CB2-D82C-4DF6-8161-58A53B5AD663}" dt="2022-11-08T13:50:58.355" v="1742" actId="1035"/>
          <ac:spMkLst>
            <pc:docMk/>
            <pc:sldMk cId="1175068576" sldId="390"/>
            <ac:spMk id="5" creationId="{CF5EEABA-6000-CAD5-9134-E5A9D7A63A86}"/>
          </ac:spMkLst>
        </pc:spChg>
        <pc:spChg chg="add mod">
          <ac:chgData name="Rita Hiltunen" userId="3ba0df6f-4160-478d-879d-8482f0bd4b46" providerId="ADAL" clId="{A7867CB2-D82C-4DF6-8161-58A53B5AD663}" dt="2022-11-08T13:56:48.862" v="1911" actId="14100"/>
          <ac:spMkLst>
            <pc:docMk/>
            <pc:sldMk cId="1175068576" sldId="390"/>
            <ac:spMk id="7" creationId="{7F05C44C-B5F1-471C-5730-69267CD575A7}"/>
          </ac:spMkLst>
        </pc:spChg>
        <pc:spChg chg="add mod">
          <ac:chgData name="Rita Hiltunen" userId="3ba0df6f-4160-478d-879d-8482f0bd4b46" providerId="ADAL" clId="{A7867CB2-D82C-4DF6-8161-58A53B5AD663}" dt="2022-11-08T13:58:43.227" v="1929" actId="1036"/>
          <ac:spMkLst>
            <pc:docMk/>
            <pc:sldMk cId="1175068576" sldId="390"/>
            <ac:spMk id="9" creationId="{D1AF245F-D4A2-2448-0D97-E236406A80A0}"/>
          </ac:spMkLst>
        </pc:spChg>
        <pc:spChg chg="add mod">
          <ac:chgData name="Rita Hiltunen" userId="3ba0df6f-4160-478d-879d-8482f0bd4b46" providerId="ADAL" clId="{A7867CB2-D82C-4DF6-8161-58A53B5AD663}" dt="2022-11-08T13:58:40.238" v="1925" actId="1035"/>
          <ac:spMkLst>
            <pc:docMk/>
            <pc:sldMk cId="1175068576" sldId="390"/>
            <ac:spMk id="11" creationId="{AD411341-6F2E-03DB-E952-A0F27CD4AC81}"/>
          </ac:spMkLst>
        </pc:spChg>
        <pc:spChg chg="add mod">
          <ac:chgData name="Rita Hiltunen" userId="3ba0df6f-4160-478d-879d-8482f0bd4b46" providerId="ADAL" clId="{A7867CB2-D82C-4DF6-8161-58A53B5AD663}" dt="2022-11-08T13:54:44.864" v="1881" actId="20577"/>
          <ac:spMkLst>
            <pc:docMk/>
            <pc:sldMk cId="1175068576" sldId="390"/>
            <ac:spMk id="13" creationId="{D79E342C-796E-3785-B8A9-237667ED6734}"/>
          </ac:spMkLst>
        </pc:spChg>
        <pc:spChg chg="mod">
          <ac:chgData name="Rita Hiltunen" userId="3ba0df6f-4160-478d-879d-8482f0bd4b46" providerId="ADAL" clId="{A7867CB2-D82C-4DF6-8161-58A53B5AD663}" dt="2022-11-08T13:33:00.153" v="1377" actId="20577"/>
          <ac:spMkLst>
            <pc:docMk/>
            <pc:sldMk cId="1175068576" sldId="390"/>
            <ac:spMk id="16" creationId="{CF1304CB-0413-4FA4-8EFC-B4491215A36F}"/>
          </ac:spMkLst>
        </pc:spChg>
        <pc:spChg chg="mod">
          <ac:chgData name="Rita Hiltunen" userId="3ba0df6f-4160-478d-879d-8482f0bd4b46" providerId="ADAL" clId="{A7867CB2-D82C-4DF6-8161-58A53B5AD663}" dt="2022-11-08T13:54:08.254" v="1868" actId="20577"/>
          <ac:spMkLst>
            <pc:docMk/>
            <pc:sldMk cId="1175068576" sldId="390"/>
            <ac:spMk id="24" creationId="{6501698A-B841-4181-A771-CCEDFC50F937}"/>
          </ac:spMkLst>
        </pc:spChg>
        <pc:spChg chg="mod">
          <ac:chgData name="Rita Hiltunen" userId="3ba0df6f-4160-478d-879d-8482f0bd4b46" providerId="ADAL" clId="{A7867CB2-D82C-4DF6-8161-58A53B5AD663}" dt="2022-11-08T13:56:57.029" v="1914" actId="1076"/>
          <ac:spMkLst>
            <pc:docMk/>
            <pc:sldMk cId="1175068576" sldId="390"/>
            <ac:spMk id="33" creationId="{F6522B90-78B4-4D1B-B56C-C5729846AADE}"/>
          </ac:spMkLst>
        </pc:spChg>
      </pc:sldChg>
      <pc:sldChg chg="modSp mod modAnim modNotesTx">
        <pc:chgData name="Rita Hiltunen" userId="3ba0df6f-4160-478d-879d-8482f0bd4b46" providerId="ADAL" clId="{A7867CB2-D82C-4DF6-8161-58A53B5AD663}" dt="2022-11-08T14:13:50.930" v="2068" actId="20577"/>
        <pc:sldMkLst>
          <pc:docMk/>
          <pc:sldMk cId="3953941720" sldId="392"/>
        </pc:sldMkLst>
        <pc:spChg chg="mod">
          <ac:chgData name="Rita Hiltunen" userId="3ba0df6f-4160-478d-879d-8482f0bd4b46" providerId="ADAL" clId="{A7867CB2-D82C-4DF6-8161-58A53B5AD663}" dt="2022-11-08T14:11:56.119" v="2055" actId="14100"/>
          <ac:spMkLst>
            <pc:docMk/>
            <pc:sldMk cId="3953941720" sldId="392"/>
            <ac:spMk id="24" creationId="{6501698A-B841-4181-A771-CCEDFC50F937}"/>
          </ac:spMkLst>
        </pc:spChg>
      </pc:sldChg>
      <pc:sldChg chg="addSp modSp mod modAnim modNotesTx">
        <pc:chgData name="Rita Hiltunen" userId="3ba0df6f-4160-478d-879d-8482f0bd4b46" providerId="ADAL" clId="{A7867CB2-D82C-4DF6-8161-58A53B5AD663}" dt="2022-11-08T14:22:42.511" v="2206" actId="20577"/>
        <pc:sldMkLst>
          <pc:docMk/>
          <pc:sldMk cId="631603718" sldId="393"/>
        </pc:sldMkLst>
        <pc:spChg chg="add mod">
          <ac:chgData name="Rita Hiltunen" userId="3ba0df6f-4160-478d-879d-8482f0bd4b46" providerId="ADAL" clId="{A7867CB2-D82C-4DF6-8161-58A53B5AD663}" dt="2022-11-08T14:19:18.186" v="2159" actId="164"/>
          <ac:spMkLst>
            <pc:docMk/>
            <pc:sldMk cId="631603718" sldId="393"/>
            <ac:spMk id="3" creationId="{21F76FC3-3CD1-9787-14C2-5C2F83D1E434}"/>
          </ac:spMkLst>
        </pc:spChg>
        <pc:spChg chg="add mod">
          <ac:chgData name="Rita Hiltunen" userId="3ba0df6f-4160-478d-879d-8482f0bd4b46" providerId="ADAL" clId="{A7867CB2-D82C-4DF6-8161-58A53B5AD663}" dt="2022-11-08T14:20:38.025" v="2181" actId="20577"/>
          <ac:spMkLst>
            <pc:docMk/>
            <pc:sldMk cId="631603718" sldId="393"/>
            <ac:spMk id="5" creationId="{700A187C-409B-431E-714E-DDE8A72F2B92}"/>
          </ac:spMkLst>
        </pc:spChg>
        <pc:spChg chg="mod">
          <ac:chgData name="Rita Hiltunen" userId="3ba0df6f-4160-478d-879d-8482f0bd4b46" providerId="ADAL" clId="{A7867CB2-D82C-4DF6-8161-58A53B5AD663}" dt="2022-11-08T14:13:48.502" v="2067" actId="14826"/>
          <ac:spMkLst>
            <pc:docMk/>
            <pc:sldMk cId="631603718" sldId="393"/>
            <ac:spMk id="19" creationId="{D6618D57-87C4-493A-B86B-5CF44721B2AC}"/>
          </ac:spMkLst>
        </pc:spChg>
        <pc:spChg chg="mod">
          <ac:chgData name="Rita Hiltunen" userId="3ba0df6f-4160-478d-879d-8482f0bd4b46" providerId="ADAL" clId="{A7867CB2-D82C-4DF6-8161-58A53B5AD663}" dt="2022-11-08T14:19:09.719" v="2158" actId="1076"/>
          <ac:spMkLst>
            <pc:docMk/>
            <pc:sldMk cId="631603718" sldId="393"/>
            <ac:spMk id="24" creationId="{6501698A-B841-4181-A771-CCEDFC50F937}"/>
          </ac:spMkLst>
        </pc:spChg>
        <pc:grpChg chg="add mod">
          <ac:chgData name="Rita Hiltunen" userId="3ba0df6f-4160-478d-879d-8482f0bd4b46" providerId="ADAL" clId="{A7867CB2-D82C-4DF6-8161-58A53B5AD663}" dt="2022-11-08T14:19:18.186" v="2159" actId="164"/>
          <ac:grpSpMkLst>
            <pc:docMk/>
            <pc:sldMk cId="631603718" sldId="393"/>
            <ac:grpSpMk id="6" creationId="{93D95806-31C5-8767-0A0F-985C5786850E}"/>
          </ac:grpSpMkLst>
        </pc:grpChg>
        <pc:picChg chg="add mod">
          <ac:chgData name="Rita Hiltunen" userId="3ba0df6f-4160-478d-879d-8482f0bd4b46" providerId="ADAL" clId="{A7867CB2-D82C-4DF6-8161-58A53B5AD663}" dt="2022-11-08T14:19:18.186" v="2159" actId="164"/>
          <ac:picMkLst>
            <pc:docMk/>
            <pc:sldMk cId="631603718" sldId="393"/>
            <ac:picMk id="2" creationId="{F2FF49C2-0C2D-0E74-DBE8-77F839DFBA08}"/>
          </ac:picMkLst>
        </pc:picChg>
      </pc:sldChg>
      <pc:sldChg chg="modSp mod modAnim modNotesTx">
        <pc:chgData name="Rita Hiltunen" userId="3ba0df6f-4160-478d-879d-8482f0bd4b46" providerId="ADAL" clId="{A7867CB2-D82C-4DF6-8161-58A53B5AD663}" dt="2022-11-08T14:41:37.967" v="2471" actId="1076"/>
        <pc:sldMkLst>
          <pc:docMk/>
          <pc:sldMk cId="244631684" sldId="395"/>
        </pc:sldMkLst>
        <pc:spChg chg="mod">
          <ac:chgData name="Rita Hiltunen" userId="3ba0df6f-4160-478d-879d-8482f0bd4b46" providerId="ADAL" clId="{A7867CB2-D82C-4DF6-8161-58A53B5AD663}" dt="2022-11-08T12:24:49.884" v="447" actId="20577"/>
          <ac:spMkLst>
            <pc:docMk/>
            <pc:sldMk cId="244631684" sldId="395"/>
            <ac:spMk id="8" creationId="{A83BD9EE-EA25-493F-ADD7-65E6B8ED7C52}"/>
          </ac:spMkLst>
        </pc:spChg>
        <pc:picChg chg="mod modCrop">
          <ac:chgData name="Rita Hiltunen" userId="3ba0df6f-4160-478d-879d-8482f0bd4b46" providerId="ADAL" clId="{A7867CB2-D82C-4DF6-8161-58A53B5AD663}" dt="2022-11-08T14:37:12.095" v="2366" actId="1076"/>
          <ac:picMkLst>
            <pc:docMk/>
            <pc:sldMk cId="244631684" sldId="395"/>
            <ac:picMk id="13" creationId="{13D17904-B78C-439B-8C32-34051CAA7097}"/>
          </ac:picMkLst>
        </pc:picChg>
        <pc:picChg chg="mod modCrop">
          <ac:chgData name="Rita Hiltunen" userId="3ba0df6f-4160-478d-879d-8482f0bd4b46" providerId="ADAL" clId="{A7867CB2-D82C-4DF6-8161-58A53B5AD663}" dt="2022-11-08T14:37:32.457" v="2467"/>
          <ac:picMkLst>
            <pc:docMk/>
            <pc:sldMk cId="244631684" sldId="395"/>
            <ac:picMk id="14" creationId="{2CF901D5-BA66-40C5-B1A9-BEE008705281}"/>
          </ac:picMkLst>
        </pc:picChg>
        <pc:picChg chg="mod">
          <ac:chgData name="Rita Hiltunen" userId="3ba0df6f-4160-478d-879d-8482f0bd4b46" providerId="ADAL" clId="{A7867CB2-D82C-4DF6-8161-58A53B5AD663}" dt="2022-11-08T14:41:37.967" v="2471" actId="1076"/>
          <ac:picMkLst>
            <pc:docMk/>
            <pc:sldMk cId="244631684" sldId="395"/>
            <ac:picMk id="15" creationId="{F835DCB8-F604-4DAB-9CEA-B79241303E54}"/>
          </ac:picMkLst>
        </pc:picChg>
        <pc:picChg chg="mod">
          <ac:chgData name="Rita Hiltunen" userId="3ba0df6f-4160-478d-879d-8482f0bd4b46" providerId="ADAL" clId="{A7867CB2-D82C-4DF6-8161-58A53B5AD663}" dt="2022-11-08T14:37:51.942" v="2469" actId="1076"/>
          <ac:picMkLst>
            <pc:docMk/>
            <pc:sldMk cId="244631684" sldId="395"/>
            <ac:picMk id="16" creationId="{2439A6F1-2E14-44B4-9C5B-9618BDB7E1C3}"/>
          </ac:picMkLst>
        </pc:picChg>
      </pc:sldChg>
      <pc:sldChg chg="modSp mod modAnim modNotesTx">
        <pc:chgData name="Rita Hiltunen" userId="3ba0df6f-4160-478d-879d-8482f0bd4b46" providerId="ADAL" clId="{A7867CB2-D82C-4DF6-8161-58A53B5AD663}" dt="2022-11-08T14:46:14.307" v="2539" actId="20577"/>
        <pc:sldMkLst>
          <pc:docMk/>
          <pc:sldMk cId="538644117" sldId="396"/>
        </pc:sldMkLst>
        <pc:spChg chg="mod">
          <ac:chgData name="Rita Hiltunen" userId="3ba0df6f-4160-478d-879d-8482f0bd4b46" providerId="ADAL" clId="{A7867CB2-D82C-4DF6-8161-58A53B5AD663}" dt="2022-11-08T14:42:10.808" v="2473" actId="1076"/>
          <ac:spMkLst>
            <pc:docMk/>
            <pc:sldMk cId="538644117" sldId="396"/>
            <ac:spMk id="10" creationId="{C899E189-9779-404E-BB5F-F4D7FECC0667}"/>
          </ac:spMkLst>
        </pc:spChg>
        <pc:spChg chg="mod">
          <ac:chgData name="Rita Hiltunen" userId="3ba0df6f-4160-478d-879d-8482f0bd4b46" providerId="ADAL" clId="{A7867CB2-D82C-4DF6-8161-58A53B5AD663}" dt="2022-11-08T14:45:04.401" v="2510" actId="20577"/>
          <ac:spMkLst>
            <pc:docMk/>
            <pc:sldMk cId="538644117" sldId="396"/>
            <ac:spMk id="12" creationId="{C8F99277-8340-4081-AE14-43E372EF8614}"/>
          </ac:spMkLst>
        </pc:spChg>
        <pc:picChg chg="mod ord">
          <ac:chgData name="Rita Hiltunen" userId="3ba0df6f-4160-478d-879d-8482f0bd4b46" providerId="ADAL" clId="{A7867CB2-D82C-4DF6-8161-58A53B5AD663}" dt="2022-11-08T14:43:03.326" v="2484" actId="1076"/>
          <ac:picMkLst>
            <pc:docMk/>
            <pc:sldMk cId="538644117" sldId="396"/>
            <ac:picMk id="6" creationId="{C8D0E68F-C1F9-4202-80A8-1B3336D9E520}"/>
          </ac:picMkLst>
        </pc:picChg>
      </pc:sldChg>
      <pc:sldChg chg="modSp mod modAnim">
        <pc:chgData name="Rita Hiltunen" userId="3ba0df6f-4160-478d-879d-8482f0bd4b46" providerId="ADAL" clId="{A7867CB2-D82C-4DF6-8161-58A53B5AD663}" dt="2022-11-08T14:58:06.615" v="2638" actId="1076"/>
        <pc:sldMkLst>
          <pc:docMk/>
          <pc:sldMk cId="2341057832" sldId="401"/>
        </pc:sldMkLst>
        <pc:spChg chg="mod">
          <ac:chgData name="Rita Hiltunen" userId="3ba0df6f-4160-478d-879d-8482f0bd4b46" providerId="ADAL" clId="{A7867CB2-D82C-4DF6-8161-58A53B5AD663}" dt="2022-11-08T12:12:45.331" v="1" actId="14100"/>
          <ac:spMkLst>
            <pc:docMk/>
            <pc:sldMk cId="2341057832" sldId="401"/>
            <ac:spMk id="11" creationId="{2C4D525B-BE26-4752-A089-DD9DFFF4F07A}"/>
          </ac:spMkLst>
        </pc:spChg>
        <pc:grpChg chg="mod">
          <ac:chgData name="Rita Hiltunen" userId="3ba0df6f-4160-478d-879d-8482f0bd4b46" providerId="ADAL" clId="{A7867CB2-D82C-4DF6-8161-58A53B5AD663}" dt="2022-11-08T14:58:06.615" v="2638" actId="1076"/>
          <ac:grpSpMkLst>
            <pc:docMk/>
            <pc:sldMk cId="2341057832" sldId="401"/>
            <ac:grpSpMk id="7" creationId="{4CC69062-D255-4B0D-ADBB-AF07B467D25D}"/>
          </ac:grpSpMkLst>
        </pc:grpChg>
      </pc:sldChg>
      <pc:sldChg chg="addSp modSp mod modAnim">
        <pc:chgData name="Rita Hiltunen" userId="3ba0df6f-4160-478d-879d-8482f0bd4b46" providerId="ADAL" clId="{A7867CB2-D82C-4DF6-8161-58A53B5AD663}" dt="2022-11-08T14:58:59.163" v="2650"/>
        <pc:sldMkLst>
          <pc:docMk/>
          <pc:sldMk cId="1907823030" sldId="402"/>
        </pc:sldMkLst>
        <pc:spChg chg="mod">
          <ac:chgData name="Rita Hiltunen" userId="3ba0df6f-4160-478d-879d-8482f0bd4b46" providerId="ADAL" clId="{A7867CB2-D82C-4DF6-8161-58A53B5AD663}" dt="2022-11-08T14:58:13.764" v="2639" actId="122"/>
          <ac:spMkLst>
            <pc:docMk/>
            <pc:sldMk cId="1907823030" sldId="402"/>
            <ac:spMk id="2" creationId="{0389D08A-1C10-4FE0-AA02-0676C5EFB575}"/>
          </ac:spMkLst>
        </pc:spChg>
        <pc:spChg chg="mod">
          <ac:chgData name="Rita Hiltunen" userId="3ba0df6f-4160-478d-879d-8482f0bd4b46" providerId="ADAL" clId="{A7867CB2-D82C-4DF6-8161-58A53B5AD663}" dt="2022-11-08T14:58:36.107" v="2645" actId="164"/>
          <ac:spMkLst>
            <pc:docMk/>
            <pc:sldMk cId="1907823030" sldId="402"/>
            <ac:spMk id="9" creationId="{012C109A-4589-44F4-BEBA-DB2962A247A0}"/>
          </ac:spMkLst>
        </pc:spChg>
        <pc:spChg chg="mod">
          <ac:chgData name="Rita Hiltunen" userId="3ba0df6f-4160-478d-879d-8482f0bd4b46" providerId="ADAL" clId="{A7867CB2-D82C-4DF6-8161-58A53B5AD663}" dt="2022-11-08T14:58:36.107" v="2645" actId="164"/>
          <ac:spMkLst>
            <pc:docMk/>
            <pc:sldMk cId="1907823030" sldId="402"/>
            <ac:spMk id="10" creationId="{22AE9582-CBD6-42B1-A571-B7E7CD3F7396}"/>
          </ac:spMkLst>
        </pc:spChg>
        <pc:spChg chg="mod">
          <ac:chgData name="Rita Hiltunen" userId="3ba0df6f-4160-478d-879d-8482f0bd4b46" providerId="ADAL" clId="{A7867CB2-D82C-4DF6-8161-58A53B5AD663}" dt="2022-11-08T12:13:13.539" v="4" actId="1076"/>
          <ac:spMkLst>
            <pc:docMk/>
            <pc:sldMk cId="1907823030" sldId="402"/>
            <ac:spMk id="11" creationId="{2C4D525B-BE26-4752-A089-DD9DFFF4F07A}"/>
          </ac:spMkLst>
        </pc:spChg>
        <pc:grpChg chg="add mod">
          <ac:chgData name="Rita Hiltunen" userId="3ba0df6f-4160-478d-879d-8482f0bd4b46" providerId="ADAL" clId="{A7867CB2-D82C-4DF6-8161-58A53B5AD663}" dt="2022-11-08T14:58:36.107" v="2645" actId="164"/>
          <ac:grpSpMkLst>
            <pc:docMk/>
            <pc:sldMk cId="1907823030" sldId="402"/>
            <ac:grpSpMk id="3" creationId="{10D445DD-134C-78AE-382D-91D46392724E}"/>
          </ac:grpSpMkLst>
        </pc:grpChg>
      </pc:sldChg>
      <pc:sldChg chg="delSp modSp mod delAnim modAnim modNotesTx">
        <pc:chgData name="Rita Hiltunen" userId="3ba0df6f-4160-478d-879d-8482f0bd4b46" providerId="ADAL" clId="{A7867CB2-D82C-4DF6-8161-58A53B5AD663}" dt="2022-11-08T15:01:39.667" v="2668" actId="20577"/>
        <pc:sldMkLst>
          <pc:docMk/>
          <pc:sldMk cId="4052074065" sldId="403"/>
        </pc:sldMkLst>
        <pc:spChg chg="mod">
          <ac:chgData name="Rita Hiltunen" userId="3ba0df6f-4160-478d-879d-8482f0bd4b46" providerId="ADAL" clId="{A7867CB2-D82C-4DF6-8161-58A53B5AD663}" dt="2022-11-08T15:01:39.667" v="2668" actId="20577"/>
          <ac:spMkLst>
            <pc:docMk/>
            <pc:sldMk cId="4052074065" sldId="403"/>
            <ac:spMk id="5" creationId="{94AF630D-57E3-4938-9AD6-76710DF34DB3}"/>
          </ac:spMkLst>
        </pc:spChg>
        <pc:spChg chg="del">
          <ac:chgData name="Rita Hiltunen" userId="3ba0df6f-4160-478d-879d-8482f0bd4b46" providerId="ADAL" clId="{A7867CB2-D82C-4DF6-8161-58A53B5AD663}" dt="2022-11-08T15:00:31.486" v="2653" actId="478"/>
          <ac:spMkLst>
            <pc:docMk/>
            <pc:sldMk cId="4052074065" sldId="403"/>
            <ac:spMk id="6" creationId="{E0091CFE-D87B-4EAE-A46E-FE43CF6415D6}"/>
          </ac:spMkLst>
        </pc:spChg>
      </pc:sldChg>
      <pc:sldChg chg="delSp modSp mod ord delAnim modAnim">
        <pc:chgData name="Rita Hiltunen" userId="3ba0df6f-4160-478d-879d-8482f0bd4b46" providerId="ADAL" clId="{A7867CB2-D82C-4DF6-8161-58A53B5AD663}" dt="2022-11-08T15:10:02.992" v="2835" actId="1076"/>
        <pc:sldMkLst>
          <pc:docMk/>
          <pc:sldMk cId="2757770230" sldId="404"/>
        </pc:sldMkLst>
        <pc:spChg chg="del mod">
          <ac:chgData name="Rita Hiltunen" userId="3ba0df6f-4160-478d-879d-8482f0bd4b46" providerId="ADAL" clId="{A7867CB2-D82C-4DF6-8161-58A53B5AD663}" dt="2022-11-08T15:04:53.143" v="2711" actId="478"/>
          <ac:spMkLst>
            <pc:docMk/>
            <pc:sldMk cId="2757770230" sldId="404"/>
            <ac:spMk id="18" creationId="{3E915B3C-5EB7-4674-BB13-D24B24652E66}"/>
          </ac:spMkLst>
        </pc:spChg>
        <pc:grpChg chg="mod">
          <ac:chgData name="Rita Hiltunen" userId="3ba0df6f-4160-478d-879d-8482f0bd4b46" providerId="ADAL" clId="{A7867CB2-D82C-4DF6-8161-58A53B5AD663}" dt="2022-11-08T15:10:02.992" v="2835" actId="1076"/>
          <ac:grpSpMkLst>
            <pc:docMk/>
            <pc:sldMk cId="2757770230" sldId="404"/>
            <ac:grpSpMk id="2" creationId="{BB3C8C1B-B81F-41D6-A7D8-BBF8FD71F787}"/>
          </ac:grpSpMkLst>
        </pc:grpChg>
        <pc:grpChg chg="del">
          <ac:chgData name="Rita Hiltunen" userId="3ba0df6f-4160-478d-879d-8482f0bd4b46" providerId="ADAL" clId="{A7867CB2-D82C-4DF6-8161-58A53B5AD663}" dt="2022-11-08T15:04:54.500" v="2713" actId="478"/>
          <ac:grpSpMkLst>
            <pc:docMk/>
            <pc:sldMk cId="2757770230" sldId="404"/>
            <ac:grpSpMk id="9" creationId="{05994950-2C13-4953-AEFA-929563603710}"/>
          </ac:grpSpMkLst>
        </pc:grpChg>
        <pc:grpChg chg="del">
          <ac:chgData name="Rita Hiltunen" userId="3ba0df6f-4160-478d-879d-8482f0bd4b46" providerId="ADAL" clId="{A7867CB2-D82C-4DF6-8161-58A53B5AD663}" dt="2022-11-08T15:04:53.753" v="2712" actId="478"/>
          <ac:grpSpMkLst>
            <pc:docMk/>
            <pc:sldMk cId="2757770230" sldId="404"/>
            <ac:grpSpMk id="13" creationId="{12098110-6CC8-40CA-8FED-A70377E3BF1A}"/>
          </ac:grpSpMkLst>
        </pc:grpChg>
      </pc:sldChg>
      <pc:sldChg chg="addSp delSp modSp mod delAnim modAnim">
        <pc:chgData name="Rita Hiltunen" userId="3ba0df6f-4160-478d-879d-8482f0bd4b46" providerId="ADAL" clId="{A7867CB2-D82C-4DF6-8161-58A53B5AD663}" dt="2022-11-08T15:03:45.615" v="2692" actId="1076"/>
        <pc:sldMkLst>
          <pc:docMk/>
          <pc:sldMk cId="3607844047" sldId="406"/>
        </pc:sldMkLst>
        <pc:spChg chg="add mod">
          <ac:chgData name="Rita Hiltunen" userId="3ba0df6f-4160-478d-879d-8482f0bd4b46" providerId="ADAL" clId="{A7867CB2-D82C-4DF6-8161-58A53B5AD663}" dt="2022-11-08T15:03:45.615" v="2692" actId="1076"/>
          <ac:spMkLst>
            <pc:docMk/>
            <pc:sldMk cId="3607844047" sldId="406"/>
            <ac:spMk id="2" creationId="{323F268C-6A3E-EC7B-7003-5BF8AFB58906}"/>
          </ac:spMkLst>
        </pc:spChg>
        <pc:spChg chg="mod">
          <ac:chgData name="Rita Hiltunen" userId="3ba0df6f-4160-478d-879d-8482f0bd4b46" providerId="ADAL" clId="{A7867CB2-D82C-4DF6-8161-58A53B5AD663}" dt="2022-11-08T15:02:44.970" v="2684" actId="27636"/>
          <ac:spMkLst>
            <pc:docMk/>
            <pc:sldMk cId="3607844047" sldId="406"/>
            <ac:spMk id="5" creationId="{94AF630D-57E3-4938-9AD6-76710DF34DB3}"/>
          </ac:spMkLst>
        </pc:spChg>
        <pc:spChg chg="del">
          <ac:chgData name="Rita Hiltunen" userId="3ba0df6f-4160-478d-879d-8482f0bd4b46" providerId="ADAL" clId="{A7867CB2-D82C-4DF6-8161-58A53B5AD663}" dt="2022-11-08T15:02:56.472" v="2687" actId="478"/>
          <ac:spMkLst>
            <pc:docMk/>
            <pc:sldMk cId="3607844047" sldId="406"/>
            <ac:spMk id="8" creationId="{E408C9A7-B560-4D48-A275-E276F53CD65A}"/>
          </ac:spMkLst>
        </pc:spChg>
        <pc:spChg chg="del">
          <ac:chgData name="Rita Hiltunen" userId="3ba0df6f-4160-478d-879d-8482f0bd4b46" providerId="ADAL" clId="{A7867CB2-D82C-4DF6-8161-58A53B5AD663}" dt="2022-11-08T15:02:55.941" v="2686" actId="478"/>
          <ac:spMkLst>
            <pc:docMk/>
            <pc:sldMk cId="3607844047" sldId="406"/>
            <ac:spMk id="9" creationId="{2A5D6633-0947-44BC-A525-CE3505D9F6DA}"/>
          </ac:spMkLst>
        </pc:spChg>
      </pc:sldChg>
      <pc:sldChg chg="modSp mod modAnim">
        <pc:chgData name="Rita Hiltunen" userId="3ba0df6f-4160-478d-879d-8482f0bd4b46" providerId="ADAL" clId="{A7867CB2-D82C-4DF6-8161-58A53B5AD663}" dt="2022-11-08T15:06:33.001" v="2797"/>
        <pc:sldMkLst>
          <pc:docMk/>
          <pc:sldMk cId="2057460975" sldId="408"/>
        </pc:sldMkLst>
        <pc:spChg chg="mod">
          <ac:chgData name="Rita Hiltunen" userId="3ba0df6f-4160-478d-879d-8482f0bd4b46" providerId="ADAL" clId="{A7867CB2-D82C-4DF6-8161-58A53B5AD663}" dt="2022-11-08T15:06:15.530" v="2788" actId="113"/>
          <ac:spMkLst>
            <pc:docMk/>
            <pc:sldMk cId="2057460975" sldId="408"/>
            <ac:spMk id="5" creationId="{94AF630D-57E3-4938-9AD6-76710DF34DB3}"/>
          </ac:spMkLst>
        </pc:spChg>
        <pc:spChg chg="mod">
          <ac:chgData name="Rita Hiltunen" userId="3ba0df6f-4160-478d-879d-8482f0bd4b46" providerId="ADAL" clId="{A7867CB2-D82C-4DF6-8161-58A53B5AD663}" dt="2022-11-08T15:06:22.689" v="2796" actId="1038"/>
          <ac:spMkLst>
            <pc:docMk/>
            <pc:sldMk cId="2057460975" sldId="408"/>
            <ac:spMk id="6" creationId="{C9EA57A0-86C7-4675-BC9B-8D7289DEE336}"/>
          </ac:spMkLst>
        </pc:spChg>
      </pc:sldChg>
      <pc:sldChg chg="modNotesTx">
        <pc:chgData name="Rita Hiltunen" userId="3ba0df6f-4160-478d-879d-8482f0bd4b46" providerId="ADAL" clId="{A7867CB2-D82C-4DF6-8161-58A53B5AD663}" dt="2022-11-08T15:07:10.090" v="2800" actId="20577"/>
        <pc:sldMkLst>
          <pc:docMk/>
          <pc:sldMk cId="864626818" sldId="410"/>
        </pc:sldMkLst>
      </pc:sldChg>
      <pc:sldChg chg="modSp mod modAnim modNotesTx">
        <pc:chgData name="Rita Hiltunen" userId="3ba0df6f-4160-478d-879d-8482f0bd4b46" providerId="ADAL" clId="{A7867CB2-D82C-4DF6-8161-58A53B5AD663}" dt="2022-11-08T15:09:50.239" v="2832" actId="20577"/>
        <pc:sldMkLst>
          <pc:docMk/>
          <pc:sldMk cId="1673969064" sldId="411"/>
        </pc:sldMkLst>
        <pc:spChg chg="mod">
          <ac:chgData name="Rita Hiltunen" userId="3ba0df6f-4160-478d-879d-8482f0bd4b46" providerId="ADAL" clId="{A7867CB2-D82C-4DF6-8161-58A53B5AD663}" dt="2022-11-08T15:07:47.920" v="2804" actId="20577"/>
          <ac:spMkLst>
            <pc:docMk/>
            <pc:sldMk cId="1673969064" sldId="411"/>
            <ac:spMk id="4" creationId="{C61AF0F0-ABAC-48BC-8136-4333469462AA}"/>
          </ac:spMkLst>
        </pc:spChg>
        <pc:spChg chg="mod">
          <ac:chgData name="Rita Hiltunen" userId="3ba0df6f-4160-478d-879d-8482f0bd4b46" providerId="ADAL" clId="{A7867CB2-D82C-4DF6-8161-58A53B5AD663}" dt="2022-11-08T15:09:50.239" v="2832" actId="20577"/>
          <ac:spMkLst>
            <pc:docMk/>
            <pc:sldMk cId="1673969064" sldId="411"/>
            <ac:spMk id="5" creationId="{94AF630D-57E3-4938-9AD6-76710DF34DB3}"/>
          </ac:spMkLst>
        </pc:spChg>
        <pc:spChg chg="mod">
          <ac:chgData name="Rita Hiltunen" userId="3ba0df6f-4160-478d-879d-8482f0bd4b46" providerId="ADAL" clId="{A7867CB2-D82C-4DF6-8161-58A53B5AD663}" dt="2022-11-08T15:08:28.151" v="2815" actId="1076"/>
          <ac:spMkLst>
            <pc:docMk/>
            <pc:sldMk cId="1673969064" sldId="411"/>
            <ac:spMk id="7" creationId="{783BE23A-962D-457B-BBBF-685471B21170}"/>
          </ac:spMkLst>
        </pc:spChg>
      </pc:sldChg>
      <pc:sldChg chg="modSp del mod modAnim">
        <pc:chgData name="Rita Hiltunen" userId="3ba0df6f-4160-478d-879d-8482f0bd4b46" providerId="ADAL" clId="{A7867CB2-D82C-4DF6-8161-58A53B5AD663}" dt="2022-11-08T15:15:09.723" v="2946" actId="47"/>
        <pc:sldMkLst>
          <pc:docMk/>
          <pc:sldMk cId="1922315405" sldId="412"/>
        </pc:sldMkLst>
        <pc:spChg chg="mod">
          <ac:chgData name="Rita Hiltunen" userId="3ba0df6f-4160-478d-879d-8482f0bd4b46" providerId="ADAL" clId="{A7867CB2-D82C-4DF6-8161-58A53B5AD663}" dt="2022-11-08T15:12:28.181" v="2885" actId="113"/>
          <ac:spMkLst>
            <pc:docMk/>
            <pc:sldMk cId="1922315405" sldId="412"/>
            <ac:spMk id="5" creationId="{94AF630D-57E3-4938-9AD6-76710DF34DB3}"/>
          </ac:spMkLst>
        </pc:spChg>
        <pc:spChg chg="mod">
          <ac:chgData name="Rita Hiltunen" userId="3ba0df6f-4160-478d-879d-8482f0bd4b46" providerId="ADAL" clId="{A7867CB2-D82C-4DF6-8161-58A53B5AD663}" dt="2022-11-08T15:10:18.904" v="2838" actId="14100"/>
          <ac:spMkLst>
            <pc:docMk/>
            <pc:sldMk cId="1922315405" sldId="412"/>
            <ac:spMk id="6" creationId="{C73632EA-7A1B-4D25-A9C2-A672D4FA9E86}"/>
          </ac:spMkLst>
        </pc:spChg>
      </pc:sldChg>
      <pc:sldChg chg="delSp modSp mod">
        <pc:chgData name="Rita Hiltunen" userId="3ba0df6f-4160-478d-879d-8482f0bd4b46" providerId="ADAL" clId="{A7867CB2-D82C-4DF6-8161-58A53B5AD663}" dt="2022-11-08T14:47:40.639" v="2546" actId="14826"/>
        <pc:sldMkLst>
          <pc:docMk/>
          <pc:sldMk cId="3506955584" sldId="413"/>
        </pc:sldMkLst>
        <pc:spChg chg="mod">
          <ac:chgData name="Rita Hiltunen" userId="3ba0df6f-4160-478d-879d-8482f0bd4b46" providerId="ADAL" clId="{A7867CB2-D82C-4DF6-8161-58A53B5AD663}" dt="2022-11-08T14:46:27.673" v="2541" actId="20577"/>
          <ac:spMkLst>
            <pc:docMk/>
            <pc:sldMk cId="3506955584" sldId="413"/>
            <ac:spMk id="12" creationId="{C8F99277-8340-4081-AE14-43E372EF8614}"/>
          </ac:spMkLst>
        </pc:spChg>
        <pc:spChg chg="del">
          <ac:chgData name="Rita Hiltunen" userId="3ba0df6f-4160-478d-879d-8482f0bd4b46" providerId="ADAL" clId="{A7867CB2-D82C-4DF6-8161-58A53B5AD663}" dt="2022-11-08T14:42:18.610" v="2474" actId="478"/>
          <ac:spMkLst>
            <pc:docMk/>
            <pc:sldMk cId="3506955584" sldId="413"/>
            <ac:spMk id="15" creationId="{303C123D-F02B-4D42-B3BA-A7CAAC1D0793}"/>
          </ac:spMkLst>
        </pc:spChg>
        <pc:picChg chg="mod">
          <ac:chgData name="Rita Hiltunen" userId="3ba0df6f-4160-478d-879d-8482f0bd4b46" providerId="ADAL" clId="{A7867CB2-D82C-4DF6-8161-58A53B5AD663}" dt="2022-11-08T14:46:51.654" v="2542" actId="14826"/>
          <ac:picMkLst>
            <pc:docMk/>
            <pc:sldMk cId="3506955584" sldId="413"/>
            <ac:picMk id="3" creationId="{E35F7892-0B73-CB61-BE92-C9D92A0BF9DC}"/>
          </ac:picMkLst>
        </pc:picChg>
        <pc:picChg chg="mod">
          <ac:chgData name="Rita Hiltunen" userId="3ba0df6f-4160-478d-879d-8482f0bd4b46" providerId="ADAL" clId="{A7867CB2-D82C-4DF6-8161-58A53B5AD663}" dt="2022-11-08T14:47:40.639" v="2546" actId="14826"/>
          <ac:picMkLst>
            <pc:docMk/>
            <pc:sldMk cId="3506955584" sldId="413"/>
            <ac:picMk id="13" creationId="{13D17904-B78C-439B-8C32-34051CAA7097}"/>
          </ac:picMkLst>
        </pc:picChg>
      </pc:sldChg>
      <pc:sldChg chg="delSp modSp mod">
        <pc:chgData name="Rita Hiltunen" userId="3ba0df6f-4160-478d-879d-8482f0bd4b46" providerId="ADAL" clId="{A7867CB2-D82C-4DF6-8161-58A53B5AD663}" dt="2022-11-08T14:49:25.703" v="2566" actId="1076"/>
        <pc:sldMkLst>
          <pc:docMk/>
          <pc:sldMk cId="2590343246" sldId="414"/>
        </pc:sldMkLst>
        <pc:spChg chg="mod">
          <ac:chgData name="Rita Hiltunen" userId="3ba0df6f-4160-478d-879d-8482f0bd4b46" providerId="ADAL" clId="{A7867CB2-D82C-4DF6-8161-58A53B5AD663}" dt="2022-11-08T14:49:25.703" v="2566" actId="1076"/>
          <ac:spMkLst>
            <pc:docMk/>
            <pc:sldMk cId="2590343246" sldId="414"/>
            <ac:spMk id="6" creationId="{70475A98-7132-4DEC-AE54-3915B45193A5}"/>
          </ac:spMkLst>
        </pc:spChg>
        <pc:spChg chg="del">
          <ac:chgData name="Rita Hiltunen" userId="3ba0df6f-4160-478d-879d-8482f0bd4b46" providerId="ADAL" clId="{A7867CB2-D82C-4DF6-8161-58A53B5AD663}" dt="2022-11-08T14:42:24.208" v="2476" actId="478"/>
          <ac:spMkLst>
            <pc:docMk/>
            <pc:sldMk cId="2590343246" sldId="414"/>
            <ac:spMk id="8" creationId="{54565B9A-0E81-4FC6-BA89-F1A0E7C1DA4C}"/>
          </ac:spMkLst>
        </pc:spChg>
        <pc:spChg chg="mod">
          <ac:chgData name="Rita Hiltunen" userId="3ba0df6f-4160-478d-879d-8482f0bd4b46" providerId="ADAL" clId="{A7867CB2-D82C-4DF6-8161-58A53B5AD663}" dt="2022-11-08T14:48:28.407" v="2550" actId="20577"/>
          <ac:spMkLst>
            <pc:docMk/>
            <pc:sldMk cId="2590343246" sldId="414"/>
            <ac:spMk id="12" creationId="{C8F99277-8340-4081-AE14-43E372EF8614}"/>
          </ac:spMkLst>
        </pc:spChg>
        <pc:picChg chg="mod">
          <ac:chgData name="Rita Hiltunen" userId="3ba0df6f-4160-478d-879d-8482f0bd4b46" providerId="ADAL" clId="{A7867CB2-D82C-4DF6-8161-58A53B5AD663}" dt="2022-11-08T14:49:21.327" v="2564" actId="1076"/>
          <ac:picMkLst>
            <pc:docMk/>
            <pc:sldMk cId="2590343246" sldId="414"/>
            <ac:picMk id="5" creationId="{6D7D6FCA-5DEA-486F-A71C-15191AF288FE}"/>
          </ac:picMkLst>
        </pc:picChg>
        <pc:picChg chg="mod">
          <ac:chgData name="Rita Hiltunen" userId="3ba0df6f-4160-478d-879d-8482f0bd4b46" providerId="ADAL" clId="{A7867CB2-D82C-4DF6-8161-58A53B5AD663}" dt="2022-11-08T14:49:20.271" v="2563" actId="1076"/>
          <ac:picMkLst>
            <pc:docMk/>
            <pc:sldMk cId="2590343246" sldId="414"/>
            <ac:picMk id="13" creationId="{13D17904-B78C-439B-8C32-34051CAA7097}"/>
          </ac:picMkLst>
        </pc:picChg>
      </pc:sldChg>
      <pc:sldChg chg="delSp modSp mod">
        <pc:chgData name="Rita Hiltunen" userId="3ba0df6f-4160-478d-879d-8482f0bd4b46" providerId="ADAL" clId="{A7867CB2-D82C-4DF6-8161-58A53B5AD663}" dt="2022-11-08T14:49:07.167" v="2560" actId="14100"/>
        <pc:sldMkLst>
          <pc:docMk/>
          <pc:sldMk cId="1523596462" sldId="415"/>
        </pc:sldMkLst>
        <pc:spChg chg="mod">
          <ac:chgData name="Rita Hiltunen" userId="3ba0df6f-4160-478d-879d-8482f0bd4b46" providerId="ADAL" clId="{A7867CB2-D82C-4DF6-8161-58A53B5AD663}" dt="2022-11-08T14:48:59.535" v="2555" actId="14100"/>
          <ac:spMkLst>
            <pc:docMk/>
            <pc:sldMk cId="1523596462" sldId="415"/>
            <ac:spMk id="6" creationId="{70475A98-7132-4DEC-AE54-3915B45193A5}"/>
          </ac:spMkLst>
        </pc:spChg>
        <pc:spChg chg="del">
          <ac:chgData name="Rita Hiltunen" userId="3ba0df6f-4160-478d-879d-8482f0bd4b46" providerId="ADAL" clId="{A7867CB2-D82C-4DF6-8161-58A53B5AD663}" dt="2022-11-08T14:42:21.588" v="2475" actId="478"/>
          <ac:spMkLst>
            <pc:docMk/>
            <pc:sldMk cId="1523596462" sldId="415"/>
            <ac:spMk id="8" creationId="{54565B9A-0E81-4FC6-BA89-F1A0E7C1DA4C}"/>
          </ac:spMkLst>
        </pc:spChg>
        <pc:spChg chg="mod">
          <ac:chgData name="Rita Hiltunen" userId="3ba0df6f-4160-478d-879d-8482f0bd4b46" providerId="ADAL" clId="{A7867CB2-D82C-4DF6-8161-58A53B5AD663}" dt="2022-11-08T14:48:49.984" v="2552" actId="20577"/>
          <ac:spMkLst>
            <pc:docMk/>
            <pc:sldMk cId="1523596462" sldId="415"/>
            <ac:spMk id="12" creationId="{C8F99277-8340-4081-AE14-43E372EF8614}"/>
          </ac:spMkLst>
        </pc:spChg>
        <pc:picChg chg="mod">
          <ac:chgData name="Rita Hiltunen" userId="3ba0df6f-4160-478d-879d-8482f0bd4b46" providerId="ADAL" clId="{A7867CB2-D82C-4DF6-8161-58A53B5AD663}" dt="2022-11-08T14:49:07.167" v="2560" actId="14100"/>
          <ac:picMkLst>
            <pc:docMk/>
            <pc:sldMk cId="1523596462" sldId="415"/>
            <ac:picMk id="5" creationId="{6D7D6FCA-5DEA-486F-A71C-15191AF288FE}"/>
          </ac:picMkLst>
        </pc:picChg>
        <pc:picChg chg="mod">
          <ac:chgData name="Rita Hiltunen" userId="3ba0df6f-4160-478d-879d-8482f0bd4b46" providerId="ADAL" clId="{A7867CB2-D82C-4DF6-8161-58A53B5AD663}" dt="2022-11-08T14:49:01.649" v="2556" actId="1076"/>
          <ac:picMkLst>
            <pc:docMk/>
            <pc:sldMk cId="1523596462" sldId="415"/>
            <ac:picMk id="13" creationId="{13D17904-B78C-439B-8C32-34051CAA7097}"/>
          </ac:picMkLst>
        </pc:picChg>
      </pc:sldChg>
      <pc:sldChg chg="addSp delSp modSp mod modAnim">
        <pc:chgData name="Rita Hiltunen" userId="3ba0df6f-4160-478d-879d-8482f0bd4b46" providerId="ADAL" clId="{A7867CB2-D82C-4DF6-8161-58A53B5AD663}" dt="2022-11-08T14:54:06.313" v="2612" actId="1035"/>
        <pc:sldMkLst>
          <pc:docMk/>
          <pc:sldMk cId="1009963390" sldId="416"/>
        </pc:sldMkLst>
        <pc:spChg chg="mod">
          <ac:chgData name="Rita Hiltunen" userId="3ba0df6f-4160-478d-879d-8482f0bd4b46" providerId="ADAL" clId="{A7867CB2-D82C-4DF6-8161-58A53B5AD663}" dt="2022-11-08T14:53:50.886" v="2606" actId="1076"/>
          <ac:spMkLst>
            <pc:docMk/>
            <pc:sldMk cId="1009963390" sldId="416"/>
            <ac:spMk id="4" creationId="{A3BE5AEE-4868-F1D2-BF7E-7A55083B307F}"/>
          </ac:spMkLst>
        </pc:spChg>
        <pc:spChg chg="mod">
          <ac:chgData name="Rita Hiltunen" userId="3ba0df6f-4160-478d-879d-8482f0bd4b46" providerId="ADAL" clId="{A7867CB2-D82C-4DF6-8161-58A53B5AD663}" dt="2022-11-08T14:49:35.680" v="2569" actId="14100"/>
          <ac:spMkLst>
            <pc:docMk/>
            <pc:sldMk cId="1009963390" sldId="416"/>
            <ac:spMk id="6" creationId="{70475A98-7132-4DEC-AE54-3915B45193A5}"/>
          </ac:spMkLst>
        </pc:spChg>
        <pc:spChg chg="add mod">
          <ac:chgData name="Rita Hiltunen" userId="3ba0df6f-4160-478d-879d-8482f0bd4b46" providerId="ADAL" clId="{A7867CB2-D82C-4DF6-8161-58A53B5AD663}" dt="2022-11-08T14:53:27.336" v="2601" actId="1076"/>
          <ac:spMkLst>
            <pc:docMk/>
            <pc:sldMk cId="1009963390" sldId="416"/>
            <ac:spMk id="7" creationId="{A24D2CC5-9A34-2971-544F-36C922DF8AB9}"/>
          </ac:spMkLst>
        </pc:spChg>
        <pc:spChg chg="del">
          <ac:chgData name="Rita Hiltunen" userId="3ba0df6f-4160-478d-879d-8482f0bd4b46" providerId="ADAL" clId="{A7867CB2-D82C-4DF6-8161-58A53B5AD663}" dt="2022-11-08T14:42:27.949" v="2477" actId="478"/>
          <ac:spMkLst>
            <pc:docMk/>
            <pc:sldMk cId="1009963390" sldId="416"/>
            <ac:spMk id="8" creationId="{54565B9A-0E81-4FC6-BA89-F1A0E7C1DA4C}"/>
          </ac:spMkLst>
        </pc:spChg>
        <pc:spChg chg="mod">
          <ac:chgData name="Rita Hiltunen" userId="3ba0df6f-4160-478d-879d-8482f0bd4b46" providerId="ADAL" clId="{A7867CB2-D82C-4DF6-8161-58A53B5AD663}" dt="2022-11-08T14:53:56.198" v="2607" actId="1076"/>
          <ac:spMkLst>
            <pc:docMk/>
            <pc:sldMk cId="1009963390" sldId="416"/>
            <ac:spMk id="9" creationId="{D4578C8A-5E57-2EF0-B5C8-ABC92E3B2860}"/>
          </ac:spMkLst>
        </pc:spChg>
        <pc:spChg chg="mod">
          <ac:chgData name="Rita Hiltunen" userId="3ba0df6f-4160-478d-879d-8482f0bd4b46" providerId="ADAL" clId="{A7867CB2-D82C-4DF6-8161-58A53B5AD663}" dt="2022-11-08T14:54:06.313" v="2612" actId="1035"/>
          <ac:spMkLst>
            <pc:docMk/>
            <pc:sldMk cId="1009963390" sldId="416"/>
            <ac:spMk id="12" creationId="{C8F99277-8340-4081-AE14-43E372EF8614}"/>
          </ac:spMkLst>
        </pc:spChg>
        <pc:picChg chg="mod ord">
          <ac:chgData name="Rita Hiltunen" userId="3ba0df6f-4160-478d-879d-8482f0bd4b46" providerId="ADAL" clId="{A7867CB2-D82C-4DF6-8161-58A53B5AD663}" dt="2022-11-08T14:52:16.336" v="2583" actId="1076"/>
          <ac:picMkLst>
            <pc:docMk/>
            <pc:sldMk cId="1009963390" sldId="416"/>
            <ac:picMk id="5" creationId="{6D7D6FCA-5DEA-486F-A71C-15191AF288FE}"/>
          </ac:picMkLst>
        </pc:picChg>
      </pc:sldChg>
      <pc:sldChg chg="addSp modSp mod modAnim modNotesTx">
        <pc:chgData name="Rita Hiltunen" userId="3ba0df6f-4160-478d-879d-8482f0bd4b46" providerId="ADAL" clId="{A7867CB2-D82C-4DF6-8161-58A53B5AD663}" dt="2022-11-08T14:56:30.328" v="2632" actId="1076"/>
        <pc:sldMkLst>
          <pc:docMk/>
          <pc:sldMk cId="1379023321" sldId="417"/>
        </pc:sldMkLst>
        <pc:spChg chg="add mod">
          <ac:chgData name="Rita Hiltunen" userId="3ba0df6f-4160-478d-879d-8482f0bd4b46" providerId="ADAL" clId="{A7867CB2-D82C-4DF6-8161-58A53B5AD663}" dt="2022-11-08T14:54:29.419" v="2615" actId="20577"/>
          <ac:spMkLst>
            <pc:docMk/>
            <pc:sldMk cId="1379023321" sldId="417"/>
            <ac:spMk id="6" creationId="{4D0EF3A8-E2D8-28B4-EA6D-1F7979E34E6F}"/>
          </ac:spMkLst>
        </pc:spChg>
        <pc:spChg chg="mod">
          <ac:chgData name="Rita Hiltunen" userId="3ba0df6f-4160-478d-879d-8482f0bd4b46" providerId="ADAL" clId="{A7867CB2-D82C-4DF6-8161-58A53B5AD663}" dt="2022-11-08T14:56:06.344" v="2631" actId="20577"/>
          <ac:spMkLst>
            <pc:docMk/>
            <pc:sldMk cId="1379023321" sldId="417"/>
            <ac:spMk id="12" creationId="{C8F99277-8340-4081-AE14-43E372EF8614}"/>
          </ac:spMkLst>
        </pc:spChg>
        <pc:grpChg chg="mod">
          <ac:chgData name="Rita Hiltunen" userId="3ba0df6f-4160-478d-879d-8482f0bd4b46" providerId="ADAL" clId="{A7867CB2-D82C-4DF6-8161-58A53B5AD663}" dt="2022-11-08T14:55:56.520" v="2628" actId="1076"/>
          <ac:grpSpMkLst>
            <pc:docMk/>
            <pc:sldMk cId="1379023321" sldId="417"/>
            <ac:grpSpMk id="3" creationId="{C1F5735B-C72B-68AB-26FE-37B42B70F39A}"/>
          </ac:grpSpMkLst>
        </pc:grpChg>
        <pc:grpChg chg="mod">
          <ac:chgData name="Rita Hiltunen" userId="3ba0df6f-4160-478d-879d-8482f0bd4b46" providerId="ADAL" clId="{A7867CB2-D82C-4DF6-8161-58A53B5AD663}" dt="2022-11-08T14:56:30.328" v="2632" actId="1076"/>
          <ac:grpSpMkLst>
            <pc:docMk/>
            <pc:sldMk cId="1379023321" sldId="417"/>
            <ac:grpSpMk id="9" creationId="{AC342782-3271-075D-B609-FCC60DC392EA}"/>
          </ac:grpSpMkLst>
        </pc:grpChg>
      </pc:sldChg>
      <pc:sldChg chg="modNotesTx">
        <pc:chgData name="Rita Hiltunen" userId="3ba0df6f-4160-478d-879d-8482f0bd4b46" providerId="ADAL" clId="{A7867CB2-D82C-4DF6-8161-58A53B5AD663}" dt="2022-11-08T15:10:10.481" v="2837" actId="20577"/>
        <pc:sldMkLst>
          <pc:docMk/>
          <pc:sldMk cId="2882326898" sldId="418"/>
        </pc:sldMkLst>
      </pc:sldChg>
      <pc:sldChg chg="addSp delSp modSp mod delAnim modAnim">
        <pc:chgData name="Rita Hiltunen" userId="3ba0df6f-4160-478d-879d-8482f0bd4b46" providerId="ADAL" clId="{A7867CB2-D82C-4DF6-8161-58A53B5AD663}" dt="2022-11-08T14:25:43.408" v="2232" actId="122"/>
        <pc:sldMkLst>
          <pc:docMk/>
          <pc:sldMk cId="1964765788" sldId="419"/>
        </pc:sldMkLst>
        <pc:spChg chg="mod">
          <ac:chgData name="Rita Hiltunen" userId="3ba0df6f-4160-478d-879d-8482f0bd4b46" providerId="ADAL" clId="{A7867CB2-D82C-4DF6-8161-58A53B5AD663}" dt="2022-11-08T14:25:43.408" v="2232" actId="122"/>
          <ac:spMkLst>
            <pc:docMk/>
            <pc:sldMk cId="1964765788" sldId="419"/>
            <ac:spMk id="2" creationId="{0389D08A-1C10-4FE0-AA02-0676C5EFB575}"/>
          </ac:spMkLst>
        </pc:spChg>
        <pc:spChg chg="add mod">
          <ac:chgData name="Rita Hiltunen" userId="3ba0df6f-4160-478d-879d-8482f0bd4b46" providerId="ADAL" clId="{A7867CB2-D82C-4DF6-8161-58A53B5AD663}" dt="2022-11-08T14:25:36.310" v="2231" actId="1076"/>
          <ac:spMkLst>
            <pc:docMk/>
            <pc:sldMk cId="1964765788" sldId="419"/>
            <ac:spMk id="3" creationId="{BE554AD0-B6DE-A6D2-C1A5-050F9A5317A8}"/>
          </ac:spMkLst>
        </pc:spChg>
        <pc:spChg chg="del mod">
          <ac:chgData name="Rita Hiltunen" userId="3ba0df6f-4160-478d-879d-8482f0bd4b46" providerId="ADAL" clId="{A7867CB2-D82C-4DF6-8161-58A53B5AD663}" dt="2022-11-08T12:15:45.309" v="17" actId="478"/>
          <ac:spMkLst>
            <pc:docMk/>
            <pc:sldMk cId="1964765788" sldId="419"/>
            <ac:spMk id="9" creationId="{012C109A-4589-44F4-BEBA-DB2962A247A0}"/>
          </ac:spMkLst>
        </pc:spChg>
        <pc:spChg chg="mod">
          <ac:chgData name="Rita Hiltunen" userId="3ba0df6f-4160-478d-879d-8482f0bd4b46" providerId="ADAL" clId="{A7867CB2-D82C-4DF6-8161-58A53B5AD663}" dt="2022-11-08T14:25:34.431" v="2230" actId="1076"/>
          <ac:spMkLst>
            <pc:docMk/>
            <pc:sldMk cId="1964765788" sldId="419"/>
            <ac:spMk id="10" creationId="{22AE9582-CBD6-42B1-A571-B7E7CD3F7396}"/>
          </ac:spMkLst>
        </pc:spChg>
        <pc:spChg chg="mod ord">
          <ac:chgData name="Rita Hiltunen" userId="3ba0df6f-4160-478d-879d-8482f0bd4b46" providerId="ADAL" clId="{A7867CB2-D82C-4DF6-8161-58A53B5AD663}" dt="2022-11-08T14:24:43.641" v="2221" actId="164"/>
          <ac:spMkLst>
            <pc:docMk/>
            <pc:sldMk cId="1964765788" sldId="419"/>
            <ac:spMk id="11" creationId="{2C4D525B-BE26-4752-A089-DD9DFFF4F07A}"/>
          </ac:spMkLst>
        </pc:spChg>
        <pc:spChg chg="mod">
          <ac:chgData name="Rita Hiltunen" userId="3ba0df6f-4160-478d-879d-8482f0bd4b46" providerId="ADAL" clId="{A7867CB2-D82C-4DF6-8161-58A53B5AD663}" dt="2022-11-08T14:24:43.641" v="2221" actId="164"/>
          <ac:spMkLst>
            <pc:docMk/>
            <pc:sldMk cId="1964765788" sldId="419"/>
            <ac:spMk id="12" creationId="{C8F99277-8340-4081-AE14-43E372EF8614}"/>
          </ac:spMkLst>
        </pc:spChg>
        <pc:grpChg chg="add mod">
          <ac:chgData name="Rita Hiltunen" userId="3ba0df6f-4160-478d-879d-8482f0bd4b46" providerId="ADAL" clId="{A7867CB2-D82C-4DF6-8161-58A53B5AD663}" dt="2022-11-08T14:24:43.641" v="2221" actId="164"/>
          <ac:grpSpMkLst>
            <pc:docMk/>
            <pc:sldMk cId="1964765788" sldId="419"/>
            <ac:grpSpMk id="4" creationId="{211458FF-2917-913D-168B-05C7A89CF64F}"/>
          </ac:grpSpMkLst>
        </pc:grpChg>
      </pc:sldChg>
      <pc:sldChg chg="addSp delSp modSp add del mod ord modTransition modAnim">
        <pc:chgData name="Rita Hiltunen" userId="3ba0df6f-4160-478d-879d-8482f0bd4b46" providerId="ADAL" clId="{A7867CB2-D82C-4DF6-8161-58A53B5AD663}" dt="2022-11-08T13:12:28.829" v="1104" actId="47"/>
        <pc:sldMkLst>
          <pc:docMk/>
          <pc:sldMk cId="1689998662" sldId="424"/>
        </pc:sldMkLst>
        <pc:spChg chg="mod">
          <ac:chgData name="Rita Hiltunen" userId="3ba0df6f-4160-478d-879d-8482f0bd4b46" providerId="ADAL" clId="{A7867CB2-D82C-4DF6-8161-58A53B5AD663}" dt="2022-11-08T13:02:06.369" v="864" actId="20577"/>
          <ac:spMkLst>
            <pc:docMk/>
            <pc:sldMk cId="1689998662" sldId="424"/>
            <ac:spMk id="7" creationId="{4D19F00E-2F6B-45E4-A68D-34F0C057330D}"/>
          </ac:spMkLst>
        </pc:spChg>
        <pc:spChg chg="mod">
          <ac:chgData name="Rita Hiltunen" userId="3ba0df6f-4160-478d-879d-8482f0bd4b46" providerId="ADAL" clId="{A7867CB2-D82C-4DF6-8161-58A53B5AD663}" dt="2022-11-08T13:02:05.130" v="863" actId="5793"/>
          <ac:spMkLst>
            <pc:docMk/>
            <pc:sldMk cId="1689998662" sldId="424"/>
            <ac:spMk id="10" creationId="{9B3076B4-D7F2-41D5-AA0A-5C626A6D59E4}"/>
          </ac:spMkLst>
        </pc:spChg>
        <pc:spChg chg="mod">
          <ac:chgData name="Rita Hiltunen" userId="3ba0df6f-4160-478d-879d-8482f0bd4b46" providerId="ADAL" clId="{A7867CB2-D82C-4DF6-8161-58A53B5AD663}" dt="2022-11-08T13:01:58.413" v="860" actId="20577"/>
          <ac:spMkLst>
            <pc:docMk/>
            <pc:sldMk cId="1689998662" sldId="424"/>
            <ac:spMk id="12" creationId="{AEEEEB9F-CC7F-4413-9C98-B1857CE3965B}"/>
          </ac:spMkLst>
        </pc:spChg>
        <pc:spChg chg="mod">
          <ac:chgData name="Rita Hiltunen" userId="3ba0df6f-4160-478d-879d-8482f0bd4b46" providerId="ADAL" clId="{A7867CB2-D82C-4DF6-8161-58A53B5AD663}" dt="2022-11-08T13:02:00.138" v="861" actId="20577"/>
          <ac:spMkLst>
            <pc:docMk/>
            <pc:sldMk cId="1689998662" sldId="424"/>
            <ac:spMk id="18" creationId="{CDC23272-3C41-45BD-9512-329CFD108C44}"/>
          </ac:spMkLst>
        </pc:spChg>
        <pc:grpChg chg="add mod ord">
          <ac:chgData name="Rita Hiltunen" userId="3ba0df6f-4160-478d-879d-8482f0bd4b46" providerId="ADAL" clId="{A7867CB2-D82C-4DF6-8161-58A53B5AD663}" dt="2022-11-08T13:00:55.905" v="857" actId="166"/>
          <ac:grpSpMkLst>
            <pc:docMk/>
            <pc:sldMk cId="1689998662" sldId="424"/>
            <ac:grpSpMk id="3" creationId="{A0C4485F-4E7C-FFA4-9A2B-E7E11239FBA5}"/>
          </ac:grpSpMkLst>
        </pc:grpChg>
        <pc:picChg chg="mod">
          <ac:chgData name="Rita Hiltunen" userId="3ba0df6f-4160-478d-879d-8482f0bd4b46" providerId="ADAL" clId="{A7867CB2-D82C-4DF6-8161-58A53B5AD663}" dt="2022-11-08T13:00:43.671" v="855" actId="164"/>
          <ac:picMkLst>
            <pc:docMk/>
            <pc:sldMk cId="1689998662" sldId="424"/>
            <ac:picMk id="13" creationId="{22F2D2F9-70F0-4D42-AE3E-70ECCFA0E93F}"/>
          </ac:picMkLst>
        </pc:picChg>
        <pc:picChg chg="del mod">
          <ac:chgData name="Rita Hiltunen" userId="3ba0df6f-4160-478d-879d-8482f0bd4b46" providerId="ADAL" clId="{A7867CB2-D82C-4DF6-8161-58A53B5AD663}" dt="2022-11-08T13:01:04.676" v="859" actId="478"/>
          <ac:picMkLst>
            <pc:docMk/>
            <pc:sldMk cId="1689998662" sldId="424"/>
            <ac:picMk id="16" creationId="{A902EECE-5329-493B-8B05-F8B039DCE636}"/>
          </ac:picMkLst>
        </pc:picChg>
      </pc:sldChg>
      <pc:sldChg chg="add del">
        <pc:chgData name="Rita Hiltunen" userId="3ba0df6f-4160-478d-879d-8482f0bd4b46" providerId="ADAL" clId="{A7867CB2-D82C-4DF6-8161-58A53B5AD663}" dt="2022-11-08T13:05:24.051" v="940" actId="47"/>
        <pc:sldMkLst>
          <pc:docMk/>
          <pc:sldMk cId="400715227" sldId="425"/>
        </pc:sldMkLst>
      </pc:sldChg>
      <pc:sldChg chg="modSp add mod ord modNotesTx">
        <pc:chgData name="Rita Hiltunen" userId="3ba0df6f-4160-478d-879d-8482f0bd4b46" providerId="ADAL" clId="{A7867CB2-D82C-4DF6-8161-58A53B5AD663}" dt="2022-11-08T13:11:11.128" v="1032" actId="20577"/>
        <pc:sldMkLst>
          <pc:docMk/>
          <pc:sldMk cId="2010427919" sldId="425"/>
        </pc:sldMkLst>
        <pc:spChg chg="mod">
          <ac:chgData name="Rita Hiltunen" userId="3ba0df6f-4160-478d-879d-8482f0bd4b46" providerId="ADAL" clId="{A7867CB2-D82C-4DF6-8161-58A53B5AD663}" dt="2022-11-08T13:10:37.525" v="1031" actId="1076"/>
          <ac:spMkLst>
            <pc:docMk/>
            <pc:sldMk cId="2010427919" sldId="425"/>
            <ac:spMk id="14" creationId="{65005B1C-8EC2-42C5-8D3C-7D0421491736}"/>
          </ac:spMkLst>
        </pc:spChg>
      </pc:sldChg>
      <pc:sldChg chg="modSp add mod ord modAnim modNotesTx">
        <pc:chgData name="Rita Hiltunen" userId="3ba0df6f-4160-478d-879d-8482f0bd4b46" providerId="ADAL" clId="{A7867CB2-D82C-4DF6-8161-58A53B5AD663}" dt="2022-11-08T14:07:06.630" v="1995" actId="1076"/>
        <pc:sldMkLst>
          <pc:docMk/>
          <pc:sldMk cId="3225574962" sldId="426"/>
        </pc:sldMkLst>
        <pc:spChg chg="mod">
          <ac:chgData name="Rita Hiltunen" userId="3ba0df6f-4160-478d-879d-8482f0bd4b46" providerId="ADAL" clId="{A7867CB2-D82C-4DF6-8161-58A53B5AD663}" dt="2022-11-08T14:07:06.630" v="1995" actId="1076"/>
          <ac:spMkLst>
            <pc:docMk/>
            <pc:sldMk cId="3225574962" sldId="426"/>
            <ac:spMk id="18" creationId="{CDC23272-3C41-45BD-9512-329CFD108C44}"/>
          </ac:spMkLst>
        </pc:spChg>
        <pc:grpChg chg="ord">
          <ac:chgData name="Rita Hiltunen" userId="3ba0df6f-4160-478d-879d-8482f0bd4b46" providerId="ADAL" clId="{A7867CB2-D82C-4DF6-8161-58A53B5AD663}" dt="2022-11-08T13:14:14.218" v="1119" actId="166"/>
          <ac:grpSpMkLst>
            <pc:docMk/>
            <pc:sldMk cId="3225574962" sldId="426"/>
            <ac:grpSpMk id="15" creationId="{51557CBE-92E8-42BF-8706-56A7874951EB}"/>
          </ac:grpSpMkLst>
        </pc:grpChg>
      </pc:sldChg>
      <pc:sldChg chg="modSp add mod ord modAnim">
        <pc:chgData name="Rita Hiltunen" userId="3ba0df6f-4160-478d-879d-8482f0bd4b46" providerId="ADAL" clId="{A7867CB2-D82C-4DF6-8161-58A53B5AD663}" dt="2022-11-08T14:06:52.509" v="1982" actId="1076"/>
        <pc:sldMkLst>
          <pc:docMk/>
          <pc:sldMk cId="1692608634" sldId="427"/>
        </pc:sldMkLst>
        <pc:spChg chg="mod">
          <ac:chgData name="Rita Hiltunen" userId="3ba0df6f-4160-478d-879d-8482f0bd4b46" providerId="ADAL" clId="{A7867CB2-D82C-4DF6-8161-58A53B5AD663}" dt="2022-11-08T14:06:52.509" v="1982" actId="1076"/>
          <ac:spMkLst>
            <pc:docMk/>
            <pc:sldMk cId="1692608634" sldId="427"/>
            <ac:spMk id="18" creationId="{CDC23272-3C41-45BD-9512-329CFD108C44}"/>
          </ac:spMkLst>
        </pc:spChg>
        <pc:grpChg chg="ord">
          <ac:chgData name="Rita Hiltunen" userId="3ba0df6f-4160-478d-879d-8482f0bd4b46" providerId="ADAL" clId="{A7867CB2-D82C-4DF6-8161-58A53B5AD663}" dt="2022-11-08T13:14:09.354" v="1118" actId="166"/>
          <ac:grpSpMkLst>
            <pc:docMk/>
            <pc:sldMk cId="1692608634" sldId="427"/>
            <ac:grpSpMk id="3" creationId="{5D99F839-86F7-BC1C-3BB6-E84008089401}"/>
          </ac:grpSpMkLst>
        </pc:grpChg>
      </pc:sldChg>
      <pc:sldChg chg="addSp modSp add mod ord modAnim">
        <pc:chgData name="Rita Hiltunen" userId="3ba0df6f-4160-478d-879d-8482f0bd4b46" providerId="ADAL" clId="{A7867CB2-D82C-4DF6-8161-58A53B5AD663}" dt="2022-11-08T14:06:39.183" v="1962" actId="1076"/>
        <pc:sldMkLst>
          <pc:docMk/>
          <pc:sldMk cId="232353820" sldId="428"/>
        </pc:sldMkLst>
        <pc:spChg chg="mod">
          <ac:chgData name="Rita Hiltunen" userId="3ba0df6f-4160-478d-879d-8482f0bd4b46" providerId="ADAL" clId="{A7867CB2-D82C-4DF6-8161-58A53B5AD663}" dt="2022-11-08T14:06:39.183" v="1962" actId="1076"/>
          <ac:spMkLst>
            <pc:docMk/>
            <pc:sldMk cId="232353820" sldId="428"/>
            <ac:spMk id="18" creationId="{CDC23272-3C41-45BD-9512-329CFD108C44}"/>
          </ac:spMkLst>
        </pc:spChg>
        <pc:grpChg chg="add mod ord">
          <ac:chgData name="Rita Hiltunen" userId="3ba0df6f-4160-478d-879d-8482f0bd4b46" providerId="ADAL" clId="{A7867CB2-D82C-4DF6-8161-58A53B5AD663}" dt="2022-11-08T14:06:33.514" v="1958" actId="20577"/>
          <ac:grpSpMkLst>
            <pc:docMk/>
            <pc:sldMk cId="232353820" sldId="428"/>
            <ac:grpSpMk id="4" creationId="{6466461B-B772-9011-8310-06F0DC94E91D}"/>
          </ac:grpSpMkLst>
        </pc:grpChg>
        <pc:picChg chg="mod">
          <ac:chgData name="Rita Hiltunen" userId="3ba0df6f-4160-478d-879d-8482f0bd4b46" providerId="ADAL" clId="{A7867CB2-D82C-4DF6-8161-58A53B5AD663}" dt="2022-11-08T14:06:33.514" v="1958" actId="20577"/>
          <ac:picMkLst>
            <pc:docMk/>
            <pc:sldMk cId="232353820" sldId="428"/>
            <ac:picMk id="17" creationId="{3156ED39-FB95-4581-8446-C297495EEC37}"/>
          </ac:picMkLst>
        </pc:picChg>
      </pc:sldChg>
      <pc:sldChg chg="delSp modSp add mod ord delAnim modAnim">
        <pc:chgData name="Rita Hiltunen" userId="3ba0df6f-4160-478d-879d-8482f0bd4b46" providerId="ADAL" clId="{A7867CB2-D82C-4DF6-8161-58A53B5AD663}" dt="2022-11-08T15:04:46.952" v="2710"/>
        <pc:sldMkLst>
          <pc:docMk/>
          <pc:sldMk cId="1735978798" sldId="429"/>
        </pc:sldMkLst>
        <pc:spChg chg="mod">
          <ac:chgData name="Rita Hiltunen" userId="3ba0df6f-4160-478d-879d-8482f0bd4b46" providerId="ADAL" clId="{A7867CB2-D82C-4DF6-8161-58A53B5AD663}" dt="2022-11-08T15:04:35.592" v="2705" actId="1076"/>
          <ac:spMkLst>
            <pc:docMk/>
            <pc:sldMk cId="1735978798" sldId="429"/>
            <ac:spMk id="18" creationId="{3E915B3C-5EB7-4674-BB13-D24B24652E66}"/>
          </ac:spMkLst>
        </pc:spChg>
        <pc:grpChg chg="del">
          <ac:chgData name="Rita Hiltunen" userId="3ba0df6f-4160-478d-879d-8482f0bd4b46" providerId="ADAL" clId="{A7867CB2-D82C-4DF6-8161-58A53B5AD663}" dt="2022-11-08T15:04:04.290" v="2696" actId="478"/>
          <ac:grpSpMkLst>
            <pc:docMk/>
            <pc:sldMk cId="1735978798" sldId="429"/>
            <ac:grpSpMk id="2" creationId="{BB3C8C1B-B81F-41D6-A7D8-BBF8FD71F787}"/>
          </ac:grpSpMkLst>
        </pc:grpChg>
        <pc:grpChg chg="mod">
          <ac:chgData name="Rita Hiltunen" userId="3ba0df6f-4160-478d-879d-8482f0bd4b46" providerId="ADAL" clId="{A7867CB2-D82C-4DF6-8161-58A53B5AD663}" dt="2022-11-08T15:04:37.296" v="2706" actId="1076"/>
          <ac:grpSpMkLst>
            <pc:docMk/>
            <pc:sldMk cId="1735978798" sldId="429"/>
            <ac:grpSpMk id="9" creationId="{05994950-2C13-4953-AEFA-929563603710}"/>
          </ac:grpSpMkLst>
        </pc:grpChg>
        <pc:grpChg chg="del">
          <ac:chgData name="Rita Hiltunen" userId="3ba0df6f-4160-478d-879d-8482f0bd4b46" providerId="ADAL" clId="{A7867CB2-D82C-4DF6-8161-58A53B5AD663}" dt="2022-11-08T15:04:00.480" v="2695" actId="478"/>
          <ac:grpSpMkLst>
            <pc:docMk/>
            <pc:sldMk cId="1735978798" sldId="429"/>
            <ac:grpSpMk id="13" creationId="{12098110-6CC8-40CA-8FED-A70377E3BF1A}"/>
          </ac:grpSpMkLst>
        </pc:grpChg>
      </pc:sldChg>
      <pc:sldChg chg="addSp modSp add mod ord modAnim modNotesTx">
        <pc:chgData name="Rita Hiltunen" userId="3ba0df6f-4160-478d-879d-8482f0bd4b46" providerId="ADAL" clId="{A7867CB2-D82C-4DF6-8161-58A53B5AD663}" dt="2022-11-08T15:15:56.313" v="2958"/>
        <pc:sldMkLst>
          <pc:docMk/>
          <pc:sldMk cId="3867757564" sldId="430"/>
        </pc:sldMkLst>
        <pc:spChg chg="mod">
          <ac:chgData name="Rita Hiltunen" userId="3ba0df6f-4160-478d-879d-8482f0bd4b46" providerId="ADAL" clId="{A7867CB2-D82C-4DF6-8161-58A53B5AD663}" dt="2022-11-08T15:15:17.712" v="2948" actId="1076"/>
          <ac:spMkLst>
            <pc:docMk/>
            <pc:sldMk cId="3867757564" sldId="430"/>
            <ac:spMk id="2" creationId="{E971F2F6-BF2A-405A-B2ED-6B0DC7241C92}"/>
          </ac:spMkLst>
        </pc:spChg>
        <pc:spChg chg="mod">
          <ac:chgData name="Rita Hiltunen" userId="3ba0df6f-4160-478d-879d-8482f0bd4b46" providerId="ADAL" clId="{A7867CB2-D82C-4DF6-8161-58A53B5AD663}" dt="2022-11-08T15:14:14.226" v="2903" actId="1076"/>
          <ac:spMkLst>
            <pc:docMk/>
            <pc:sldMk cId="3867757564" sldId="430"/>
            <ac:spMk id="7" creationId="{4D19F00E-2F6B-45E4-A68D-34F0C057330D}"/>
          </ac:spMkLst>
        </pc:spChg>
        <pc:spChg chg="mod">
          <ac:chgData name="Rita Hiltunen" userId="3ba0df6f-4160-478d-879d-8482f0bd4b46" providerId="ADAL" clId="{A7867CB2-D82C-4DF6-8161-58A53B5AD663}" dt="2022-11-08T15:15:25.087" v="2950" actId="1076"/>
          <ac:spMkLst>
            <pc:docMk/>
            <pc:sldMk cId="3867757564" sldId="430"/>
            <ac:spMk id="10" creationId="{9B3076B4-D7F2-41D5-AA0A-5C626A6D59E4}"/>
          </ac:spMkLst>
        </pc:spChg>
        <pc:spChg chg="mod">
          <ac:chgData name="Rita Hiltunen" userId="3ba0df6f-4160-478d-879d-8482f0bd4b46" providerId="ADAL" clId="{A7867CB2-D82C-4DF6-8161-58A53B5AD663}" dt="2022-11-08T15:14:47.639" v="2910" actId="1076"/>
          <ac:spMkLst>
            <pc:docMk/>
            <pc:sldMk cId="3867757564" sldId="430"/>
            <ac:spMk id="12" creationId="{AEEEEB9F-CC7F-4413-9C98-B1857CE3965B}"/>
          </ac:spMkLst>
        </pc:spChg>
        <pc:spChg chg="mod">
          <ac:chgData name="Rita Hiltunen" userId="3ba0df6f-4160-478d-879d-8482f0bd4b46" providerId="ADAL" clId="{A7867CB2-D82C-4DF6-8161-58A53B5AD663}" dt="2022-11-08T15:15:54.975" v="2957" actId="164"/>
          <ac:spMkLst>
            <pc:docMk/>
            <pc:sldMk cId="3867757564" sldId="430"/>
            <ac:spMk id="18" creationId="{CDC23272-3C41-45BD-9512-329CFD108C44}"/>
          </ac:spMkLst>
        </pc:spChg>
        <pc:grpChg chg="add mod">
          <ac:chgData name="Rita Hiltunen" userId="3ba0df6f-4160-478d-879d-8482f0bd4b46" providerId="ADAL" clId="{A7867CB2-D82C-4DF6-8161-58A53B5AD663}" dt="2022-11-08T15:15:54.975" v="2957" actId="164"/>
          <ac:grpSpMkLst>
            <pc:docMk/>
            <pc:sldMk cId="3867757564" sldId="430"/>
            <ac:grpSpMk id="4" creationId="{657D485F-E101-F7FE-A9B7-DF0D3D73BC9B}"/>
          </ac:grpSpMkLst>
        </pc:grpChg>
        <pc:grpChg chg="mod">
          <ac:chgData name="Rita Hiltunen" userId="3ba0df6f-4160-478d-879d-8482f0bd4b46" providerId="ADAL" clId="{A7867CB2-D82C-4DF6-8161-58A53B5AD663}" dt="2022-11-08T15:15:27.831" v="2951" actId="1076"/>
          <ac:grpSpMkLst>
            <pc:docMk/>
            <pc:sldMk cId="3867757564" sldId="430"/>
            <ac:grpSpMk id="14" creationId="{AFFEDE55-BE7F-4A94-A626-3BD0BE3AFFC3}"/>
          </ac:grpSpMkLst>
        </pc:grpChg>
        <pc:picChg chg="mod">
          <ac:chgData name="Rita Hiltunen" userId="3ba0df6f-4160-478d-879d-8482f0bd4b46" providerId="ADAL" clId="{A7867CB2-D82C-4DF6-8161-58A53B5AD663}" dt="2022-11-08T15:15:21.905" v="2949" actId="1076"/>
          <ac:picMkLst>
            <pc:docMk/>
            <pc:sldMk cId="3867757564" sldId="430"/>
            <ac:picMk id="9" creationId="{A20ABD5F-83EF-4208-9307-E1C705B9D1B2}"/>
          </ac:picMkLst>
        </pc:picChg>
        <pc:picChg chg="mod">
          <ac:chgData name="Rita Hiltunen" userId="3ba0df6f-4160-478d-879d-8482f0bd4b46" providerId="ADAL" clId="{A7867CB2-D82C-4DF6-8161-58A53B5AD663}" dt="2022-11-08T15:15:54.975" v="2957" actId="164"/>
          <ac:picMkLst>
            <pc:docMk/>
            <pc:sldMk cId="3867757564" sldId="430"/>
            <ac:picMk id="17" creationId="{3156ED39-FB95-4581-8446-C297495EEC37}"/>
          </ac:picMkLst>
        </pc:picChg>
      </pc:sldChg>
    </pc:docChg>
  </pc:docChgLst>
  <pc:docChgLst>
    <pc:chgData name="Elias Kivelä" userId="fc4c963b-48d5-4a47-b291-e2eeb3c57e4c" providerId="ADAL" clId="{D7577B08-6193-4E50-BB89-5D672BD09763}"/>
    <pc:docChg chg="custSel modSld">
      <pc:chgData name="Elias Kivelä" userId="fc4c963b-48d5-4a47-b291-e2eeb3c57e4c" providerId="ADAL" clId="{D7577B08-6193-4E50-BB89-5D672BD09763}" dt="2022-12-14T12:43:25.355" v="46" actId="1076"/>
      <pc:docMkLst>
        <pc:docMk/>
      </pc:docMkLst>
      <pc:sldChg chg="addSp delSp modSp mod delAnim modAnim">
        <pc:chgData name="Elias Kivelä" userId="fc4c963b-48d5-4a47-b291-e2eeb3c57e4c" providerId="ADAL" clId="{D7577B08-6193-4E50-BB89-5D672BD09763}" dt="2022-12-14T12:37:46.214" v="24"/>
        <pc:sldMkLst>
          <pc:docMk/>
          <pc:sldMk cId="443080098" sldId="354"/>
        </pc:sldMkLst>
        <pc:picChg chg="add mod">
          <ac:chgData name="Elias Kivelä" userId="fc4c963b-48d5-4a47-b291-e2eeb3c57e4c" providerId="ADAL" clId="{D7577B08-6193-4E50-BB89-5D672BD09763}" dt="2022-12-14T12:37:20.595" v="23" actId="14100"/>
          <ac:picMkLst>
            <pc:docMk/>
            <pc:sldMk cId="443080098" sldId="354"/>
            <ac:picMk id="2" creationId="{129489D6-DE3D-9228-6827-54DD452AC5C1}"/>
          </ac:picMkLst>
        </pc:picChg>
        <pc:picChg chg="del">
          <ac:chgData name="Elias Kivelä" userId="fc4c963b-48d5-4a47-b291-e2eeb3c57e4c" providerId="ADAL" clId="{D7577B08-6193-4E50-BB89-5D672BD09763}" dt="2022-12-14T12:36:02.855" v="18" actId="478"/>
          <ac:picMkLst>
            <pc:docMk/>
            <pc:sldMk cId="443080098" sldId="354"/>
            <ac:picMk id="3" creationId="{AC377389-DA91-91DF-B9E5-8E2E87E57B57}"/>
          </ac:picMkLst>
        </pc:picChg>
      </pc:sldChg>
      <pc:sldChg chg="modSp mod modAnim">
        <pc:chgData name="Elias Kivelä" userId="fc4c963b-48d5-4a47-b291-e2eeb3c57e4c" providerId="ADAL" clId="{D7577B08-6193-4E50-BB89-5D672BD09763}" dt="2022-12-14T12:38:43.051" v="33" actId="20577"/>
        <pc:sldMkLst>
          <pc:docMk/>
          <pc:sldMk cId="538644117" sldId="396"/>
        </pc:sldMkLst>
        <pc:spChg chg="mod">
          <ac:chgData name="Elias Kivelä" userId="fc4c963b-48d5-4a47-b291-e2eeb3c57e4c" providerId="ADAL" clId="{D7577B08-6193-4E50-BB89-5D672BD09763}" dt="2022-12-12T10:50:10.395" v="1" actId="20577"/>
          <ac:spMkLst>
            <pc:docMk/>
            <pc:sldMk cId="538644117" sldId="396"/>
            <ac:spMk id="2" creationId="{0389D08A-1C10-4FE0-AA02-0676C5EFB575}"/>
          </ac:spMkLst>
        </pc:spChg>
        <pc:spChg chg="mod">
          <ac:chgData name="Elias Kivelä" userId="fc4c963b-48d5-4a47-b291-e2eeb3c57e4c" providerId="ADAL" clId="{D7577B08-6193-4E50-BB89-5D672BD09763}" dt="2022-12-14T12:38:43.051" v="33" actId="20577"/>
          <ac:spMkLst>
            <pc:docMk/>
            <pc:sldMk cId="538644117" sldId="396"/>
            <ac:spMk id="12" creationId="{C8F99277-8340-4081-AE14-43E372EF8614}"/>
          </ac:spMkLst>
        </pc:spChg>
      </pc:sldChg>
      <pc:sldChg chg="modSp">
        <pc:chgData name="Elias Kivelä" userId="fc4c963b-48d5-4a47-b291-e2eeb3c57e4c" providerId="ADAL" clId="{D7577B08-6193-4E50-BB89-5D672BD09763}" dt="2022-12-12T10:53:40.282" v="3" actId="1076"/>
        <pc:sldMkLst>
          <pc:docMk/>
          <pc:sldMk cId="1415976051" sldId="409"/>
        </pc:sldMkLst>
        <pc:picChg chg="mod">
          <ac:chgData name="Elias Kivelä" userId="fc4c963b-48d5-4a47-b291-e2eeb3c57e4c" providerId="ADAL" clId="{D7577B08-6193-4E50-BB89-5D672BD09763}" dt="2022-12-12T10:53:40.282" v="3" actId="1076"/>
          <ac:picMkLst>
            <pc:docMk/>
            <pc:sldMk cId="1415976051" sldId="409"/>
            <ac:picMk id="7" creationId="{B95E7220-415F-40B0-B932-D955BE96B17B}"/>
          </ac:picMkLst>
        </pc:picChg>
      </pc:sldChg>
      <pc:sldChg chg="modSp mod">
        <pc:chgData name="Elias Kivelä" userId="fc4c963b-48d5-4a47-b291-e2eeb3c57e4c" providerId="ADAL" clId="{D7577B08-6193-4E50-BB89-5D672BD09763}" dt="2022-12-12T11:13:05.536" v="17" actId="6549"/>
        <pc:sldMkLst>
          <pc:docMk/>
          <pc:sldMk cId="2551220748" sldId="431"/>
        </pc:sldMkLst>
        <pc:spChg chg="mod">
          <ac:chgData name="Elias Kivelä" userId="fc4c963b-48d5-4a47-b291-e2eeb3c57e4c" providerId="ADAL" clId="{D7577B08-6193-4E50-BB89-5D672BD09763}" dt="2022-12-12T11:13:05.536" v="17" actId="6549"/>
          <ac:spMkLst>
            <pc:docMk/>
            <pc:sldMk cId="2551220748" sldId="431"/>
            <ac:spMk id="4" creationId="{2B61D33A-8FD5-17DD-3DF9-04C5AC6D9E10}"/>
          </ac:spMkLst>
        </pc:spChg>
      </pc:sldChg>
      <pc:sldChg chg="modSp mod modAnim">
        <pc:chgData name="Elias Kivelä" userId="fc4c963b-48d5-4a47-b291-e2eeb3c57e4c" providerId="ADAL" clId="{D7577B08-6193-4E50-BB89-5D672BD09763}" dt="2022-12-12T11:11:16.980" v="15"/>
        <pc:sldMkLst>
          <pc:docMk/>
          <pc:sldMk cId="3170964707" sldId="436"/>
        </pc:sldMkLst>
        <pc:spChg chg="mod">
          <ac:chgData name="Elias Kivelä" userId="fc4c963b-48d5-4a47-b291-e2eeb3c57e4c" providerId="ADAL" clId="{D7577B08-6193-4E50-BB89-5D672BD09763}" dt="2022-12-12T10:55:01.716" v="10" actId="1076"/>
          <ac:spMkLst>
            <pc:docMk/>
            <pc:sldMk cId="3170964707" sldId="436"/>
            <ac:spMk id="10" creationId="{AE639DEF-05C8-AC9C-37B9-6DD8F03D1E39}"/>
          </ac:spMkLst>
        </pc:spChg>
        <pc:spChg chg="mod">
          <ac:chgData name="Elias Kivelä" userId="fc4c963b-48d5-4a47-b291-e2eeb3c57e4c" providerId="ADAL" clId="{D7577B08-6193-4E50-BB89-5D672BD09763}" dt="2022-12-12T10:54:34.563" v="6" actId="1076"/>
          <ac:spMkLst>
            <pc:docMk/>
            <pc:sldMk cId="3170964707" sldId="436"/>
            <ac:spMk id="11" creationId="{8AC2F915-8988-1095-0FAF-FBDEF7172908}"/>
          </ac:spMkLst>
        </pc:spChg>
        <pc:spChg chg="mod">
          <ac:chgData name="Elias Kivelä" userId="fc4c963b-48d5-4a47-b291-e2eeb3c57e4c" providerId="ADAL" clId="{D7577B08-6193-4E50-BB89-5D672BD09763}" dt="2022-12-12T10:54:38.956" v="7" actId="1076"/>
          <ac:spMkLst>
            <pc:docMk/>
            <pc:sldMk cId="3170964707" sldId="436"/>
            <ac:spMk id="12" creationId="{13EAD801-70BC-147B-15F7-7F4499A18070}"/>
          </ac:spMkLst>
        </pc:spChg>
        <pc:spChg chg="mod">
          <ac:chgData name="Elias Kivelä" userId="fc4c963b-48d5-4a47-b291-e2eeb3c57e4c" providerId="ADAL" clId="{D7577B08-6193-4E50-BB89-5D672BD09763}" dt="2022-12-12T10:54:48.529" v="9" actId="1076"/>
          <ac:spMkLst>
            <pc:docMk/>
            <pc:sldMk cId="3170964707" sldId="436"/>
            <ac:spMk id="13" creationId="{79B5618A-C553-040B-D1F9-03BE687B1101}"/>
          </ac:spMkLst>
        </pc:spChg>
        <pc:spChg chg="mod">
          <ac:chgData name="Elias Kivelä" userId="fc4c963b-48d5-4a47-b291-e2eeb3c57e4c" providerId="ADAL" clId="{D7577B08-6193-4E50-BB89-5D672BD09763}" dt="2022-12-12T10:54:41.935" v="8" actId="1076"/>
          <ac:spMkLst>
            <pc:docMk/>
            <pc:sldMk cId="3170964707" sldId="436"/>
            <ac:spMk id="14" creationId="{8A0B4CF5-10BE-1050-0F04-BD07E4E53C58}"/>
          </ac:spMkLst>
        </pc:spChg>
        <pc:graphicFrameChg chg="mod">
          <ac:chgData name="Elias Kivelä" userId="fc4c963b-48d5-4a47-b291-e2eeb3c57e4c" providerId="ADAL" clId="{D7577B08-6193-4E50-BB89-5D672BD09763}" dt="2022-12-12T10:54:25.973" v="4" actId="1076"/>
          <ac:graphicFrameMkLst>
            <pc:docMk/>
            <pc:sldMk cId="3170964707" sldId="436"/>
            <ac:graphicFrameMk id="9" creationId="{110FBD68-1034-DA81-D238-48CBE3F8287A}"/>
          </ac:graphicFrameMkLst>
        </pc:graphicFrameChg>
      </pc:sldChg>
      <pc:sldChg chg="modSp mod">
        <pc:chgData name="Elias Kivelä" userId="fc4c963b-48d5-4a47-b291-e2eeb3c57e4c" providerId="ADAL" clId="{D7577B08-6193-4E50-BB89-5D672BD09763}" dt="2022-12-14T12:43:25.355" v="46" actId="1076"/>
        <pc:sldMkLst>
          <pc:docMk/>
          <pc:sldMk cId="3705781324" sldId="437"/>
        </pc:sldMkLst>
        <pc:spChg chg="mod">
          <ac:chgData name="Elias Kivelä" userId="fc4c963b-48d5-4a47-b291-e2eeb3c57e4c" providerId="ADAL" clId="{D7577B08-6193-4E50-BB89-5D672BD09763}" dt="2022-12-14T12:43:10.236" v="44" actId="1076"/>
          <ac:spMkLst>
            <pc:docMk/>
            <pc:sldMk cId="3705781324" sldId="437"/>
            <ac:spMk id="10" creationId="{93BF5543-6E8B-B51E-AA5F-B639EA1BD8BC}"/>
          </ac:spMkLst>
        </pc:spChg>
        <pc:spChg chg="mod">
          <ac:chgData name="Elias Kivelä" userId="fc4c963b-48d5-4a47-b291-e2eeb3c57e4c" providerId="ADAL" clId="{D7577B08-6193-4E50-BB89-5D672BD09763}" dt="2022-12-14T12:43:15.644" v="45" actId="1076"/>
          <ac:spMkLst>
            <pc:docMk/>
            <pc:sldMk cId="3705781324" sldId="437"/>
            <ac:spMk id="11" creationId="{619DE7E7-281B-2ACE-F1A8-3987F6DB0617}"/>
          </ac:spMkLst>
        </pc:spChg>
        <pc:spChg chg="mod">
          <ac:chgData name="Elias Kivelä" userId="fc4c963b-48d5-4a47-b291-e2eeb3c57e4c" providerId="ADAL" clId="{D7577B08-6193-4E50-BB89-5D672BD09763}" dt="2022-12-14T12:43:25.355" v="46" actId="1076"/>
          <ac:spMkLst>
            <pc:docMk/>
            <pc:sldMk cId="3705781324" sldId="437"/>
            <ac:spMk id="12" creationId="{163AD27B-4A52-6E43-3EB8-30A45A7F38D2}"/>
          </ac:spMkLst>
        </pc:spChg>
        <pc:spChg chg="mod">
          <ac:chgData name="Elias Kivelä" userId="fc4c963b-48d5-4a47-b291-e2eeb3c57e4c" providerId="ADAL" clId="{D7577B08-6193-4E50-BB89-5D672BD09763}" dt="2022-12-14T12:42:40.543" v="39" actId="1076"/>
          <ac:spMkLst>
            <pc:docMk/>
            <pc:sldMk cId="3705781324" sldId="437"/>
            <ac:spMk id="13" creationId="{34912FAA-BC3A-B863-E4F5-0F6EB56039A1}"/>
          </ac:spMkLst>
        </pc:spChg>
      </pc:sldChg>
    </pc:docChg>
  </pc:docChgLst>
  <pc:docChgLst>
    <pc:chgData name="Marjo Rinne" userId="e6cc2233-e4d9-481b-a572-e6fba53c2487" providerId="ADAL" clId="{866714A1-2A05-422F-BA4C-B9E7A2C32F63}"/>
    <pc:docChg chg="undo custSel modSld sldOrd">
      <pc:chgData name="Marjo Rinne" userId="e6cc2233-e4d9-481b-a572-e6fba53c2487" providerId="ADAL" clId="{866714A1-2A05-422F-BA4C-B9E7A2C32F63}" dt="2022-11-02T12:02:19.436" v="20" actId="14100"/>
      <pc:docMkLst>
        <pc:docMk/>
      </pc:docMkLst>
      <pc:sldChg chg="ord modNotesTx">
        <pc:chgData name="Marjo Rinne" userId="e6cc2233-e4d9-481b-a572-e6fba53c2487" providerId="ADAL" clId="{866714A1-2A05-422F-BA4C-B9E7A2C32F63}" dt="2022-11-02T10:48:32.082" v="15" actId="20577"/>
        <pc:sldMkLst>
          <pc:docMk/>
          <pc:sldMk cId="1745300087" sldId="342"/>
        </pc:sldMkLst>
      </pc:sldChg>
      <pc:sldChg chg="modSp mod modAnim">
        <pc:chgData name="Marjo Rinne" userId="e6cc2233-e4d9-481b-a572-e6fba53c2487" providerId="ADAL" clId="{866714A1-2A05-422F-BA4C-B9E7A2C32F63}" dt="2022-11-02T12:02:19.436" v="20" actId="14100"/>
        <pc:sldMkLst>
          <pc:docMk/>
          <pc:sldMk cId="3430403574" sldId="386"/>
        </pc:sldMkLst>
        <pc:spChg chg="mod">
          <ac:chgData name="Marjo Rinne" userId="e6cc2233-e4d9-481b-a572-e6fba53c2487" providerId="ADAL" clId="{866714A1-2A05-422F-BA4C-B9E7A2C32F63}" dt="2022-11-02T12:02:13.431" v="18"/>
          <ac:spMkLst>
            <pc:docMk/>
            <pc:sldMk cId="3430403574" sldId="386"/>
            <ac:spMk id="14" creationId="{38F9E71E-DA10-4117-B0F9-FAD9563107E0}"/>
          </ac:spMkLst>
        </pc:spChg>
        <pc:picChg chg="mod">
          <ac:chgData name="Marjo Rinne" userId="e6cc2233-e4d9-481b-a572-e6fba53c2487" providerId="ADAL" clId="{866714A1-2A05-422F-BA4C-B9E7A2C32F63}" dt="2022-11-02T12:02:19.436" v="20" actId="14100"/>
          <ac:picMkLst>
            <pc:docMk/>
            <pc:sldMk cId="3430403574" sldId="386"/>
            <ac:picMk id="12" creationId="{AD4C03FD-7217-4D3D-9F2E-808156D332FF}"/>
          </ac:picMkLst>
        </pc:picChg>
      </pc:sldChg>
      <pc:sldChg chg="modSp">
        <pc:chgData name="Marjo Rinne" userId="e6cc2233-e4d9-481b-a572-e6fba53c2487" providerId="ADAL" clId="{866714A1-2A05-422F-BA4C-B9E7A2C32F63}" dt="2022-11-02T10:47:36.721" v="2" actId="20577"/>
        <pc:sldMkLst>
          <pc:docMk/>
          <pc:sldMk cId="631603718" sldId="393"/>
        </pc:sldMkLst>
        <pc:spChg chg="mod">
          <ac:chgData name="Marjo Rinne" userId="e6cc2233-e4d9-481b-a572-e6fba53c2487" providerId="ADAL" clId="{866714A1-2A05-422F-BA4C-B9E7A2C32F63}" dt="2022-11-02T10:47:36.721" v="2" actId="20577"/>
          <ac:spMkLst>
            <pc:docMk/>
            <pc:sldMk cId="631603718" sldId="393"/>
            <ac:spMk id="24" creationId="{6501698A-B841-4181-A771-CCEDFC50F937}"/>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8T17:34:47.052"/>
    </inkml:context>
    <inkml:brush xml:id="br0">
      <inkml:brushProperty name="width" value="0.2" units="cm"/>
      <inkml:brushProperty name="height" value="1.2" units="cm"/>
      <inkml:brushProperty name="color" value="#008C3A"/>
      <inkml:brushProperty name="ignorePressure" value="1"/>
      <inkml:brushProperty name="inkEffects" value="pencil"/>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rtlCol="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pPr rtl="0"/>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rtlCol="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199079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247650" marR="0" lvl="0" indent="-171450" algn="l" defTabSz="914400" rtl="0" eaLnBrk="1" fontAlgn="auto" latinLnBrk="0" hangingPunct="1">
              <a:lnSpc>
                <a:spcPct val="100000"/>
              </a:lnSpc>
              <a:spcBef>
                <a:spcPts val="360"/>
              </a:spcBef>
              <a:spcAft>
                <a:spcPts val="0"/>
              </a:spcAft>
              <a:buClr>
                <a:schemeClr val="dk1"/>
              </a:buClr>
              <a:buSzPts val="1200"/>
              <a:buFont typeface="Arial" panose="020B0604020202020204" pitchFamily="34" charset="0"/>
              <a:buChar char="•"/>
              <a:tabLst/>
              <a:defRPr/>
            </a:pPr>
            <a:r>
              <a:rPr lang="sv-fi" sz="1200" b="0"/>
              <a:t>Gå igenom lektionens ämne </a:t>
            </a:r>
          </a:p>
          <a:p>
            <a:pPr algn="l" rtl="0" fontAlgn="base"/>
            <a:endParaRPr lang="fi-FI" sz="1200" b="0" i="0">
              <a:solidFill>
                <a:srgbClr val="444444"/>
              </a:solidFill>
              <a:effectLst/>
              <a:latin typeface="Calibri" panose="020F0502020204030204" pitchFamily="34" charset="0"/>
            </a:endParaRPr>
          </a:p>
          <a:p>
            <a:pPr algn="l" rtl="0" fontAlgn="base"/>
            <a:br>
              <a:rPr lang="fi-FI" sz="1000"/>
            </a:br>
            <a:endParaRPr lang="fi-FI" sz="1000"/>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GB"/>
              <a:t>1</a:t>
            </a:fld>
            <a:endParaRPr/>
          </a:p>
        </p:txBody>
      </p:sp>
    </p:spTree>
    <p:extLst>
      <p:ext uri="{BB962C8B-B14F-4D97-AF65-F5344CB8AC3E}">
        <p14:creationId xmlns:p14="http://schemas.microsoft.com/office/powerpoint/2010/main" val="2305960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0" lvl="0" indent="0" algn="l" rtl="0">
              <a:spcBef>
                <a:spcPts val="0"/>
              </a:spcBef>
              <a:spcAft>
                <a:spcPts val="0"/>
              </a:spcAft>
              <a:buNone/>
            </a:pPr>
            <a:endParaRPr lang="fi-FI"/>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1039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0" lvl="0" indent="0" algn="l" rtl="0">
              <a:spcBef>
                <a:spcPts val="0"/>
              </a:spcBef>
              <a:spcAft>
                <a:spcPts val="0"/>
              </a:spcAft>
              <a:buNone/>
            </a:pPr>
            <a:endParaRPr lang="fi-FI"/>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9146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0" lvl="0" indent="0" algn="l" rtl="0">
              <a:spcBef>
                <a:spcPts val="0"/>
              </a:spcBef>
              <a:spcAft>
                <a:spcPts val="0"/>
              </a:spcAft>
              <a:buNone/>
            </a:pPr>
            <a:endParaRPr lang="fi-FI"/>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3998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0" lvl="0" indent="0" algn="l" rtl="0">
              <a:lnSpc>
                <a:spcPct val="100000"/>
              </a:lnSpc>
              <a:spcBef>
                <a:spcPts val="360"/>
              </a:spcBef>
              <a:spcAft>
                <a:spcPts val="0"/>
              </a:spcAft>
              <a:buClr>
                <a:schemeClr val="dk1"/>
              </a:buClr>
              <a:buSzPts val="1400"/>
              <a:buFont typeface="Calibri"/>
              <a:buNone/>
            </a:pPr>
            <a:r>
              <a:rPr lang="sv-fi" sz="900" b="1"/>
              <a:t>Batteriet pyr eller ryker:</a:t>
            </a:r>
          </a:p>
          <a:p>
            <a:pPr marL="171450" marR="0" lvl="0" indent="-171450" algn="l" rtl="0">
              <a:lnSpc>
                <a:spcPct val="100000"/>
              </a:lnSpc>
              <a:spcBef>
                <a:spcPts val="360"/>
              </a:spcBef>
              <a:spcAft>
                <a:spcPts val="0"/>
              </a:spcAft>
              <a:buClr>
                <a:schemeClr val="dk1"/>
              </a:buClr>
              <a:buSzPts val="1400"/>
              <a:buFont typeface="Arial" panose="020B0604020202020204" pitchFamily="34" charset="0"/>
              <a:buChar char="•"/>
            </a:pPr>
            <a:r>
              <a:rPr lang="sv-fi" sz="900" b="0"/>
              <a:t>Dra ur kontakten eller stäng av huvudströmbrytaren.</a:t>
            </a:r>
          </a:p>
          <a:p>
            <a:pPr marL="171450" marR="0" lvl="0" indent="-171450" algn="l" defTabSz="914400" rtl="0" eaLnBrk="1" fontAlgn="auto" latinLnBrk="0" hangingPunct="1">
              <a:lnSpc>
                <a:spcPct val="100000"/>
              </a:lnSpc>
              <a:spcBef>
                <a:spcPts val="360"/>
              </a:spcBef>
              <a:spcAft>
                <a:spcPts val="0"/>
              </a:spcAft>
              <a:buClr>
                <a:schemeClr val="dk1"/>
              </a:buClr>
              <a:buSzPts val="1400"/>
              <a:buFont typeface="Arial" panose="020B0604020202020204" pitchFamily="34" charset="0"/>
              <a:buChar char="•"/>
              <a:tabLst/>
              <a:defRPr/>
            </a:pPr>
            <a:r>
              <a:rPr lang="sv-fi" sz="900" b="0"/>
              <a:t>Kyl det heta batteriet med en stor mängd vatten. Sänk ner apparaten i en vattenfylld hink eller ett vattenfyllt handfat.</a:t>
            </a:r>
            <a:endParaRPr lang="fi-FI" sz="900"/>
          </a:p>
          <a:p>
            <a:pPr marL="171450" marR="0" lvl="0" indent="-171450" algn="l" rtl="0">
              <a:lnSpc>
                <a:spcPct val="100000"/>
              </a:lnSpc>
              <a:spcBef>
                <a:spcPts val="360"/>
              </a:spcBef>
              <a:spcAft>
                <a:spcPts val="0"/>
              </a:spcAft>
              <a:buClr>
                <a:schemeClr val="dk1"/>
              </a:buClr>
              <a:buSzPts val="1400"/>
              <a:buFont typeface="Arial" panose="020B0604020202020204" pitchFamily="34" charset="0"/>
              <a:buChar char="•"/>
            </a:pPr>
            <a:endParaRPr lang="fi-FI" sz="900" b="1"/>
          </a:p>
          <a:p>
            <a:pPr marL="0" marR="0" lvl="0" indent="0" algn="l" rtl="0">
              <a:lnSpc>
                <a:spcPct val="100000"/>
              </a:lnSpc>
              <a:spcBef>
                <a:spcPts val="360"/>
              </a:spcBef>
              <a:spcAft>
                <a:spcPts val="0"/>
              </a:spcAft>
              <a:buClr>
                <a:schemeClr val="dk1"/>
              </a:buClr>
              <a:buSzPts val="1400"/>
              <a:buFont typeface="Arial" panose="020B0604020202020204" pitchFamily="34" charset="0"/>
              <a:buNone/>
            </a:pPr>
            <a:r>
              <a:rPr lang="sv-fi" sz="900" b="1"/>
              <a:t>Batteriet brinner med en synlig låga:</a:t>
            </a:r>
            <a:endParaRPr lang="fi-FI" sz="900"/>
          </a:p>
          <a:p>
            <a:pPr marL="171450" lvl="0" indent="-171450" algn="l" rtl="0">
              <a:lnSpc>
                <a:spcPct val="100000"/>
              </a:lnSpc>
              <a:spcBef>
                <a:spcPts val="360"/>
              </a:spcBef>
              <a:spcAft>
                <a:spcPts val="0"/>
              </a:spcAft>
              <a:buClr>
                <a:schemeClr val="dk1"/>
              </a:buClr>
              <a:buSzPts val="1400"/>
              <a:buFont typeface="Arial" panose="020B0604020202020204" pitchFamily="34" charset="0"/>
              <a:buChar char="•"/>
            </a:pPr>
            <a:r>
              <a:rPr lang="sv-fi" sz="900"/>
              <a:t>Dra ur kontakten om du kan. </a:t>
            </a:r>
          </a:p>
          <a:p>
            <a:pPr marL="171450" lvl="0" indent="-171450" algn="l" rtl="0">
              <a:lnSpc>
                <a:spcPct val="100000"/>
              </a:lnSpc>
              <a:spcBef>
                <a:spcPts val="360"/>
              </a:spcBef>
              <a:spcAft>
                <a:spcPts val="0"/>
              </a:spcAft>
              <a:buClr>
                <a:schemeClr val="dk1"/>
              </a:buClr>
              <a:buSzPts val="1400"/>
              <a:buFont typeface="Arial" panose="020B0604020202020204" pitchFamily="34" charset="0"/>
              <a:buChar char="•"/>
            </a:pPr>
            <a:r>
              <a:rPr lang="sv-fi" sz="900"/>
              <a:t>Lämna rummet, ring nödnumret och följ instruktionerna.</a:t>
            </a:r>
          </a:p>
          <a:p>
            <a:pPr marL="171450" lvl="0" indent="-171450" algn="l" rtl="0">
              <a:lnSpc>
                <a:spcPct val="100000"/>
              </a:lnSpc>
              <a:spcBef>
                <a:spcPts val="360"/>
              </a:spcBef>
              <a:spcAft>
                <a:spcPts val="0"/>
              </a:spcAft>
              <a:buClr>
                <a:schemeClr val="dk1"/>
              </a:buClr>
              <a:buSzPts val="1400"/>
              <a:buFont typeface="Arial" panose="020B0604020202020204" pitchFamily="34" charset="0"/>
              <a:buChar char="•"/>
            </a:pPr>
            <a:endParaRPr lang="fi-FI" sz="900"/>
          </a:p>
          <a:p>
            <a:pPr marL="171450" lvl="0" indent="-171450" algn="l" rtl="0">
              <a:lnSpc>
                <a:spcPct val="100000"/>
              </a:lnSpc>
              <a:spcBef>
                <a:spcPts val="360"/>
              </a:spcBef>
              <a:spcAft>
                <a:spcPts val="0"/>
              </a:spcAft>
              <a:buClr>
                <a:schemeClr val="dk1"/>
              </a:buClr>
              <a:buSzPts val="1400"/>
              <a:buFont typeface="Arial" panose="020B0604020202020204" pitchFamily="34" charset="0"/>
              <a:buChar char="•"/>
            </a:pPr>
            <a:endParaRPr lang="fi-FI" sz="900"/>
          </a:p>
          <a:p>
            <a:pPr marL="0" marR="0" lvl="0" indent="0" algn="l" defTabSz="914400" rtl="0" eaLnBrk="1" fontAlgn="auto" latinLnBrk="0" hangingPunct="1">
              <a:lnSpc>
                <a:spcPct val="100000"/>
              </a:lnSpc>
              <a:spcBef>
                <a:spcPts val="360"/>
              </a:spcBef>
              <a:spcAft>
                <a:spcPts val="0"/>
              </a:spcAft>
              <a:buClr>
                <a:schemeClr val="dk1"/>
              </a:buClr>
              <a:buSzPts val="1400"/>
              <a:buFont typeface="Arial" panose="020B0604020202020204" pitchFamily="34" charset="0"/>
              <a:buNone/>
              <a:tabLst/>
              <a:defRPr/>
            </a:pPr>
            <a:r>
              <a:rPr lang="sv-fi" b="1">
                <a:solidFill>
                  <a:schemeClr val="bg1"/>
                </a:solidFill>
                <a:ea typeface="Helvetica Neue"/>
                <a:cs typeface="Helvetica Neue"/>
                <a:sym typeface="Helvetica Neue"/>
              </a:rPr>
              <a:t>Observera också att batteriet kan ta eld på nytt efter släckningen.</a:t>
            </a:r>
            <a:endParaRPr lang="fi-FI">
              <a:solidFill>
                <a:schemeClr val="bg1"/>
              </a:solidFill>
              <a:latin typeface="Tenorite" panose="00000500000000000000" pitchFamily="2" charset="0"/>
            </a:endParaRPr>
          </a:p>
          <a:p>
            <a:pPr marL="0" lvl="0" indent="0" algn="l" rtl="0">
              <a:lnSpc>
                <a:spcPct val="100000"/>
              </a:lnSpc>
              <a:spcBef>
                <a:spcPts val="360"/>
              </a:spcBef>
              <a:spcAft>
                <a:spcPts val="0"/>
              </a:spcAft>
              <a:buClr>
                <a:schemeClr val="dk1"/>
              </a:buClr>
              <a:buSzPts val="1400"/>
              <a:buFont typeface="Arial" panose="020B0604020202020204" pitchFamily="34" charset="0"/>
              <a:buNone/>
            </a:pPr>
            <a:endParaRPr lang="fi-FI" sz="900"/>
          </a:p>
          <a:p>
            <a:pPr marL="0" lvl="0" indent="0" algn="l" rtl="0">
              <a:lnSpc>
                <a:spcPct val="100000"/>
              </a:lnSpc>
              <a:spcBef>
                <a:spcPts val="360"/>
              </a:spcBef>
              <a:spcAft>
                <a:spcPts val="0"/>
              </a:spcAft>
              <a:buClr>
                <a:schemeClr val="dk1"/>
              </a:buClr>
              <a:buSzPts val="1400"/>
              <a:buFont typeface="Arial" panose="020B0604020202020204" pitchFamily="34" charset="0"/>
              <a:buNone/>
            </a:pPr>
            <a:endParaRPr lang="fi-FI" sz="900"/>
          </a:p>
          <a:p>
            <a:pPr marL="171450" lvl="0" indent="-171450" algn="l" rtl="0">
              <a:lnSpc>
                <a:spcPct val="100000"/>
              </a:lnSpc>
              <a:spcBef>
                <a:spcPts val="360"/>
              </a:spcBef>
              <a:spcAft>
                <a:spcPts val="0"/>
              </a:spcAft>
              <a:buClr>
                <a:schemeClr val="dk1"/>
              </a:buClr>
              <a:buSzPts val="1400"/>
              <a:buFont typeface="Arial" panose="020B0604020202020204" pitchFamily="34" charset="0"/>
              <a:buChar char="•"/>
            </a:pPr>
            <a:endParaRPr lang="fi-FI"/>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1612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rtl="0"/>
            <a:endParaRPr lang="fi-FI"/>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9952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228600" lvl="0" indent="-152400" algn="l" rtl="0">
              <a:lnSpc>
                <a:spcPct val="100000"/>
              </a:lnSpc>
              <a:spcBef>
                <a:spcPts val="360"/>
              </a:spcBef>
              <a:spcAft>
                <a:spcPts val="0"/>
              </a:spcAft>
              <a:buClr>
                <a:schemeClr val="dk1"/>
              </a:buClr>
              <a:buSzPts val="1200"/>
              <a:buFont typeface="Calibri"/>
              <a:buNone/>
            </a:pPr>
            <a:r>
              <a:rPr lang="sv-fi" sz="1200" b="1"/>
              <a:t>Repetera: Val av förstahandssläckare.</a:t>
            </a:r>
          </a:p>
          <a:p>
            <a:pPr marL="247650" lvl="0" indent="-171450" algn="l" rtl="0">
              <a:lnSpc>
                <a:spcPct val="100000"/>
              </a:lnSpc>
              <a:spcBef>
                <a:spcPts val="360"/>
              </a:spcBef>
              <a:spcAft>
                <a:spcPts val="0"/>
              </a:spcAft>
              <a:buClr>
                <a:schemeClr val="dk1"/>
              </a:buClr>
              <a:buSzPts val="1200"/>
              <a:buFont typeface="Arial" panose="020B0604020202020204" pitchFamily="34" charset="0"/>
              <a:buChar char="•"/>
            </a:pPr>
            <a:r>
              <a:rPr lang="sv-fi" sz="1200" b="0"/>
              <a:t>När ska du använda brandfilt?</a:t>
            </a:r>
          </a:p>
          <a:p>
            <a:pPr marL="247650" lvl="0" indent="-171450" algn="l" rtl="0">
              <a:lnSpc>
                <a:spcPct val="100000"/>
              </a:lnSpc>
              <a:spcBef>
                <a:spcPts val="360"/>
              </a:spcBef>
              <a:spcAft>
                <a:spcPts val="0"/>
              </a:spcAft>
              <a:buClr>
                <a:schemeClr val="dk1"/>
              </a:buClr>
              <a:buSzPts val="1200"/>
              <a:buFont typeface="Arial" panose="020B0604020202020204" pitchFamily="34" charset="0"/>
              <a:buChar char="•"/>
            </a:pPr>
            <a:r>
              <a:rPr lang="sv-fi" sz="1200" b="0"/>
              <a:t>När ska du använda handbrandsläckare?</a:t>
            </a:r>
          </a:p>
          <a:p>
            <a:pPr marL="247650" lvl="0" indent="-171450" algn="l" rtl="0">
              <a:lnSpc>
                <a:spcPct val="100000"/>
              </a:lnSpc>
              <a:spcBef>
                <a:spcPts val="360"/>
              </a:spcBef>
              <a:spcAft>
                <a:spcPts val="0"/>
              </a:spcAft>
              <a:buClr>
                <a:schemeClr val="dk1"/>
              </a:buClr>
              <a:buSzPts val="1200"/>
              <a:buFont typeface="Arial" panose="020B0604020202020204" pitchFamily="34" charset="0"/>
              <a:buChar char="•"/>
            </a:pPr>
            <a:r>
              <a:rPr lang="sv-fi" sz="1200" b="0"/>
              <a:t>När ska du använda vatten?</a:t>
            </a:r>
          </a:p>
          <a:p>
            <a:pPr marL="228600" lvl="0" indent="-152400" algn="l" rtl="0">
              <a:lnSpc>
                <a:spcPct val="100000"/>
              </a:lnSpc>
              <a:spcBef>
                <a:spcPts val="360"/>
              </a:spcBef>
              <a:spcAft>
                <a:spcPts val="0"/>
              </a:spcAft>
              <a:buClr>
                <a:schemeClr val="dk1"/>
              </a:buClr>
              <a:buSzPts val="1200"/>
              <a:buFont typeface="Calibri"/>
              <a:buNone/>
            </a:pPr>
            <a:endParaRPr lang="fi-FI" sz="1200" b="0" dirty="0"/>
          </a:p>
          <a:p>
            <a:pPr marL="228600" lvl="0" indent="-152400" algn="l" rtl="0">
              <a:lnSpc>
                <a:spcPct val="100000"/>
              </a:lnSpc>
              <a:spcBef>
                <a:spcPts val="360"/>
              </a:spcBef>
              <a:spcAft>
                <a:spcPts val="0"/>
              </a:spcAft>
              <a:buClr>
                <a:schemeClr val="dk1"/>
              </a:buClr>
              <a:buSzPts val="1200"/>
              <a:buFont typeface="Calibri"/>
              <a:buNone/>
            </a:pPr>
            <a:r>
              <a:rPr lang="sv-fi" sz="1200" b="1"/>
              <a:t>Härnäst: Rädda dig själv. Om förstahandssläckning inte är möjlig eller inte lyckas, måste du rädda dig från branden.</a:t>
            </a: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GB"/>
              <a:t>15</a:t>
            </a:fld>
            <a:endParaRPr/>
          </a:p>
        </p:txBody>
      </p:sp>
    </p:spTree>
    <p:extLst>
      <p:ext uri="{BB962C8B-B14F-4D97-AF65-F5344CB8AC3E}">
        <p14:creationId xmlns:p14="http://schemas.microsoft.com/office/powerpoint/2010/main" val="388599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0" lvl="0" indent="0" algn="l" rtl="0">
              <a:lnSpc>
                <a:spcPct val="100000"/>
              </a:lnSpc>
              <a:spcBef>
                <a:spcPts val="360"/>
              </a:spcBef>
              <a:spcAft>
                <a:spcPts val="0"/>
              </a:spcAft>
              <a:buClr>
                <a:schemeClr val="dk1"/>
              </a:buClr>
              <a:buSzPts val="1400"/>
              <a:buFont typeface="Calibri"/>
              <a:buNone/>
            </a:pPr>
            <a:endParaRPr lang="fi-FI" noProof="0"/>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3832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rtl="0"/>
            <a:r>
              <a:rPr lang="sv-fi"/>
              <a:t>Om förstahandssläckning inte är möjlig måste du rädda dig från branden. Det finns olika sätt att rädda sig själv i olika situationer. </a:t>
            </a:r>
          </a:p>
          <a:p>
            <a:pPr rtl="0"/>
            <a:r>
              <a:rPr lang="sv-fi"/>
              <a:t>I följande situation brinner det i ditt eget hem.</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i-FI"/>
          </a:p>
          <a:p>
            <a:pPr rtl="0"/>
            <a:endParaRPr lang="fi-FI"/>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6791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0" marR="0" lvl="0" indent="0" algn="l" rtl="0">
              <a:lnSpc>
                <a:spcPct val="100000"/>
              </a:lnSpc>
              <a:spcBef>
                <a:spcPts val="360"/>
              </a:spcBef>
              <a:spcAft>
                <a:spcPts val="0"/>
              </a:spcAft>
              <a:buClr>
                <a:srgbClr val="000000"/>
              </a:buClr>
              <a:buSzPts val="1400"/>
              <a:buFont typeface="Arial"/>
              <a:buNone/>
            </a:pPr>
            <a:r>
              <a:rPr lang="sv-fi" noProof="0"/>
              <a:t>När brandvarnaren larmar är det viktigt att agera snabbt eftersom det bara finns lite tid för att varna andra och att avlägsna sig. </a:t>
            </a:r>
          </a:p>
          <a:p>
            <a:pPr marL="0" marR="0" lvl="0" indent="0" algn="l" rtl="0">
              <a:lnSpc>
                <a:spcPct val="100000"/>
              </a:lnSpc>
              <a:spcBef>
                <a:spcPts val="360"/>
              </a:spcBef>
              <a:spcAft>
                <a:spcPts val="0"/>
              </a:spcAft>
              <a:buClr>
                <a:srgbClr val="000000"/>
              </a:buClr>
              <a:buSzPts val="1400"/>
              <a:buFont typeface="Arial"/>
              <a:buNone/>
            </a:pPr>
            <a:endParaRPr lang="fi-FI" noProof="0"/>
          </a:p>
          <a:p>
            <a:pPr marL="0" marR="0" lvl="0" indent="0" algn="l" rtl="0">
              <a:lnSpc>
                <a:spcPct val="100000"/>
              </a:lnSpc>
              <a:spcBef>
                <a:spcPts val="360"/>
              </a:spcBef>
              <a:spcAft>
                <a:spcPts val="0"/>
              </a:spcAft>
              <a:buClr>
                <a:srgbClr val="000000"/>
              </a:buClr>
              <a:buSzPts val="1400"/>
              <a:buFont typeface="Arial"/>
              <a:buNone/>
            </a:pPr>
            <a:r>
              <a:rPr lang="sv-fi" noProof="0"/>
              <a:t>Om brandvarnaren larmar i den bostad som du befinner dig i, varna andra genom att ropa och väck dem som sover.</a:t>
            </a:r>
          </a:p>
          <a:p>
            <a:pPr marL="0" marR="0" lvl="0" indent="0" algn="l" rtl="0">
              <a:lnSpc>
                <a:spcPct val="100000"/>
              </a:lnSpc>
              <a:spcBef>
                <a:spcPts val="360"/>
              </a:spcBef>
              <a:spcAft>
                <a:spcPts val="0"/>
              </a:spcAft>
              <a:buClr>
                <a:srgbClr val="000000"/>
              </a:buClr>
              <a:buSzPts val="1400"/>
              <a:buFont typeface="Arial"/>
              <a:buNone/>
            </a:pPr>
            <a:r>
              <a:rPr lang="sv-fi" noProof="0"/>
              <a:t>Om den begynnande branden är liten kan du försöka släcka den med t.ex. en brandfilt eller handbrandsläckare. Du får inte sätta dig själv i fara.</a:t>
            </a:r>
          </a:p>
          <a:p>
            <a:pPr marL="0" marR="0" lvl="0" indent="0" algn="l" rtl="0">
              <a:lnSpc>
                <a:spcPct val="100000"/>
              </a:lnSpc>
              <a:spcBef>
                <a:spcPts val="360"/>
              </a:spcBef>
              <a:spcAft>
                <a:spcPts val="0"/>
              </a:spcAft>
              <a:buClr>
                <a:srgbClr val="000000"/>
              </a:buClr>
              <a:buSzPts val="1400"/>
              <a:buFont typeface="Arial"/>
              <a:buNone/>
            </a:pPr>
            <a:endParaRPr lang="fi-FI" noProof="0"/>
          </a:p>
          <a:p>
            <a:pPr marL="0" marR="0" lvl="0" indent="0" algn="l" rtl="0">
              <a:lnSpc>
                <a:spcPct val="100000"/>
              </a:lnSpc>
              <a:spcBef>
                <a:spcPts val="360"/>
              </a:spcBef>
              <a:spcAft>
                <a:spcPts val="0"/>
              </a:spcAft>
              <a:buClr>
                <a:srgbClr val="000000"/>
              </a:buClr>
              <a:buSzPts val="1400"/>
              <a:buFont typeface="Arial"/>
              <a:buNone/>
            </a:pPr>
            <a:r>
              <a:rPr lang="sv-fi" noProof="0"/>
              <a:t>Om branden inte går att släcka inom ungefär en halv minut, avlägsna dig från rummet och stäng dörren efter dig. </a:t>
            </a:r>
          </a:p>
          <a:p>
            <a:pPr marL="0" marR="0" lvl="0" indent="0" algn="l" rtl="0">
              <a:lnSpc>
                <a:spcPct val="100000"/>
              </a:lnSpc>
              <a:spcBef>
                <a:spcPts val="360"/>
              </a:spcBef>
              <a:spcAft>
                <a:spcPts val="0"/>
              </a:spcAft>
              <a:buClr>
                <a:srgbClr val="000000"/>
              </a:buClr>
              <a:buSzPts val="1400"/>
              <a:buFont typeface="Arial"/>
              <a:buNone/>
            </a:pPr>
            <a:r>
              <a:rPr lang="sv-fi" noProof="0"/>
              <a:t>Avlägsna dig snabbt från lägenheten och hjälp också andra att ta sig ut. När du går ut, stäng dörren och fönstren. Om du befinner dig i ett höghus och det inte finns rök i trappuppgången, varna dina grannar genom att t.ex. ringa på dörrklockorna. Avlägsna dig via trappan. Använd inte hissen!</a:t>
            </a:r>
          </a:p>
          <a:p>
            <a:pPr marL="0" marR="0" lvl="0" indent="0" algn="l" rtl="0">
              <a:lnSpc>
                <a:spcPct val="100000"/>
              </a:lnSpc>
              <a:spcBef>
                <a:spcPts val="360"/>
              </a:spcBef>
              <a:spcAft>
                <a:spcPts val="0"/>
              </a:spcAft>
              <a:buClr>
                <a:srgbClr val="000000"/>
              </a:buClr>
              <a:buSzPts val="1400"/>
              <a:buFont typeface="Arial"/>
              <a:buNone/>
            </a:pPr>
            <a:endParaRPr lang="fi-FI" noProof="0"/>
          </a:p>
          <a:p>
            <a:pPr marL="0" marR="0" lvl="0" indent="0" algn="l" rtl="0">
              <a:lnSpc>
                <a:spcPct val="100000"/>
              </a:lnSpc>
              <a:spcBef>
                <a:spcPts val="360"/>
              </a:spcBef>
              <a:spcAft>
                <a:spcPts val="0"/>
              </a:spcAft>
              <a:buClr>
                <a:srgbClr val="000000"/>
              </a:buClr>
              <a:buSzPts val="1400"/>
              <a:buFont typeface="Arial"/>
              <a:buNone/>
            </a:pPr>
            <a:r>
              <a:rPr lang="sv-fi" noProof="0"/>
              <a:t>Gå till samlingsplatsen.</a:t>
            </a:r>
          </a:p>
          <a:p>
            <a:pPr marL="0" marR="0" lvl="0" indent="0" algn="l" rtl="0">
              <a:lnSpc>
                <a:spcPct val="100000"/>
              </a:lnSpc>
              <a:spcBef>
                <a:spcPts val="360"/>
              </a:spcBef>
              <a:spcAft>
                <a:spcPts val="0"/>
              </a:spcAft>
              <a:buClr>
                <a:srgbClr val="000000"/>
              </a:buClr>
              <a:buSzPts val="1400"/>
              <a:buFont typeface="Arial"/>
              <a:buNone/>
            </a:pPr>
            <a:endParaRPr lang="fi-FI" noProof="0"/>
          </a:p>
          <a:p>
            <a:pPr marL="0" marR="0" lvl="0" indent="0" algn="l" rtl="0">
              <a:lnSpc>
                <a:spcPct val="100000"/>
              </a:lnSpc>
              <a:spcBef>
                <a:spcPts val="360"/>
              </a:spcBef>
              <a:spcAft>
                <a:spcPts val="0"/>
              </a:spcAft>
              <a:buClr>
                <a:srgbClr val="000000"/>
              </a:buClr>
              <a:buSzPts val="1400"/>
              <a:buFont typeface="Arial"/>
              <a:buNone/>
            </a:pPr>
            <a:r>
              <a:rPr lang="sv-fi" noProof="0"/>
              <a:t>Larma nödcentralen från en säker plats. Vägled brandkåren till platsen.</a:t>
            </a:r>
          </a:p>
          <a:p>
            <a:pPr marL="0" marR="0" lvl="0" indent="0" algn="l" rtl="0">
              <a:lnSpc>
                <a:spcPct val="100000"/>
              </a:lnSpc>
              <a:spcBef>
                <a:spcPts val="360"/>
              </a:spcBef>
              <a:spcAft>
                <a:spcPts val="0"/>
              </a:spcAft>
              <a:buClr>
                <a:srgbClr val="000000"/>
              </a:buClr>
              <a:buSzPts val="1400"/>
              <a:buFont typeface="Arial"/>
              <a:buNone/>
            </a:pPr>
            <a:endParaRPr lang="fi-FI"/>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2773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rtl="0"/>
            <a:endParaRPr lang="fi-FI"/>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2485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400"/>
              <a:buFont typeface="Calibri"/>
              <a:buNone/>
            </a:pPr>
            <a:r>
              <a:rPr lang="sv-fi" sz="1200" noProof="0"/>
              <a:t>En brand kan utvecklas riktigt snabbt, och därför är det viktigt att veta hur man agerar rätt och säkert!</a:t>
            </a:r>
          </a:p>
          <a:p>
            <a:pPr marL="0" lvl="0" indent="0" algn="l" rtl="0">
              <a:lnSpc>
                <a:spcPct val="100000"/>
              </a:lnSpc>
              <a:spcBef>
                <a:spcPts val="0"/>
              </a:spcBef>
              <a:spcAft>
                <a:spcPts val="0"/>
              </a:spcAft>
              <a:buClr>
                <a:schemeClr val="dk1"/>
              </a:buClr>
              <a:buSzPts val="1400"/>
              <a:buFont typeface="Calibri"/>
              <a:buNone/>
            </a:pPr>
            <a:endParaRPr lang="fi-FI" sz="1200" noProof="0"/>
          </a:p>
          <a:p>
            <a:pPr marL="0" lvl="0" indent="0" algn="l" rtl="0">
              <a:lnSpc>
                <a:spcPct val="100000"/>
              </a:lnSpc>
              <a:spcBef>
                <a:spcPts val="0"/>
              </a:spcBef>
              <a:spcAft>
                <a:spcPts val="0"/>
              </a:spcAft>
              <a:buClr>
                <a:schemeClr val="dk1"/>
              </a:buClr>
              <a:buSzPts val="1400"/>
              <a:buFont typeface="Calibri"/>
              <a:buNone/>
            </a:pPr>
            <a:endParaRPr lang="fi-FI" sz="1200" noProof="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GB"/>
              <a:t>2</a:t>
            </a:fld>
            <a:endParaRPr/>
          </a:p>
        </p:txBody>
      </p:sp>
    </p:spTree>
    <p:extLst>
      <p:ext uri="{BB962C8B-B14F-4D97-AF65-F5344CB8AC3E}">
        <p14:creationId xmlns:p14="http://schemas.microsoft.com/office/powerpoint/2010/main" val="718737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rtl="0"/>
            <a:r>
              <a:rPr lang="sv-fi"/>
              <a:t>Repetera: det finns olika sätt att rädda sig själv i olika situationer.</a:t>
            </a:r>
          </a:p>
          <a:p>
            <a:pPr rtl="0"/>
            <a:r>
              <a:rPr lang="sv-fi"/>
              <a:t>Härnäst en situation där det brinner annanstans i höghuset.</a:t>
            </a:r>
          </a:p>
          <a:p>
            <a:pPr rtl="0"/>
            <a:endParaRPr lang="fi-FI"/>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4006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sv-fi"/>
              <a:t>Länk till spelet: https://spek.h5p.com/content/1291662006953165597</a:t>
            </a:r>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0211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sv-fi" b="1"/>
              <a:t>Om du är i ett höghus och det brinner hos grannen eller i trappuppgången</a:t>
            </a:r>
            <a:br>
              <a:rPr lang="fi-FI" b="1" dirty="0"/>
            </a:br>
            <a:br>
              <a:rPr lang="fi-FI" b="1" dirty="0"/>
            </a:br>
            <a:r>
              <a:rPr lang="sv-fi"/>
              <a:t>I ett höghus bildar varje lägenhet sin egen </a:t>
            </a:r>
            <a:r>
              <a:rPr lang="sv-fi" b="1"/>
              <a:t>brandsektion</a:t>
            </a:r>
            <a:r>
              <a:rPr lang="sv-fi"/>
              <a:t>. Sektioneringen förhindrar spridning av brand och brandgaser från en lägenhet till en annan. </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endParaRPr lang="fi-FI" dirty="0"/>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sv-fi"/>
              <a:t>Därför är det säkrast att stanna i lägenheten</a:t>
            </a:r>
            <a:r>
              <a:rPr lang="fi-fi" b="1"/>
              <a:t>.</a:t>
            </a:r>
            <a:r>
              <a:rPr lang="sv-fi" b="1"/>
              <a:t> Att gå ut i en rökig trappuppgång är livsfarligt</a:t>
            </a:r>
            <a:r>
              <a:rPr lang="fi-fi" b="1"/>
              <a:t>.</a:t>
            </a:r>
            <a:r>
              <a:rPr lang="fi-fi"/>
              <a:t> </a:t>
            </a:r>
            <a:endParaRPr lang="fi-FI" b="1" dirty="0"/>
          </a:p>
          <a:p>
            <a:pPr marL="0" lvl="0" indent="0" algn="l" rtl="0">
              <a:lnSpc>
                <a:spcPct val="100000"/>
              </a:lnSpc>
              <a:spcBef>
                <a:spcPts val="360"/>
              </a:spcBef>
              <a:spcAft>
                <a:spcPts val="0"/>
              </a:spcAft>
              <a:buClr>
                <a:schemeClr val="dk1"/>
              </a:buClr>
              <a:buSzPts val="1400"/>
              <a:buFont typeface="Calibri"/>
              <a:buNone/>
            </a:pPr>
            <a:endParaRPr lang="fi-FI" dirty="0"/>
          </a:p>
          <a:p>
            <a:pPr marL="171450" marR="0" lvl="0" indent="-171450" algn="l" rtl="0">
              <a:lnSpc>
                <a:spcPct val="100000"/>
              </a:lnSpc>
              <a:spcBef>
                <a:spcPts val="360"/>
              </a:spcBef>
              <a:spcAft>
                <a:spcPts val="0"/>
              </a:spcAft>
              <a:buClr>
                <a:srgbClr val="000000"/>
              </a:buClr>
              <a:buSzPts val="1400"/>
              <a:buFont typeface="Arial" panose="020B0604020202020204" pitchFamily="34" charset="0"/>
              <a:buChar char="•"/>
            </a:pPr>
            <a:r>
              <a:rPr lang="sv-fi"/>
              <a:t>Kom ihåg att </a:t>
            </a:r>
            <a:r>
              <a:rPr lang="sv-fi" b="1"/>
              <a:t>om du befinner dig i ett höghus och det inte brinner i din lägenhet,</a:t>
            </a:r>
            <a:r>
              <a:rPr lang="fi-fi" b="1"/>
              <a:t> är det bättre att stanna i din lägenhet</a:t>
            </a:r>
            <a:r>
              <a:rPr lang="sv-fi"/>
              <a:t>. </a:t>
            </a:r>
          </a:p>
          <a:p>
            <a:pPr marL="171450" marR="0" lvl="0" indent="-171450" algn="l" rtl="0">
              <a:lnSpc>
                <a:spcPct val="100000"/>
              </a:lnSpc>
              <a:spcBef>
                <a:spcPts val="360"/>
              </a:spcBef>
              <a:spcAft>
                <a:spcPts val="0"/>
              </a:spcAft>
              <a:buClr>
                <a:srgbClr val="000000"/>
              </a:buClr>
              <a:buSzPts val="1400"/>
              <a:buFont typeface="Arial" panose="020B0604020202020204" pitchFamily="34" charset="0"/>
              <a:buChar char="•"/>
            </a:pPr>
            <a:r>
              <a:rPr lang="sv-fi"/>
              <a:t>Stäng dörrarna och täta dörrspringan vid behov med en våt handduk för att hindra rök från att komma in i lägenheten. </a:t>
            </a:r>
            <a:br>
              <a:rPr lang="fi-FI" dirty="0"/>
            </a:br>
            <a:br>
              <a:rPr lang="fi-FI" dirty="0"/>
            </a:br>
            <a:endParaRPr lang="fi-FI" dirty="0"/>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5877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rtl="0"/>
            <a:r>
              <a:rPr lang="sv-fi"/>
              <a:t>Repetera: det finns olika sätt att rädda sig själv i olika situationer.</a:t>
            </a:r>
          </a:p>
          <a:p>
            <a:pPr rtl="0"/>
            <a:r>
              <a:rPr lang="sv-fi"/>
              <a:t>Härnäst en situation där det brinner i grannskapet, till exempel i grannkvarteret.</a:t>
            </a:r>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2273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sv-fi"/>
              <a:t>Länk till spelet: </a:t>
            </a:r>
            <a:r>
              <a:rPr lang="sv-fi" noProof="0"/>
              <a:t>https://spek.h5p.com/content/1291662036853467267</a:t>
            </a:r>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9475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sv-fi" b="0" i="0">
                <a:solidFill>
                  <a:srgbClr val="000000"/>
                </a:solidFill>
                <a:effectLst/>
                <a:latin typeface="Arial" panose="020B0604020202020204" pitchFamily="34" charset="0"/>
              </a:rPr>
              <a:t>Det kan finnas giftiga rökgaser utomhus och du kan störa räddningsarbetarna i deras arbete. </a:t>
            </a:r>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sv-fi" b="0" i="0">
                <a:solidFill>
                  <a:srgbClr val="000000"/>
                </a:solidFill>
                <a:effectLst/>
                <a:latin typeface="Arial" panose="020B0604020202020204" pitchFamily="34" charset="0"/>
              </a:rPr>
              <a:t>Om förhållandena i hemmet trots skydd blir farliga på grund av att rök kommer in, ring nödcentralen och be om hjälp.</a:t>
            </a:r>
            <a:endParaRPr lang="fi-FI"/>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0859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rtl="0"/>
            <a:r>
              <a:rPr lang="sv-fi"/>
              <a:t>Repetera: det finns olika sätt att rädda sig själv i olika situationer.</a:t>
            </a:r>
          </a:p>
          <a:p>
            <a:pPr rtl="0"/>
            <a:r>
              <a:rPr lang="sv-fi"/>
              <a:t>Härnäst en situation där du befinner dig på offentlig plats, till exempel ett köpcentrum, och du hör ett brandlarm.</a:t>
            </a:r>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4699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sv-fi" sz="900"/>
              <a:t>Det brinner till exempel i skolan eller i ett köpcentrum.</a:t>
            </a:r>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7137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rtl="0"/>
            <a:endParaRPr lang="fi-FI"/>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2038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228600" lvl="0" indent="-152400" algn="l" rtl="0">
              <a:lnSpc>
                <a:spcPct val="100000"/>
              </a:lnSpc>
              <a:spcBef>
                <a:spcPts val="360"/>
              </a:spcBef>
              <a:spcAft>
                <a:spcPts val="0"/>
              </a:spcAft>
              <a:buClr>
                <a:schemeClr val="dk1"/>
              </a:buClr>
              <a:buSzPts val="1200"/>
              <a:buFont typeface="Calibri"/>
              <a:buNone/>
            </a:pPr>
            <a:endParaRPr sz="1200"/>
          </a:p>
          <a:p>
            <a:pPr marL="0" lvl="0" indent="0" algn="l" rtl="0">
              <a:spcBef>
                <a:spcPts val="0"/>
              </a:spcBef>
              <a:spcAft>
                <a:spcPts val="0"/>
              </a:spcAft>
              <a:buNone/>
            </a:pPr>
            <a:endParaRPr sz="1200"/>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GB"/>
              <a:t>29</a:t>
            </a:fld>
            <a:endParaRPr/>
          </a:p>
        </p:txBody>
      </p:sp>
    </p:spTree>
    <p:extLst>
      <p:ext uri="{BB962C8B-B14F-4D97-AF65-F5344CB8AC3E}">
        <p14:creationId xmlns:p14="http://schemas.microsoft.com/office/powerpoint/2010/main" val="2030226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171450" lvl="0" indent="-171450" algn="l" rtl="0">
              <a:lnSpc>
                <a:spcPct val="100000"/>
              </a:lnSpc>
              <a:spcBef>
                <a:spcPts val="360"/>
              </a:spcBef>
              <a:spcAft>
                <a:spcPts val="0"/>
              </a:spcAft>
              <a:buClr>
                <a:schemeClr val="dk1"/>
              </a:buClr>
              <a:buSzPts val="1400"/>
              <a:buFont typeface="Arial" panose="020B0604020202020204" pitchFamily="34" charset="0"/>
              <a:buChar char="•"/>
            </a:pPr>
            <a:r>
              <a:rPr lang="sv-fi" sz="1200"/>
              <a:t>Kolmonoxid (HO), eller kolos, är </a:t>
            </a:r>
            <a:r>
              <a:rPr lang="sv-fi" sz="1200" b="1"/>
              <a:t>en gasformig</a:t>
            </a:r>
            <a:r>
              <a:rPr lang="sv-fi" sz="1200"/>
              <a:t>, </a:t>
            </a:r>
            <a:r>
              <a:rPr lang="sv-fi" sz="1200" b="1"/>
              <a:t>färglös</a:t>
            </a:r>
            <a:r>
              <a:rPr lang="sv-fi" sz="1200"/>
              <a:t> och </a:t>
            </a:r>
            <a:r>
              <a:rPr lang="sv-fi" sz="1200" b="1"/>
              <a:t>luktfri</a:t>
            </a:r>
            <a:r>
              <a:rPr lang="sv-fi" sz="1200"/>
              <a:t> förening av kol och syre som uppstår vid ofullständig förbränning till exempel i en oljekamin eller bilmotor</a:t>
            </a:r>
            <a:r>
              <a:rPr lang="fi-fi" sz="1200" b="1"/>
              <a:t>.</a:t>
            </a:r>
            <a:r>
              <a:rPr lang="fi-fi" sz="1200"/>
              <a:t> Gasen inverkar snabbt och obemärkt. Den är oerhört farlig och förorsakar medvetslöshet redan i små mängder. Ett förgiftningstillstånd kan leda till allvarliga skador eller till och med död.  </a:t>
            </a:r>
          </a:p>
          <a:p>
            <a:pPr marL="0" lvl="0" indent="0" algn="l" rtl="0">
              <a:lnSpc>
                <a:spcPct val="100000"/>
              </a:lnSpc>
              <a:spcBef>
                <a:spcPts val="360"/>
              </a:spcBef>
              <a:spcAft>
                <a:spcPts val="0"/>
              </a:spcAft>
              <a:buClr>
                <a:schemeClr val="dk1"/>
              </a:buClr>
              <a:buSzPts val="1400"/>
              <a:buFont typeface="Arial" panose="020B0604020202020204" pitchFamily="34" charset="0"/>
              <a:buNone/>
            </a:pPr>
            <a:endParaRPr lang="fi-FI" sz="1200" dirty="0"/>
          </a:p>
          <a:p>
            <a:pPr marL="171450" marR="0" lvl="0" indent="-171450" algn="l" defTabSz="914400" rtl="0" eaLnBrk="1" fontAlgn="auto" latinLnBrk="0" hangingPunct="1">
              <a:lnSpc>
                <a:spcPct val="100000"/>
              </a:lnSpc>
              <a:spcBef>
                <a:spcPts val="360"/>
              </a:spcBef>
              <a:spcAft>
                <a:spcPts val="0"/>
              </a:spcAft>
              <a:buClr>
                <a:schemeClr val="dk1"/>
              </a:buClr>
              <a:buSzPts val="1400"/>
              <a:buFont typeface="Arial" panose="020B0604020202020204" pitchFamily="34" charset="0"/>
              <a:buChar char="•"/>
              <a:tabLst/>
              <a:defRPr/>
            </a:pPr>
            <a:r>
              <a:rPr lang="sv-fi" sz="1200"/>
              <a:t>En brand blir dödligt giftig snabbt, redan när t.ex. endast stoppningen i en fåtölj brinner i en bostad. Gaser från brinnande möbler är mycket giftiga. Giftiga gaser upptas i blodomloppet genom inandning och tränger undan syret. Om man andas giftiga brandgaser, kan man i värsta fall dö direkt. </a:t>
            </a:r>
          </a:p>
          <a:p>
            <a:pPr marL="0" lvl="0" indent="0" algn="l" rtl="0">
              <a:lnSpc>
                <a:spcPct val="100000"/>
              </a:lnSpc>
              <a:spcBef>
                <a:spcPts val="360"/>
              </a:spcBef>
              <a:spcAft>
                <a:spcPts val="0"/>
              </a:spcAft>
              <a:buClr>
                <a:schemeClr val="dk1"/>
              </a:buClr>
              <a:buSzPts val="1400"/>
              <a:buFont typeface="Arial" panose="020B0604020202020204" pitchFamily="34" charset="0"/>
              <a:buNone/>
            </a:pPr>
            <a:endParaRPr lang="fi-FI" sz="1200" dirty="0"/>
          </a:p>
          <a:p>
            <a:pPr marL="171450" lvl="0" indent="-171450" algn="l" rtl="0">
              <a:lnSpc>
                <a:spcPct val="100000"/>
              </a:lnSpc>
              <a:spcBef>
                <a:spcPts val="360"/>
              </a:spcBef>
              <a:spcAft>
                <a:spcPts val="0"/>
              </a:spcAft>
              <a:buClr>
                <a:schemeClr val="dk1"/>
              </a:buClr>
              <a:buSzPts val="1400"/>
              <a:buFont typeface="Arial" panose="020B0604020202020204" pitchFamily="34" charset="0"/>
              <a:buChar char="•"/>
            </a:pPr>
            <a:endParaRPr lang="fi-FI" sz="1200" dirty="0"/>
          </a:p>
          <a:p>
            <a:pPr marL="0" lvl="0" indent="0" algn="l" rtl="0">
              <a:lnSpc>
                <a:spcPct val="100000"/>
              </a:lnSpc>
              <a:spcBef>
                <a:spcPts val="360"/>
              </a:spcBef>
              <a:spcAft>
                <a:spcPts val="0"/>
              </a:spcAft>
              <a:buClr>
                <a:schemeClr val="dk1"/>
              </a:buClr>
              <a:buSzPts val="1400"/>
              <a:buFont typeface="Arial" panose="020B0604020202020204" pitchFamily="34" charset="0"/>
              <a:buNone/>
            </a:pPr>
            <a:r>
              <a:rPr lang="sv-fi" sz="1200" b="1"/>
              <a:t>Fråga:</a:t>
            </a:r>
            <a:r>
              <a:rPr lang="sv-fi" sz="1200"/>
              <a:t> Varför är det viktigt att krypa på golvnivå om det finns rök i ett rum?</a:t>
            </a:r>
          </a:p>
          <a:p>
            <a:pPr marL="171450" lvl="0" indent="-171450" algn="l" rtl="0">
              <a:lnSpc>
                <a:spcPct val="100000"/>
              </a:lnSpc>
              <a:spcBef>
                <a:spcPts val="360"/>
              </a:spcBef>
              <a:spcAft>
                <a:spcPts val="0"/>
              </a:spcAft>
              <a:buClr>
                <a:schemeClr val="dk1"/>
              </a:buClr>
              <a:buSzPts val="1400"/>
              <a:buFont typeface="Arial" panose="020B0604020202020204" pitchFamily="34" charset="0"/>
              <a:buChar char="•"/>
            </a:pPr>
            <a:endParaRPr lang="fi-FI" sz="1200" dirty="0"/>
          </a:p>
          <a:p>
            <a:pPr marL="0" lvl="0" indent="0" algn="l" rtl="0">
              <a:lnSpc>
                <a:spcPct val="100000"/>
              </a:lnSpc>
              <a:spcBef>
                <a:spcPts val="360"/>
              </a:spcBef>
              <a:spcAft>
                <a:spcPts val="0"/>
              </a:spcAft>
              <a:buClr>
                <a:schemeClr val="dk1"/>
              </a:buClr>
              <a:buSzPts val="1400"/>
              <a:buFont typeface="Arial" panose="020B0604020202020204" pitchFamily="34" charset="0"/>
              <a:buNone/>
            </a:pPr>
            <a:r>
              <a:rPr lang="sv-fi" sz="1200" b="1"/>
              <a:t>Svar:</a:t>
            </a:r>
            <a:r>
              <a:rPr lang="sv-fi" sz="1200"/>
              <a:t> Rök stiger alltid uppåt. Därför finns det syre en längre tid under röken och värmen. Vid brand kan temperaturen stiga till 700 grader i axelhöjd, men samtidigt vara bara ett par hundra grader i knähöjd. T.ex. en matta eller tjock yllefilt skyddar mot värme.</a:t>
            </a:r>
          </a:p>
          <a:p>
            <a:pPr marL="171450" lvl="0" indent="-171450" algn="l" rtl="0">
              <a:lnSpc>
                <a:spcPct val="100000"/>
              </a:lnSpc>
              <a:spcBef>
                <a:spcPts val="360"/>
              </a:spcBef>
              <a:spcAft>
                <a:spcPts val="0"/>
              </a:spcAft>
              <a:buClr>
                <a:schemeClr val="dk1"/>
              </a:buClr>
              <a:buSzPts val="1400"/>
              <a:buFont typeface="Arial" panose="020B0604020202020204" pitchFamily="34" charset="0"/>
              <a:buChar char="•"/>
            </a:pPr>
            <a:endParaRPr lang="fi-FI" sz="1200" dirty="0"/>
          </a:p>
          <a:p>
            <a:pPr marL="0" lvl="0" indent="0" algn="l" rtl="0">
              <a:spcBef>
                <a:spcPts val="0"/>
              </a:spcBef>
              <a:spcAft>
                <a:spcPts val="0"/>
              </a:spcAft>
              <a:buNone/>
            </a:pPr>
            <a:endParaRPr lang="fi-FI" sz="1200" dirty="0"/>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GB"/>
              <a:t>3</a:t>
            </a:fld>
            <a:endParaRPr/>
          </a:p>
        </p:txBody>
      </p:sp>
    </p:spTree>
    <p:extLst>
      <p:ext uri="{BB962C8B-B14F-4D97-AF65-F5344CB8AC3E}">
        <p14:creationId xmlns:p14="http://schemas.microsoft.com/office/powerpoint/2010/main" val="30160766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rtl="0"/>
            <a:r>
              <a:rPr lang="sv-fi"/>
              <a:t>Tänk igenom instruktionerna för olika situationer.</a:t>
            </a:r>
          </a:p>
          <a:p>
            <a:pPr rtl="0"/>
            <a:r>
              <a:rPr lang="sv-fi"/>
              <a:t>Det är särskilt viktigt att komma ihåg att stanna i den egna höghuslägenheten om det brinner annanstans i huset. </a:t>
            </a:r>
          </a:p>
          <a:p>
            <a:pPr rtl="0"/>
            <a:endParaRPr lang="fi-FI"/>
          </a:p>
          <a:p>
            <a:pPr rtl="0"/>
            <a:r>
              <a:rPr lang="sv-fi" b="1"/>
              <a:t>Om det brinner i din egen bostad:</a:t>
            </a:r>
          </a:p>
          <a:p>
            <a:pPr marL="342900" indent="-342900" rtl="0">
              <a:lnSpc>
                <a:spcPct val="100000"/>
              </a:lnSpc>
              <a:spcBef>
                <a:spcPts val="0"/>
              </a:spcBef>
              <a:spcAft>
                <a:spcPts val="1200"/>
              </a:spcAft>
              <a:buFont typeface="Arial" panose="020B0604020202020204" pitchFamily="34" charset="0"/>
              <a:buChar char="•"/>
            </a:pPr>
            <a:r>
              <a:rPr lang="sv-fi" sz="1800" b="1"/>
              <a:t>FÖRSTAHANDSSLÄCK</a:t>
            </a:r>
            <a:r>
              <a:rPr lang="sv-fi" sz="1800"/>
              <a:t> om det är säkert.</a:t>
            </a:r>
          </a:p>
          <a:p>
            <a:pPr marL="342900" indent="-342900" rtl="0">
              <a:lnSpc>
                <a:spcPct val="100000"/>
              </a:lnSpc>
              <a:spcBef>
                <a:spcPts val="0"/>
              </a:spcBef>
              <a:spcAft>
                <a:spcPts val="1200"/>
              </a:spcAft>
              <a:buFont typeface="Arial" panose="020B0604020202020204" pitchFamily="34" charset="0"/>
              <a:buChar char="•"/>
            </a:pPr>
            <a:r>
              <a:rPr lang="sv-fi" sz="1800" b="1"/>
              <a:t>VARNA</a:t>
            </a:r>
            <a:r>
              <a:rPr lang="sv-fi" sz="1800"/>
              <a:t> de andra i bostaden.</a:t>
            </a:r>
          </a:p>
          <a:p>
            <a:pPr marL="342900" indent="-342900" rtl="0">
              <a:lnSpc>
                <a:spcPct val="100000"/>
              </a:lnSpc>
              <a:spcBef>
                <a:spcPts val="0"/>
              </a:spcBef>
              <a:spcAft>
                <a:spcPts val="1200"/>
              </a:spcAft>
              <a:buFont typeface="Arial" panose="020B0604020202020204" pitchFamily="34" charset="0"/>
              <a:buChar char="•"/>
            </a:pPr>
            <a:r>
              <a:rPr lang="sv-fi" sz="1800" b="1"/>
              <a:t>LÄMNA</a:t>
            </a:r>
            <a:r>
              <a:rPr lang="sv-fi" sz="1800"/>
              <a:t> den brinnande bostaden. Använd inte hissen!</a:t>
            </a:r>
          </a:p>
          <a:p>
            <a:pPr marL="971550" lvl="1" indent="-285750" rtl="0">
              <a:lnSpc>
                <a:spcPct val="100000"/>
              </a:lnSpc>
              <a:spcBef>
                <a:spcPts val="0"/>
              </a:spcBef>
              <a:spcAft>
                <a:spcPts val="1200"/>
              </a:spcAft>
              <a:buFont typeface="Arial" panose="020B0604020202020204" pitchFamily="34" charset="0"/>
              <a:buChar char="•"/>
            </a:pPr>
            <a:r>
              <a:rPr lang="sv-fi" sz="1800"/>
              <a:t>Stäng dörrar och fönster efter dig.</a:t>
            </a:r>
          </a:p>
          <a:p>
            <a:pPr marL="971550" lvl="1" indent="-285750" rtl="0">
              <a:lnSpc>
                <a:spcPct val="100000"/>
              </a:lnSpc>
              <a:spcBef>
                <a:spcPts val="0"/>
              </a:spcBef>
              <a:spcAft>
                <a:spcPts val="1200"/>
              </a:spcAft>
              <a:buFont typeface="Arial" panose="020B0604020202020204" pitchFamily="34" charset="0"/>
              <a:buChar char="•"/>
            </a:pPr>
            <a:r>
              <a:rPr lang="sv-fi" sz="1800"/>
              <a:t>Varna andra som är i fara och hjälp dem lämna platsen.</a:t>
            </a:r>
          </a:p>
          <a:p>
            <a:pPr marL="971550" lvl="1" indent="-285750" rtl="0">
              <a:lnSpc>
                <a:spcPct val="100000"/>
              </a:lnSpc>
              <a:spcBef>
                <a:spcPts val="0"/>
              </a:spcBef>
              <a:spcAft>
                <a:spcPts val="1200"/>
              </a:spcAft>
              <a:buFont typeface="Arial" panose="020B0604020202020204" pitchFamily="34" charset="0"/>
              <a:buChar char="•"/>
            </a:pPr>
            <a:r>
              <a:rPr lang="sv-fi" sz="1800"/>
              <a:t>Gå till samlingsplatsen.</a:t>
            </a:r>
          </a:p>
          <a:p>
            <a:pPr marL="342900" indent="-342900" rtl="0">
              <a:lnSpc>
                <a:spcPct val="100000"/>
              </a:lnSpc>
              <a:spcBef>
                <a:spcPts val="0"/>
              </a:spcBef>
              <a:spcAft>
                <a:spcPts val="1200"/>
              </a:spcAft>
              <a:buFont typeface="Arial" panose="020B0604020202020204" pitchFamily="34" charset="0"/>
              <a:buChar char="•"/>
            </a:pPr>
            <a:r>
              <a:rPr lang="sv-fi" sz="1800" b="1"/>
              <a:t>Ring 112</a:t>
            </a:r>
            <a:r>
              <a:rPr lang="sv-fi" sz="1800"/>
              <a:t> från ett säkert ställe.</a:t>
            </a:r>
          </a:p>
          <a:p>
            <a:pPr marL="342900" indent="-342900" rtl="0">
              <a:lnSpc>
                <a:spcPct val="100000"/>
              </a:lnSpc>
              <a:spcBef>
                <a:spcPts val="0"/>
              </a:spcBef>
              <a:spcAft>
                <a:spcPts val="1200"/>
              </a:spcAft>
              <a:buFont typeface="Arial" panose="020B0604020202020204" pitchFamily="34" charset="0"/>
              <a:buChar char="•"/>
            </a:pPr>
            <a:r>
              <a:rPr lang="sv-fi" sz="1800" b="1"/>
              <a:t>VÄGLED</a:t>
            </a:r>
            <a:r>
              <a:rPr lang="sv-fi" sz="1800"/>
              <a:t> räddningsverket till platsen.</a:t>
            </a:r>
          </a:p>
          <a:p>
            <a:pPr rtl="0"/>
            <a:endParaRPr lang="fi-FI" b="1"/>
          </a:p>
          <a:p>
            <a:pPr rtl="0"/>
            <a:endParaRPr lang="fi-FI" b="1"/>
          </a:p>
          <a:p>
            <a:pPr rtl="0"/>
            <a:r>
              <a:rPr lang="sv-fi" b="1"/>
              <a:t>Brand annanstans i ett höghus:</a:t>
            </a:r>
          </a:p>
          <a:p>
            <a:pPr marL="342900" indent="-342900" rtl="0">
              <a:lnSpc>
                <a:spcPct val="100000"/>
              </a:lnSpc>
              <a:spcBef>
                <a:spcPts val="0"/>
              </a:spcBef>
              <a:spcAft>
                <a:spcPts val="1200"/>
              </a:spcAft>
              <a:buFont typeface="Arial" panose="020B0604020202020204" pitchFamily="34" charset="0"/>
              <a:buChar char="•"/>
            </a:pPr>
            <a:r>
              <a:rPr lang="sv-fi" sz="900" b="1"/>
              <a:t>STANNA </a:t>
            </a:r>
            <a:r>
              <a:rPr lang="sv-fi" sz="900"/>
              <a:t>i din egen lägenhet. Gå inte ut i korridoren eller i rökfyllda rum.</a:t>
            </a:r>
          </a:p>
          <a:p>
            <a:pPr marL="342900" indent="-342900" rtl="0">
              <a:lnSpc>
                <a:spcPct val="100000"/>
              </a:lnSpc>
              <a:spcBef>
                <a:spcPts val="0"/>
              </a:spcBef>
              <a:spcAft>
                <a:spcPts val="1200"/>
              </a:spcAft>
              <a:buFont typeface="Arial" panose="020B0604020202020204" pitchFamily="34" charset="0"/>
              <a:buChar char="•"/>
            </a:pPr>
            <a:r>
              <a:rPr lang="sv-fi" sz="900" b="1"/>
              <a:t>STÄNG</a:t>
            </a:r>
            <a:r>
              <a:rPr lang="sv-fi" sz="900"/>
              <a:t> mellandörrarna till tamburen.</a:t>
            </a:r>
          </a:p>
          <a:p>
            <a:pPr marL="342900" indent="-342900" rtl="0">
              <a:lnSpc>
                <a:spcPct val="100000"/>
              </a:lnSpc>
              <a:spcBef>
                <a:spcPts val="0"/>
              </a:spcBef>
              <a:spcAft>
                <a:spcPts val="1200"/>
              </a:spcAft>
              <a:buFont typeface="Arial" panose="020B0604020202020204" pitchFamily="34" charset="0"/>
              <a:buChar char="•"/>
            </a:pPr>
            <a:r>
              <a:rPr lang="sv-fi" sz="900" b="1"/>
              <a:t>RING</a:t>
            </a:r>
            <a:r>
              <a:rPr lang="sv-fi" sz="900"/>
              <a:t> 112.</a:t>
            </a:r>
          </a:p>
          <a:p>
            <a:pPr marL="342900" indent="-342900" rtl="0">
              <a:lnSpc>
                <a:spcPct val="100000"/>
              </a:lnSpc>
              <a:spcBef>
                <a:spcPts val="0"/>
              </a:spcBef>
              <a:spcAft>
                <a:spcPts val="1200"/>
              </a:spcAft>
              <a:buFont typeface="Arial" panose="020B0604020202020204" pitchFamily="34" charset="0"/>
              <a:buChar char="•"/>
            </a:pPr>
            <a:r>
              <a:rPr lang="sv-fi" sz="900" b="1"/>
              <a:t>TÄTA</a:t>
            </a:r>
            <a:r>
              <a:rPr lang="sv-fi" sz="900"/>
              <a:t> dörrspringan med en våt handduk och tejpa för brevluckans springor om det kommer in rök i lägenheten.</a:t>
            </a:r>
          </a:p>
          <a:p>
            <a:pPr marL="342900" indent="-342900" rtl="0">
              <a:lnSpc>
                <a:spcPct val="100000"/>
              </a:lnSpc>
              <a:spcBef>
                <a:spcPts val="0"/>
              </a:spcBef>
              <a:spcAft>
                <a:spcPts val="1200"/>
              </a:spcAft>
              <a:buFont typeface="Arial" panose="020B0604020202020204" pitchFamily="34" charset="0"/>
              <a:buChar char="•"/>
            </a:pPr>
            <a:r>
              <a:rPr lang="sv-fi" sz="900"/>
              <a:t>GÅ till ett öppet fönster eller balkongen, </a:t>
            </a:r>
            <a:br>
              <a:rPr lang="fi-FI" sz="900"/>
            </a:br>
            <a:r>
              <a:rPr lang="sv-fi" sz="900"/>
              <a:t>om det fortfarande kommer in rök i lägenheten. RING 112.</a:t>
            </a:r>
          </a:p>
          <a:p>
            <a:pPr rtl="0"/>
            <a:endParaRPr lang="fi-FI"/>
          </a:p>
          <a:p>
            <a:pPr rtl="0"/>
            <a:endParaRPr lang="fi-FI" b="1"/>
          </a:p>
          <a:p>
            <a:pPr rtl="0"/>
            <a:r>
              <a:rPr lang="sv-fi" b="1"/>
              <a:t>Det brinner i närheten: Stanna i bostaden. Ta skydd inomhus vid behov.</a:t>
            </a:r>
          </a:p>
          <a:p>
            <a:pPr marL="800100" lvl="1" indent="-342900" rtl="0">
              <a:lnSpc>
                <a:spcPct val="100000"/>
              </a:lnSpc>
              <a:spcBef>
                <a:spcPts val="0"/>
              </a:spcBef>
              <a:spcAft>
                <a:spcPts val="1200"/>
              </a:spcAft>
              <a:buFont typeface="Arial" panose="020B0604020202020204" pitchFamily="34" charset="0"/>
              <a:buChar char="•"/>
            </a:pPr>
            <a:r>
              <a:rPr lang="sv-fi" sz="900" b="1"/>
              <a:t>Gå inte till brandplatsen </a:t>
            </a:r>
            <a:r>
              <a:rPr lang="sv-fi" sz="900"/>
              <a:t>om du får veta att det brinner i närheten.</a:t>
            </a:r>
          </a:p>
          <a:p>
            <a:pPr marL="800100" lvl="1" indent="-342900" rtl="0">
              <a:lnSpc>
                <a:spcPct val="100000"/>
              </a:lnSpc>
              <a:spcBef>
                <a:spcPts val="0"/>
              </a:spcBef>
              <a:spcAft>
                <a:spcPts val="1200"/>
              </a:spcAft>
              <a:buFont typeface="Arial" panose="020B0604020202020204" pitchFamily="34" charset="0"/>
              <a:buChar char="•"/>
            </a:pPr>
            <a:r>
              <a:rPr lang="sv-fi" sz="900"/>
              <a:t>Stäng fönstren och vid behov ventilationen om det kommer in brandrök.</a:t>
            </a:r>
          </a:p>
          <a:p>
            <a:pPr marL="800100" lvl="1" indent="-342900" rtl="0">
              <a:lnSpc>
                <a:spcPct val="100000"/>
              </a:lnSpc>
              <a:spcBef>
                <a:spcPts val="0"/>
              </a:spcBef>
              <a:spcAft>
                <a:spcPts val="1200"/>
              </a:spcAft>
              <a:buFont typeface="Arial" panose="020B0604020202020204" pitchFamily="34" charset="0"/>
              <a:buChar char="•"/>
            </a:pPr>
            <a:r>
              <a:rPr lang="sv-fi" sz="900" b="1"/>
              <a:t>Följ myndigheternas anvisningar </a:t>
            </a:r>
            <a:r>
              <a:rPr lang="sv-fi" sz="900"/>
              <a:t>t.ex. i 112-appen. </a:t>
            </a:r>
          </a:p>
          <a:p>
            <a:pPr marL="800100" lvl="1" indent="-342900" rtl="0">
              <a:lnSpc>
                <a:spcPct val="100000"/>
              </a:lnSpc>
              <a:spcBef>
                <a:spcPts val="0"/>
              </a:spcBef>
              <a:spcAft>
                <a:spcPts val="1200"/>
              </a:spcAft>
              <a:buFont typeface="Arial" panose="020B0604020202020204" pitchFamily="34" charset="0"/>
              <a:buChar char="•"/>
            </a:pPr>
            <a:r>
              <a:rPr lang="sv-fi" sz="900"/>
              <a:t>Ta skydd inomhus vid behov.</a:t>
            </a:r>
          </a:p>
          <a:p>
            <a:pPr rtl="0"/>
            <a:endParaRPr lang="fi-FI" b="1"/>
          </a:p>
          <a:p>
            <a:pPr rtl="0"/>
            <a:endParaRPr lang="fi-FI" b="1"/>
          </a:p>
          <a:p>
            <a:pPr rtl="0"/>
            <a:r>
              <a:rPr lang="sv-fi" b="1"/>
              <a:t>Det brinner på en offentlig plats: Följ instruktionerna och skyltarna.</a:t>
            </a:r>
          </a:p>
          <a:p>
            <a:pPr rtl="0">
              <a:lnSpc>
                <a:spcPct val="100000"/>
              </a:lnSpc>
              <a:spcBef>
                <a:spcPts val="0"/>
              </a:spcBef>
              <a:spcAft>
                <a:spcPts val="1200"/>
              </a:spcAft>
              <a:buFont typeface="Arial" panose="020B0604020202020204" pitchFamily="34" charset="0"/>
              <a:buChar char="•"/>
            </a:pPr>
            <a:r>
              <a:rPr lang="sv-fi" sz="900"/>
              <a:t>Sök dig inte mot röken.</a:t>
            </a:r>
          </a:p>
          <a:p>
            <a:pPr rtl="0">
              <a:lnSpc>
                <a:spcPct val="100000"/>
              </a:lnSpc>
              <a:spcBef>
                <a:spcPts val="0"/>
              </a:spcBef>
              <a:spcAft>
                <a:spcPts val="1200"/>
              </a:spcAft>
              <a:buFont typeface="Arial" panose="020B0604020202020204" pitchFamily="34" charset="0"/>
              <a:buChar char="•"/>
            </a:pPr>
            <a:r>
              <a:rPr lang="sv-fi" sz="900"/>
              <a:t>Håll dig lugn och rör dig snabbt, men spring inte.</a:t>
            </a:r>
          </a:p>
          <a:p>
            <a:pPr rtl="0">
              <a:lnSpc>
                <a:spcPct val="100000"/>
              </a:lnSpc>
              <a:spcBef>
                <a:spcPts val="0"/>
              </a:spcBef>
              <a:spcAft>
                <a:spcPts val="1200"/>
              </a:spcAft>
              <a:buFont typeface="Arial" panose="020B0604020202020204" pitchFamily="34" charset="0"/>
              <a:buChar char="•"/>
            </a:pPr>
            <a:r>
              <a:rPr lang="sv-fi" sz="900"/>
              <a:t>Använd markerade utrymningsvägar.</a:t>
            </a:r>
          </a:p>
          <a:p>
            <a:pPr rtl="0">
              <a:lnSpc>
                <a:spcPct val="100000"/>
              </a:lnSpc>
              <a:spcBef>
                <a:spcPts val="0"/>
              </a:spcBef>
              <a:spcAft>
                <a:spcPts val="1200"/>
              </a:spcAft>
              <a:buFont typeface="Arial" panose="020B0604020202020204" pitchFamily="34" charset="0"/>
              <a:buChar char="•"/>
            </a:pPr>
            <a:r>
              <a:rPr lang="sv-fi" sz="900"/>
              <a:t>Gå till samlingsplatsen.</a:t>
            </a:r>
          </a:p>
          <a:p>
            <a:pPr rtl="0"/>
            <a:endParaRPr lang="fi-FI"/>
          </a:p>
          <a:p>
            <a:pPr rtl="0"/>
            <a:endParaRPr lang="fi-FI"/>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3580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rtl="0"/>
            <a:endParaRPr lang="fi-FI"/>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1329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228600" lvl="0" indent="-152400" algn="l" rtl="0">
              <a:lnSpc>
                <a:spcPct val="100000"/>
              </a:lnSpc>
              <a:spcBef>
                <a:spcPts val="360"/>
              </a:spcBef>
              <a:spcAft>
                <a:spcPts val="0"/>
              </a:spcAft>
              <a:buClr>
                <a:schemeClr val="dk1"/>
              </a:buClr>
              <a:buSzPts val="1200"/>
              <a:buFont typeface="Calibri"/>
              <a:buNone/>
            </a:pPr>
            <a:endParaRPr sz="1200"/>
          </a:p>
          <a:p>
            <a:pPr marL="228600" lvl="0" indent="-152400" algn="l" rtl="0">
              <a:lnSpc>
                <a:spcPct val="100000"/>
              </a:lnSpc>
              <a:spcBef>
                <a:spcPts val="360"/>
              </a:spcBef>
              <a:spcAft>
                <a:spcPts val="0"/>
              </a:spcAft>
              <a:buClr>
                <a:schemeClr val="dk1"/>
              </a:buClr>
              <a:buSzPts val="1200"/>
              <a:buFont typeface="Calibri"/>
              <a:buNone/>
            </a:pPr>
            <a:endParaRPr sz="1200"/>
          </a:p>
          <a:p>
            <a:pPr marL="0" lvl="0" indent="0" algn="l" rtl="0">
              <a:spcBef>
                <a:spcPts val="0"/>
              </a:spcBef>
              <a:spcAft>
                <a:spcPts val="0"/>
              </a:spcAft>
              <a:buNone/>
            </a:pPr>
            <a:endParaRPr sz="1200"/>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GB"/>
              <a:t>33</a:t>
            </a:fld>
            <a:endParaRPr/>
          </a:p>
        </p:txBody>
      </p:sp>
    </p:spTree>
    <p:extLst>
      <p:ext uri="{BB962C8B-B14F-4D97-AF65-F5344CB8AC3E}">
        <p14:creationId xmlns:p14="http://schemas.microsoft.com/office/powerpoint/2010/main" val="159981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247650" marR="0" lvl="0" indent="-171450" algn="l" defTabSz="914400" rtl="0" eaLnBrk="1" fontAlgn="auto" latinLnBrk="0" hangingPunct="1">
              <a:lnSpc>
                <a:spcPct val="100000"/>
              </a:lnSpc>
              <a:spcBef>
                <a:spcPts val="360"/>
              </a:spcBef>
              <a:spcAft>
                <a:spcPts val="0"/>
              </a:spcAft>
              <a:buClr>
                <a:schemeClr val="dk1"/>
              </a:buClr>
              <a:buSzPts val="1200"/>
              <a:buFont typeface="Arial" panose="020B0604020202020204" pitchFamily="34" charset="0"/>
              <a:buChar char="•"/>
              <a:tabLst/>
              <a:defRPr/>
            </a:pPr>
            <a:r>
              <a:rPr lang="sv-fi" sz="1200" b="0"/>
              <a:t>Gå igenom lektionens lärmål, dvs det som du bör känna till efter lektionen.</a:t>
            </a:r>
          </a:p>
          <a:p>
            <a:pPr marL="247650" marR="0" lvl="0" indent="-171450" algn="l" defTabSz="914400" rtl="0" eaLnBrk="1" fontAlgn="auto" latinLnBrk="0" hangingPunct="1">
              <a:lnSpc>
                <a:spcPct val="100000"/>
              </a:lnSpc>
              <a:spcBef>
                <a:spcPts val="360"/>
              </a:spcBef>
              <a:spcAft>
                <a:spcPts val="0"/>
              </a:spcAft>
              <a:buClr>
                <a:schemeClr val="dk1"/>
              </a:buClr>
              <a:buSzPts val="1200"/>
              <a:buFont typeface="Arial" panose="020B0604020202020204" pitchFamily="34" charset="0"/>
              <a:buChar char="•"/>
              <a:tabLst/>
              <a:defRPr/>
            </a:pPr>
            <a:r>
              <a:rPr lang="sv-fi" sz="1200" b="0"/>
              <a:t>Lektionens ämne: 1. Val av rätt förstahandssläckare.</a:t>
            </a: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GB"/>
              <a:t>4</a:t>
            </a:fld>
            <a:endParaRPr/>
          </a:p>
        </p:txBody>
      </p:sp>
    </p:spTree>
    <p:extLst>
      <p:ext uri="{BB962C8B-B14F-4D97-AF65-F5344CB8AC3E}">
        <p14:creationId xmlns:p14="http://schemas.microsoft.com/office/powerpoint/2010/main" val="817136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0" lvl="0" indent="0" algn="l" rtl="0">
              <a:spcBef>
                <a:spcPts val="0"/>
              </a:spcBef>
              <a:spcAft>
                <a:spcPts val="0"/>
              </a:spcAft>
              <a:buClr>
                <a:schemeClr val="dk1"/>
              </a:buClr>
              <a:buSzPts val="900"/>
              <a:buFont typeface="Calibri"/>
              <a:buNone/>
            </a:pPr>
            <a:r>
              <a:rPr lang="sv-fi"/>
              <a:t>Förstahandssläckning är en medborgarfärdighet som alla borde lära sig och upprätthålla. </a:t>
            </a:r>
          </a:p>
          <a:p>
            <a:pPr marL="0" lvl="0" indent="0" algn="l" rtl="0">
              <a:spcBef>
                <a:spcPts val="0"/>
              </a:spcBef>
              <a:spcAft>
                <a:spcPts val="0"/>
              </a:spcAft>
              <a:buClr>
                <a:schemeClr val="dk1"/>
              </a:buClr>
              <a:buSzPts val="900"/>
              <a:buFont typeface="Calibri"/>
              <a:buNone/>
            </a:pPr>
            <a:endParaRPr lang="fi-FI"/>
          </a:p>
          <a:p>
            <a:pPr marL="0" lvl="0" indent="0" algn="l" rtl="0">
              <a:spcBef>
                <a:spcPts val="0"/>
              </a:spcBef>
              <a:spcAft>
                <a:spcPts val="0"/>
              </a:spcAft>
              <a:buNone/>
            </a:pPr>
            <a:r>
              <a:rPr lang="sv-fi"/>
              <a:t>En brand är lättast att släcka i ett tidigt skede. Därför ska man ha tillräckligt med lättillgänglig utrustning för förstahandssläckning hemma. Man måste också kunna använda utrustningen, eftersom en brand endast kan släckas eller kraftigt begränsas om man agerar snabbt och rätt.</a:t>
            </a:r>
          </a:p>
          <a:p>
            <a:pPr marL="0" lvl="0" indent="0" algn="l" rtl="0">
              <a:spcBef>
                <a:spcPts val="0"/>
              </a:spcBef>
              <a:spcAft>
                <a:spcPts val="0"/>
              </a:spcAft>
              <a:buNone/>
            </a:pPr>
            <a:endParaRPr lang="fi-FI"/>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sv-fi" b="1"/>
              <a:t>Handbrandsläckare:</a:t>
            </a:r>
            <a:r>
              <a:rPr lang="sv-fi" b="0"/>
              <a:t> Handbrandsläckare </a:t>
            </a:r>
            <a:r>
              <a:rPr lang="sv-fi"/>
              <a:t>kan både vara vätske- och pulversläckare. De finns i olika storlekar och effektivitetsklasser.</a:t>
            </a:r>
            <a:endParaRPr lang="fi-FI" b="0"/>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sv-fi" b="1"/>
              <a:t>En brandfilt</a:t>
            </a:r>
            <a:r>
              <a:rPr lang="sv-fi"/>
              <a:t> ska finnas i varje hem. Brandfilten används för att kväva en brand. Det ska finnas minst en brandfilt. Placera minst en filt på varje våning om du bor i ett egnahemshus.</a:t>
            </a:r>
            <a:endParaRPr lang="fi-FI" b="0"/>
          </a:p>
          <a:p>
            <a:pPr marL="457200" marR="0" lvl="1"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br>
              <a:rPr lang="fi-FI" b="1"/>
            </a:br>
            <a:r>
              <a:rPr lang="sv-fi" b="1"/>
              <a:t>Vatten</a:t>
            </a:r>
            <a:r>
              <a:rPr lang="sv-fi"/>
              <a:t> är effektivt vid förstahandssläckning.  För att släcka med vatten behövs åtminstone en hink eller annan behållare, och helst en hinkspruta eller vattenslang. </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sv-fi" b="0"/>
              <a:t>Snabbrandpost, vatten</a:t>
            </a:r>
          </a:p>
          <a:p>
            <a:pPr marL="628650" lvl="1" indent="-171450" algn="l" rtl="0">
              <a:spcBef>
                <a:spcPts val="0"/>
              </a:spcBef>
              <a:spcAft>
                <a:spcPts val="0"/>
              </a:spcAft>
              <a:buFont typeface="Arial" panose="020B0604020202020204" pitchFamily="34" charset="0"/>
              <a:buChar char="•"/>
            </a:pPr>
            <a:r>
              <a:rPr lang="sv-fi" b="0"/>
              <a:t>Hinkspruta, fylld med vatten</a:t>
            </a:r>
          </a:p>
          <a:p>
            <a:pPr marL="0" lvl="0" indent="0" algn="l" rtl="0">
              <a:spcBef>
                <a:spcPts val="0"/>
              </a:spcBef>
              <a:spcAft>
                <a:spcPts val="0"/>
              </a:spcAft>
              <a:buNone/>
            </a:pPr>
            <a:endParaRPr lang="fi-FI"/>
          </a:p>
          <a:p>
            <a:pPr marL="0" lvl="0" indent="0" algn="l" rtl="0">
              <a:spcBef>
                <a:spcPts val="0"/>
              </a:spcBef>
              <a:spcAft>
                <a:spcPts val="0"/>
              </a:spcAft>
              <a:buNone/>
            </a:pPr>
            <a:endParaRPr lang="fi-FI"/>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847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rtl="0"/>
            <a:r>
              <a:rPr lang="sv-fi"/>
              <a:t>Se videon om hur du använder en handbrandsläckare och en brandpost. Videon startar automatiskt. Videon behöver en internetanslutning för att fungera. </a:t>
            </a:r>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8398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sv-fi">
                <a:solidFill>
                  <a:schemeClr val="bg1"/>
                </a:solidFill>
                <a:latin typeface="Tenorite" panose="00000500000000000000" pitchFamily="2" charset="0"/>
              </a:rPr>
              <a:t>Släck också en stearinbrand genom att kväva den med en filt eller använd handbrandsläckare</a:t>
            </a:r>
            <a:endParaRPr lang="fi-FI" sz="900" noProof="0"/>
          </a:p>
          <a:p>
            <a:pPr marL="0" lvl="0" indent="0" algn="l" rtl="0">
              <a:lnSpc>
                <a:spcPct val="100000"/>
              </a:lnSpc>
              <a:spcBef>
                <a:spcPts val="0"/>
              </a:spcBef>
              <a:spcAft>
                <a:spcPts val="0"/>
              </a:spcAft>
              <a:buClr>
                <a:schemeClr val="dk1"/>
              </a:buClr>
              <a:buSzPts val="1400"/>
              <a:buFont typeface="Calibri"/>
              <a:buNone/>
            </a:pPr>
            <a:endParaRPr lang="fi-FI" sz="900" noProof="0"/>
          </a:p>
          <a:p>
            <a:pPr marL="0" lvl="0" indent="0" algn="l" rtl="0">
              <a:spcBef>
                <a:spcPts val="0"/>
              </a:spcBef>
              <a:spcAft>
                <a:spcPts val="0"/>
              </a:spcAft>
              <a:buNone/>
            </a:pPr>
            <a:endParaRPr lang="fi-FI"/>
          </a:p>
          <a:p>
            <a:pPr marL="0" lvl="0" indent="0" algn="l" rtl="0">
              <a:spcBef>
                <a:spcPts val="0"/>
              </a:spcBef>
              <a:spcAft>
                <a:spcPts val="0"/>
              </a:spcAft>
              <a:buNone/>
            </a:pPr>
            <a:endParaRPr lang="fi-FI"/>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9867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400"/>
              <a:buFont typeface="Calibri"/>
              <a:buNone/>
            </a:pPr>
            <a:r>
              <a:rPr lang="sv-fi" noProof="0"/>
              <a:t>Se videon om vad som händer om en fettbrand släcks med vatten. Videon startar automatiskt. Videon behöver en internetanslutning för att fungera.</a:t>
            </a:r>
          </a:p>
          <a:p>
            <a:pPr marL="0" lvl="0" indent="0" algn="l" rtl="0">
              <a:lnSpc>
                <a:spcPct val="100000"/>
              </a:lnSpc>
              <a:spcBef>
                <a:spcPts val="0"/>
              </a:spcBef>
              <a:spcAft>
                <a:spcPts val="0"/>
              </a:spcAft>
              <a:buClr>
                <a:schemeClr val="dk1"/>
              </a:buClr>
              <a:buSzPts val="1400"/>
              <a:buFont typeface="Calibri"/>
              <a:buNone/>
            </a:pPr>
            <a:endParaRPr lang="fi-FI" noProof="0"/>
          </a:p>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sv-fi" noProof="0"/>
              <a:t>https://www.youtube.com/watch?v=d8Ohj8O_sSw&amp;feature=youtu.be</a:t>
            </a:r>
          </a:p>
          <a:p>
            <a:pPr marL="0" lvl="0" indent="0" algn="l" rtl="0">
              <a:lnSpc>
                <a:spcPct val="100000"/>
              </a:lnSpc>
              <a:spcBef>
                <a:spcPts val="0"/>
              </a:spcBef>
              <a:spcAft>
                <a:spcPts val="0"/>
              </a:spcAft>
              <a:buClr>
                <a:schemeClr val="dk1"/>
              </a:buClr>
              <a:buSzPts val="1400"/>
              <a:buFont typeface="Calibri"/>
              <a:buNone/>
            </a:pPr>
            <a:endParaRPr lang="fi-FI" noProof="0"/>
          </a:p>
          <a:p>
            <a:pPr marL="0" lvl="0" indent="0" algn="l" rtl="0">
              <a:lnSpc>
                <a:spcPct val="100000"/>
              </a:lnSpc>
              <a:spcBef>
                <a:spcPts val="0"/>
              </a:spcBef>
              <a:spcAft>
                <a:spcPts val="0"/>
              </a:spcAft>
              <a:buClr>
                <a:schemeClr val="dk1"/>
              </a:buClr>
              <a:buSzPts val="1400"/>
              <a:buFont typeface="Calibri"/>
              <a:buNone/>
            </a:pPr>
            <a:r>
              <a:rPr lang="sv-fi" noProof="0"/>
              <a:t>Kom ihåg att om man försöker släcka en fettbrand med vatten </a:t>
            </a:r>
            <a:r>
              <a:rPr lang="sv-fi" b="1" noProof="0"/>
              <a:t>börjar elden brinna ännu häftigare.</a:t>
            </a:r>
            <a:r>
              <a:rPr lang="sv-fi" noProof="0"/>
              <a:t> Vatten som hälls i en fettbrand gör att branden sprids explosionsartat. </a:t>
            </a:r>
          </a:p>
          <a:p>
            <a:pPr marL="0" lvl="0" indent="0" algn="l" rtl="0">
              <a:lnSpc>
                <a:spcPct val="100000"/>
              </a:lnSpc>
              <a:spcBef>
                <a:spcPts val="0"/>
              </a:spcBef>
              <a:spcAft>
                <a:spcPts val="0"/>
              </a:spcAft>
              <a:buClr>
                <a:schemeClr val="dk1"/>
              </a:buClr>
              <a:buSzPts val="1400"/>
              <a:buFont typeface="Calibri"/>
              <a:buNone/>
            </a:pPr>
            <a:endParaRPr lang="fi-FI" sz="900" noProof="0"/>
          </a:p>
          <a:p>
            <a:pPr marL="0" lvl="0" indent="0" algn="l" rtl="0">
              <a:lnSpc>
                <a:spcPct val="100000"/>
              </a:lnSpc>
              <a:spcBef>
                <a:spcPts val="0"/>
              </a:spcBef>
              <a:spcAft>
                <a:spcPts val="0"/>
              </a:spcAft>
              <a:buClr>
                <a:schemeClr val="dk1"/>
              </a:buClr>
              <a:buSzPts val="1400"/>
              <a:buFont typeface="Calibri"/>
              <a:buNone/>
            </a:pPr>
            <a:r>
              <a:rPr lang="sv-fi" sz="900" noProof="0"/>
              <a:t>Varför flammar fettbranden upp om man försöker släcka den med vatten?</a:t>
            </a:r>
          </a:p>
          <a:p>
            <a:pPr marL="0" lvl="0" indent="0" algn="l" rtl="0">
              <a:lnSpc>
                <a:spcPct val="100000"/>
              </a:lnSpc>
              <a:spcBef>
                <a:spcPts val="0"/>
              </a:spcBef>
              <a:spcAft>
                <a:spcPts val="0"/>
              </a:spcAft>
              <a:buClr>
                <a:schemeClr val="dk1"/>
              </a:buClr>
              <a:buSzPts val="1400"/>
              <a:buFont typeface="Calibri"/>
              <a:buNone/>
            </a:pPr>
            <a:r>
              <a:rPr lang="sv-fi" sz="900" b="1" noProof="0"/>
              <a:t>Svar: </a:t>
            </a:r>
            <a:r>
              <a:rPr lang="sv-fi" sz="900" noProof="0"/>
              <a:t>Vatten är tyngre än fett och hamnar därför under fettet. När vattnet når kokpunkten förångas det och utvidgas mycket snabbt. Fettet som brinner explosionsartat sprids som droppar. Fettet brinner kraftigt då det får syre. </a:t>
            </a:r>
          </a:p>
          <a:p>
            <a:pPr marL="0" lvl="0" indent="0" algn="l" rtl="0">
              <a:lnSpc>
                <a:spcPct val="100000"/>
              </a:lnSpc>
              <a:spcBef>
                <a:spcPts val="0"/>
              </a:spcBef>
              <a:spcAft>
                <a:spcPts val="0"/>
              </a:spcAft>
              <a:buClr>
                <a:schemeClr val="dk1"/>
              </a:buClr>
              <a:buSzPts val="1400"/>
              <a:buFont typeface="Calibri"/>
              <a:buNone/>
            </a:pPr>
            <a:endParaRPr lang="fi-FI" noProof="0"/>
          </a:p>
          <a:p>
            <a:pPr marL="0" marR="0" lvl="0" indent="0" algn="l" rtl="0">
              <a:lnSpc>
                <a:spcPct val="100000"/>
              </a:lnSpc>
              <a:spcBef>
                <a:spcPts val="0"/>
              </a:spcBef>
              <a:spcAft>
                <a:spcPts val="0"/>
              </a:spcAft>
              <a:buClr>
                <a:schemeClr val="dk1"/>
              </a:buClr>
              <a:buSzPts val="1400"/>
              <a:buFont typeface="Calibri"/>
              <a:buNone/>
            </a:pPr>
            <a:endParaRPr lang="fi-FI" b="1" noProof="0"/>
          </a:p>
          <a:p>
            <a:pPr marL="0" lvl="0" indent="0" algn="l" rtl="0">
              <a:spcBef>
                <a:spcPts val="0"/>
              </a:spcBef>
              <a:spcAft>
                <a:spcPts val="0"/>
              </a:spcAft>
              <a:buNone/>
            </a:pPr>
            <a:endParaRPr/>
          </a:p>
        </p:txBody>
      </p:sp>
      <p:sp>
        <p:nvSpPr>
          <p:cNvPr id="211" name="Google Shape;21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GB"/>
              <a:t>8</a:t>
            </a:fld>
            <a:endParaRPr/>
          </a:p>
        </p:txBody>
      </p:sp>
    </p:spTree>
    <p:extLst>
      <p:ext uri="{BB962C8B-B14F-4D97-AF65-F5344CB8AC3E}">
        <p14:creationId xmlns:p14="http://schemas.microsoft.com/office/powerpoint/2010/main" val="3531883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rtlCol="0"/>
          <a:lstStyle/>
          <a:p>
            <a:pPr marL="0" lvl="0" indent="0" algn="l" rtl="0">
              <a:spcBef>
                <a:spcPts val="0"/>
              </a:spcBef>
              <a:spcAft>
                <a:spcPts val="0"/>
              </a:spcAft>
              <a:buNone/>
            </a:pPr>
            <a:r>
              <a:rPr lang="sv-fi">
                <a:solidFill>
                  <a:schemeClr val="bg1"/>
                </a:solidFill>
                <a:latin typeface="Tenorite" panose="00000500000000000000" pitchFamily="2" charset="0"/>
              </a:rPr>
              <a:t>Brandfarligt ämne = bensin, olja, lack, färg, gasol, m.m.</a:t>
            </a:r>
            <a:endParaRPr lang="fi-FI"/>
          </a:p>
        </p:txBody>
      </p:sp>
      <p:sp>
        <p:nvSpPr>
          <p:cNvPr id="4" name="Dian numeron paikkamerkki 3"/>
          <p:cNvSpPr>
            <a:spLocks noGrp="1"/>
          </p:cNvSpPr>
          <p:nvPr>
            <p:ph type="sldNum" idx="12"/>
          </p:nvPr>
        </p:nvSpPr>
        <p:spPr/>
        <p:txBody>
          <a:bodyPr rtlCol="0"/>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377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43"/>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rtlCol="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19" name="Google Shape;19;p43"/>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rtlCol="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pPr rtl="0"/>
            <a:endParaRPr/>
          </a:p>
        </p:txBody>
      </p:sp>
      <p:sp>
        <p:nvSpPr>
          <p:cNvPr id="20" name="Google Shape;20;p4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21" name="Google Shape;21;p4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22" name="Google Shape;22;p4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52FE6A-30D4-44A1-A73A-62FD84510D9C}"/>
              </a:ext>
            </a:extLst>
          </p:cNvPr>
          <p:cNvSpPr>
            <a:spLocks noGrp="1"/>
          </p:cNvSpPr>
          <p:nvPr>
            <p:ph type="title"/>
          </p:nvPr>
        </p:nvSpPr>
        <p:spPr>
          <a:xfrm>
            <a:off x="623888" y="1282700"/>
            <a:ext cx="7886700" cy="2139950"/>
          </a:xfrm>
        </p:spPr>
        <p:txBody>
          <a:bodyPr rtlCol="0" anchor="b"/>
          <a:lstStyle>
            <a:lvl1pPr>
              <a:defRPr sz="6000"/>
            </a:lvl1pPr>
          </a:lstStyle>
          <a:p>
            <a:pPr rtl="0"/>
            <a:r>
              <a:rPr lang="sv-fi"/>
              <a:t>Muokkaa ots. perustyyl. napsautt.</a:t>
            </a:r>
          </a:p>
        </p:txBody>
      </p:sp>
      <p:sp>
        <p:nvSpPr>
          <p:cNvPr id="3" name="Tekstin paikkamerkki 2">
            <a:extLst>
              <a:ext uri="{FF2B5EF4-FFF2-40B4-BE49-F238E27FC236}">
                <a16:creationId xmlns:a16="http://schemas.microsoft.com/office/drawing/2014/main" id="{4094BF05-54C0-4DA7-8F55-B5B7D3E59C2C}"/>
              </a:ext>
            </a:extLst>
          </p:cNvPr>
          <p:cNvSpPr>
            <a:spLocks noGrp="1"/>
          </p:cNvSpPr>
          <p:nvPr>
            <p:ph type="body" idx="1"/>
          </p:nvPr>
        </p:nvSpPr>
        <p:spPr>
          <a:xfrm>
            <a:off x="623888" y="3441700"/>
            <a:ext cx="7886700" cy="1125538"/>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sv-fi"/>
              <a:t>Muokkaa tekstin perustyylejä napsauttamalla</a:t>
            </a:r>
          </a:p>
        </p:txBody>
      </p:sp>
      <p:sp>
        <p:nvSpPr>
          <p:cNvPr id="4" name="Päivämäärän paikkamerkki 3">
            <a:extLst>
              <a:ext uri="{FF2B5EF4-FFF2-40B4-BE49-F238E27FC236}">
                <a16:creationId xmlns:a16="http://schemas.microsoft.com/office/drawing/2014/main" id="{95CBAAC3-232F-42D6-8C7F-DB36E2434569}"/>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5" name="Alatunnisteen paikkamerkki 4">
            <a:extLst>
              <a:ext uri="{FF2B5EF4-FFF2-40B4-BE49-F238E27FC236}">
                <a16:creationId xmlns:a16="http://schemas.microsoft.com/office/drawing/2014/main" id="{BB654F57-0C1F-464D-9A65-F168A8E7AE1C}"/>
              </a:ext>
            </a:extLst>
          </p:cNvPr>
          <p:cNvSpPr>
            <a:spLocks noGrp="1"/>
          </p:cNvSpPr>
          <p:nvPr>
            <p:ph type="ftr" sz="quarter" idx="11"/>
          </p:nvPr>
        </p:nvSpPr>
        <p:spPr/>
        <p:txBody>
          <a:bodyPr rtlCol="0"/>
          <a:lstStyle/>
          <a:p>
            <a:pPr rtl="0"/>
            <a:endParaRPr lang="fi-FI"/>
          </a:p>
        </p:txBody>
      </p:sp>
      <p:sp>
        <p:nvSpPr>
          <p:cNvPr id="6" name="Dian numeron paikkamerkki 5">
            <a:extLst>
              <a:ext uri="{FF2B5EF4-FFF2-40B4-BE49-F238E27FC236}">
                <a16:creationId xmlns:a16="http://schemas.microsoft.com/office/drawing/2014/main" id="{B92C5CE6-9786-4130-AB9F-1B455BD60126}"/>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3061594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2687D9-1B05-49B9-A440-FB76A4F7B17E}"/>
              </a:ext>
            </a:extLst>
          </p:cNvPr>
          <p:cNvSpPr>
            <a:spLocks noGrp="1"/>
          </p:cNvSpPr>
          <p:nvPr>
            <p:ph type="title"/>
          </p:nvPr>
        </p:nvSpPr>
        <p:spPr/>
        <p:txBody>
          <a:bodyPr rtlCol="0"/>
          <a:lstStyle/>
          <a:p>
            <a:pPr rtl="0"/>
            <a:r>
              <a:rPr lang="sv-fi"/>
              <a:t>Muokkaa ots. perustyyl. napsautt.</a:t>
            </a:r>
          </a:p>
        </p:txBody>
      </p:sp>
      <p:sp>
        <p:nvSpPr>
          <p:cNvPr id="3" name="Sisällön paikkamerkki 2">
            <a:extLst>
              <a:ext uri="{FF2B5EF4-FFF2-40B4-BE49-F238E27FC236}">
                <a16:creationId xmlns:a16="http://schemas.microsoft.com/office/drawing/2014/main" id="{B6F68343-8098-43E2-BA52-3E36C8B87B45}"/>
              </a:ext>
            </a:extLst>
          </p:cNvPr>
          <p:cNvSpPr>
            <a:spLocks noGrp="1"/>
          </p:cNvSpPr>
          <p:nvPr>
            <p:ph sz="half" idx="1"/>
          </p:nvPr>
        </p:nvSpPr>
        <p:spPr>
          <a:xfrm>
            <a:off x="628650" y="1370013"/>
            <a:ext cx="3867150" cy="3262312"/>
          </a:xfrm>
        </p:spPr>
        <p:txBody>
          <a:bodyPr rtlCol="0"/>
          <a:lstStyle/>
          <a:p>
            <a:pPr lvl="0" rtl="0"/>
            <a:r>
              <a:rPr lang="sv-fi"/>
              <a:t>Muokkaa tekstin perustyylejä napsauttamalla</a:t>
            </a:r>
          </a:p>
          <a:p>
            <a:pPr lvl="1" rtl="0"/>
            <a:r>
              <a:rPr lang="sv-fi"/>
              <a:t>toinen taso</a:t>
            </a:r>
          </a:p>
          <a:p>
            <a:pPr lvl="2" rtl="0"/>
            <a:r>
              <a:rPr lang="sv-fi"/>
              <a:t>kolmas taso</a:t>
            </a:r>
          </a:p>
          <a:p>
            <a:pPr lvl="3" rtl="0"/>
            <a:r>
              <a:rPr lang="sv-fi"/>
              <a:t>neljäs taso</a:t>
            </a:r>
          </a:p>
          <a:p>
            <a:pPr lvl="4" rtl="0"/>
            <a:r>
              <a:rPr lang="sv-fi"/>
              <a:t>viides taso</a:t>
            </a:r>
          </a:p>
        </p:txBody>
      </p:sp>
      <p:sp>
        <p:nvSpPr>
          <p:cNvPr id="4" name="Sisällön paikkamerkki 3">
            <a:extLst>
              <a:ext uri="{FF2B5EF4-FFF2-40B4-BE49-F238E27FC236}">
                <a16:creationId xmlns:a16="http://schemas.microsoft.com/office/drawing/2014/main" id="{6E156863-F5ED-43F8-B6E4-8BF428512B76}"/>
              </a:ext>
            </a:extLst>
          </p:cNvPr>
          <p:cNvSpPr>
            <a:spLocks noGrp="1"/>
          </p:cNvSpPr>
          <p:nvPr>
            <p:ph sz="half" idx="2"/>
          </p:nvPr>
        </p:nvSpPr>
        <p:spPr>
          <a:xfrm>
            <a:off x="4648200" y="1370013"/>
            <a:ext cx="3867150" cy="3262312"/>
          </a:xfrm>
        </p:spPr>
        <p:txBody>
          <a:bodyPr rtlCol="0"/>
          <a:lstStyle/>
          <a:p>
            <a:pPr lvl="0" rtl="0"/>
            <a:r>
              <a:rPr lang="sv-fi"/>
              <a:t>Muokkaa tekstin perustyylejä napsauttamalla</a:t>
            </a:r>
          </a:p>
          <a:p>
            <a:pPr lvl="1" rtl="0"/>
            <a:r>
              <a:rPr lang="sv-fi"/>
              <a:t>toinen taso</a:t>
            </a:r>
          </a:p>
          <a:p>
            <a:pPr lvl="2" rtl="0"/>
            <a:r>
              <a:rPr lang="sv-fi"/>
              <a:t>kolmas taso</a:t>
            </a:r>
          </a:p>
          <a:p>
            <a:pPr lvl="3" rtl="0"/>
            <a:r>
              <a:rPr lang="sv-fi"/>
              <a:t>neljäs taso</a:t>
            </a:r>
          </a:p>
          <a:p>
            <a:pPr lvl="4" rtl="0"/>
            <a:r>
              <a:rPr lang="sv-fi"/>
              <a:t>viides taso</a:t>
            </a:r>
          </a:p>
        </p:txBody>
      </p:sp>
      <p:sp>
        <p:nvSpPr>
          <p:cNvPr id="5" name="Päivämäärän paikkamerkki 4">
            <a:extLst>
              <a:ext uri="{FF2B5EF4-FFF2-40B4-BE49-F238E27FC236}">
                <a16:creationId xmlns:a16="http://schemas.microsoft.com/office/drawing/2014/main" id="{D20D2D1E-7A7E-44A7-9AC0-0A598981BA49}"/>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6" name="Alatunnisteen paikkamerkki 5">
            <a:extLst>
              <a:ext uri="{FF2B5EF4-FFF2-40B4-BE49-F238E27FC236}">
                <a16:creationId xmlns:a16="http://schemas.microsoft.com/office/drawing/2014/main" id="{BD5F64DF-FC41-4AC3-A266-058ACA5B83A1}"/>
              </a:ext>
            </a:extLst>
          </p:cNvPr>
          <p:cNvSpPr>
            <a:spLocks noGrp="1"/>
          </p:cNvSpPr>
          <p:nvPr>
            <p:ph type="ftr" sz="quarter" idx="11"/>
          </p:nvPr>
        </p:nvSpPr>
        <p:spPr/>
        <p:txBody>
          <a:bodyPr rtlCol="0"/>
          <a:lstStyle/>
          <a:p>
            <a:pPr rtl="0"/>
            <a:endParaRPr lang="fi-FI"/>
          </a:p>
        </p:txBody>
      </p:sp>
      <p:sp>
        <p:nvSpPr>
          <p:cNvPr id="7" name="Dian numeron paikkamerkki 6">
            <a:extLst>
              <a:ext uri="{FF2B5EF4-FFF2-40B4-BE49-F238E27FC236}">
                <a16:creationId xmlns:a16="http://schemas.microsoft.com/office/drawing/2014/main" id="{87628C96-DDB5-4F25-9D6D-1C5010FFD00A}"/>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1482183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9EF9D0-E5E3-4EAE-AB27-FCDCA27DD08D}"/>
              </a:ext>
            </a:extLst>
          </p:cNvPr>
          <p:cNvSpPr>
            <a:spLocks noGrp="1"/>
          </p:cNvSpPr>
          <p:nvPr>
            <p:ph type="title"/>
          </p:nvPr>
        </p:nvSpPr>
        <p:spPr>
          <a:xfrm>
            <a:off x="630238" y="274638"/>
            <a:ext cx="7886700" cy="993775"/>
          </a:xfrm>
        </p:spPr>
        <p:txBody>
          <a:bodyPr rtlCol="0"/>
          <a:lstStyle/>
          <a:p>
            <a:pPr rtl="0"/>
            <a:r>
              <a:rPr lang="sv-fi"/>
              <a:t>Muokkaa ots. perustyyl. napsautt.</a:t>
            </a:r>
          </a:p>
        </p:txBody>
      </p:sp>
      <p:sp>
        <p:nvSpPr>
          <p:cNvPr id="3" name="Tekstin paikkamerkki 2">
            <a:extLst>
              <a:ext uri="{FF2B5EF4-FFF2-40B4-BE49-F238E27FC236}">
                <a16:creationId xmlns:a16="http://schemas.microsoft.com/office/drawing/2014/main" id="{5DDB2CB8-050E-435B-A150-121AE96BEE6F}"/>
              </a:ext>
            </a:extLst>
          </p:cNvPr>
          <p:cNvSpPr>
            <a:spLocks noGrp="1"/>
          </p:cNvSpPr>
          <p:nvPr>
            <p:ph type="body" idx="1"/>
          </p:nvPr>
        </p:nvSpPr>
        <p:spPr>
          <a:xfrm>
            <a:off x="630238" y="1260475"/>
            <a:ext cx="3868737" cy="619125"/>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v-fi"/>
              <a:t>Muokkaa tekstin perustyylejä napsauttamalla</a:t>
            </a:r>
          </a:p>
        </p:txBody>
      </p:sp>
      <p:sp>
        <p:nvSpPr>
          <p:cNvPr id="4" name="Sisällön paikkamerkki 3">
            <a:extLst>
              <a:ext uri="{FF2B5EF4-FFF2-40B4-BE49-F238E27FC236}">
                <a16:creationId xmlns:a16="http://schemas.microsoft.com/office/drawing/2014/main" id="{9DC52800-1815-4D44-B9AA-FB636A843D7B}"/>
              </a:ext>
            </a:extLst>
          </p:cNvPr>
          <p:cNvSpPr>
            <a:spLocks noGrp="1"/>
          </p:cNvSpPr>
          <p:nvPr>
            <p:ph sz="half" idx="2"/>
          </p:nvPr>
        </p:nvSpPr>
        <p:spPr>
          <a:xfrm>
            <a:off x="630238" y="1879600"/>
            <a:ext cx="3868737" cy="2762250"/>
          </a:xfrm>
        </p:spPr>
        <p:txBody>
          <a:bodyPr rtlCol="0"/>
          <a:lstStyle/>
          <a:p>
            <a:pPr lvl="0" rtl="0"/>
            <a:r>
              <a:rPr lang="sv-fi"/>
              <a:t>Muokkaa tekstin perustyylejä napsauttamalla</a:t>
            </a:r>
          </a:p>
          <a:p>
            <a:pPr lvl="1" rtl="0"/>
            <a:r>
              <a:rPr lang="sv-fi"/>
              <a:t>toinen taso</a:t>
            </a:r>
          </a:p>
          <a:p>
            <a:pPr lvl="2" rtl="0"/>
            <a:r>
              <a:rPr lang="sv-fi"/>
              <a:t>kolmas taso</a:t>
            </a:r>
          </a:p>
          <a:p>
            <a:pPr lvl="3" rtl="0"/>
            <a:r>
              <a:rPr lang="sv-fi"/>
              <a:t>neljäs taso</a:t>
            </a:r>
          </a:p>
          <a:p>
            <a:pPr lvl="4" rtl="0"/>
            <a:r>
              <a:rPr lang="sv-fi"/>
              <a:t>viides taso</a:t>
            </a:r>
          </a:p>
        </p:txBody>
      </p:sp>
      <p:sp>
        <p:nvSpPr>
          <p:cNvPr id="5" name="Tekstin paikkamerkki 4">
            <a:extLst>
              <a:ext uri="{FF2B5EF4-FFF2-40B4-BE49-F238E27FC236}">
                <a16:creationId xmlns:a16="http://schemas.microsoft.com/office/drawing/2014/main" id="{1D6F895C-FB0C-40D7-93E7-FE6E81B5B305}"/>
              </a:ext>
            </a:extLst>
          </p:cNvPr>
          <p:cNvSpPr>
            <a:spLocks noGrp="1"/>
          </p:cNvSpPr>
          <p:nvPr>
            <p:ph type="body" sz="quarter" idx="3"/>
          </p:nvPr>
        </p:nvSpPr>
        <p:spPr>
          <a:xfrm>
            <a:off x="4629150" y="1260475"/>
            <a:ext cx="3887788" cy="619125"/>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v-fi"/>
              <a:t>Muokkaa tekstin perustyylejä napsauttamalla</a:t>
            </a:r>
          </a:p>
        </p:txBody>
      </p:sp>
      <p:sp>
        <p:nvSpPr>
          <p:cNvPr id="6" name="Sisällön paikkamerkki 5">
            <a:extLst>
              <a:ext uri="{FF2B5EF4-FFF2-40B4-BE49-F238E27FC236}">
                <a16:creationId xmlns:a16="http://schemas.microsoft.com/office/drawing/2014/main" id="{E529CF68-3E6D-48F4-8B96-4D23A89C8922}"/>
              </a:ext>
            </a:extLst>
          </p:cNvPr>
          <p:cNvSpPr>
            <a:spLocks noGrp="1"/>
          </p:cNvSpPr>
          <p:nvPr>
            <p:ph sz="quarter" idx="4"/>
          </p:nvPr>
        </p:nvSpPr>
        <p:spPr>
          <a:xfrm>
            <a:off x="4629150" y="1879600"/>
            <a:ext cx="3887788" cy="2762250"/>
          </a:xfrm>
        </p:spPr>
        <p:txBody>
          <a:bodyPr rtlCol="0"/>
          <a:lstStyle/>
          <a:p>
            <a:pPr lvl="0" rtl="0"/>
            <a:r>
              <a:rPr lang="sv-fi"/>
              <a:t>Muokkaa tekstin perustyylejä napsauttamalla</a:t>
            </a:r>
          </a:p>
          <a:p>
            <a:pPr lvl="1" rtl="0"/>
            <a:r>
              <a:rPr lang="sv-fi"/>
              <a:t>toinen taso</a:t>
            </a:r>
          </a:p>
          <a:p>
            <a:pPr lvl="2" rtl="0"/>
            <a:r>
              <a:rPr lang="sv-fi"/>
              <a:t>kolmas taso</a:t>
            </a:r>
          </a:p>
          <a:p>
            <a:pPr lvl="3" rtl="0"/>
            <a:r>
              <a:rPr lang="sv-fi"/>
              <a:t>neljäs taso</a:t>
            </a:r>
          </a:p>
          <a:p>
            <a:pPr lvl="4" rtl="0"/>
            <a:r>
              <a:rPr lang="sv-fi"/>
              <a:t>viides taso</a:t>
            </a:r>
          </a:p>
        </p:txBody>
      </p:sp>
      <p:sp>
        <p:nvSpPr>
          <p:cNvPr id="7" name="Päivämäärän paikkamerkki 6">
            <a:extLst>
              <a:ext uri="{FF2B5EF4-FFF2-40B4-BE49-F238E27FC236}">
                <a16:creationId xmlns:a16="http://schemas.microsoft.com/office/drawing/2014/main" id="{383D5762-FE5B-4FD6-B9DB-A9CCD04574A6}"/>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8" name="Alatunnisteen paikkamerkki 7">
            <a:extLst>
              <a:ext uri="{FF2B5EF4-FFF2-40B4-BE49-F238E27FC236}">
                <a16:creationId xmlns:a16="http://schemas.microsoft.com/office/drawing/2014/main" id="{6EDE117C-6721-42E8-9277-EE293F67580A}"/>
              </a:ext>
            </a:extLst>
          </p:cNvPr>
          <p:cNvSpPr>
            <a:spLocks noGrp="1"/>
          </p:cNvSpPr>
          <p:nvPr>
            <p:ph type="ftr" sz="quarter" idx="11"/>
          </p:nvPr>
        </p:nvSpPr>
        <p:spPr/>
        <p:txBody>
          <a:bodyPr rtlCol="0"/>
          <a:lstStyle/>
          <a:p>
            <a:pPr rtl="0"/>
            <a:endParaRPr lang="fi-FI"/>
          </a:p>
        </p:txBody>
      </p:sp>
      <p:sp>
        <p:nvSpPr>
          <p:cNvPr id="9" name="Dian numeron paikkamerkki 8">
            <a:extLst>
              <a:ext uri="{FF2B5EF4-FFF2-40B4-BE49-F238E27FC236}">
                <a16:creationId xmlns:a16="http://schemas.microsoft.com/office/drawing/2014/main" id="{58E42BC2-44C9-4663-A56C-A7991945BBA2}"/>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2886797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FA09C0-9EA8-473D-8BC9-768B0C41228F}"/>
              </a:ext>
            </a:extLst>
          </p:cNvPr>
          <p:cNvSpPr>
            <a:spLocks noGrp="1"/>
          </p:cNvSpPr>
          <p:nvPr>
            <p:ph type="title"/>
          </p:nvPr>
        </p:nvSpPr>
        <p:spPr/>
        <p:txBody>
          <a:bodyPr rtlCol="0"/>
          <a:lstStyle/>
          <a:p>
            <a:pPr rtl="0"/>
            <a:r>
              <a:rPr lang="sv-fi"/>
              <a:t>Muokkaa ots. perustyyl. napsautt.</a:t>
            </a:r>
          </a:p>
        </p:txBody>
      </p:sp>
      <p:sp>
        <p:nvSpPr>
          <p:cNvPr id="3" name="Päivämäärän paikkamerkki 2">
            <a:extLst>
              <a:ext uri="{FF2B5EF4-FFF2-40B4-BE49-F238E27FC236}">
                <a16:creationId xmlns:a16="http://schemas.microsoft.com/office/drawing/2014/main" id="{0427DA3E-C321-421C-A93C-05870D784445}"/>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4" name="Alatunnisteen paikkamerkki 3">
            <a:extLst>
              <a:ext uri="{FF2B5EF4-FFF2-40B4-BE49-F238E27FC236}">
                <a16:creationId xmlns:a16="http://schemas.microsoft.com/office/drawing/2014/main" id="{57872DE3-ED36-4B83-AF6B-0DC0975D7664}"/>
              </a:ext>
            </a:extLst>
          </p:cNvPr>
          <p:cNvSpPr>
            <a:spLocks noGrp="1"/>
          </p:cNvSpPr>
          <p:nvPr>
            <p:ph type="ftr" sz="quarter" idx="11"/>
          </p:nvPr>
        </p:nvSpPr>
        <p:spPr/>
        <p:txBody>
          <a:bodyPr rtlCol="0"/>
          <a:lstStyle/>
          <a:p>
            <a:pPr rtl="0"/>
            <a:endParaRPr lang="fi-FI"/>
          </a:p>
        </p:txBody>
      </p:sp>
      <p:sp>
        <p:nvSpPr>
          <p:cNvPr id="5" name="Dian numeron paikkamerkki 4">
            <a:extLst>
              <a:ext uri="{FF2B5EF4-FFF2-40B4-BE49-F238E27FC236}">
                <a16:creationId xmlns:a16="http://schemas.microsoft.com/office/drawing/2014/main" id="{ABB3A3E0-6905-4446-B2B0-BC60D2149626}"/>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782054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yhjä">
    <p:bg>
      <p:bgPr>
        <a:gradFill flip="none" rotWithShape="1">
          <a:gsLst>
            <a:gs pos="64000">
              <a:srgbClr val="98BDC3"/>
            </a:gs>
            <a:gs pos="38000">
              <a:srgbClr val="98BDC3"/>
            </a:gs>
            <a:gs pos="100000">
              <a:srgbClr val="7FA1A8"/>
            </a:gs>
            <a:gs pos="2000">
              <a:srgbClr val="7FA1A8"/>
            </a:gs>
          </a:gsLst>
          <a:lin ang="2700000" scaled="1"/>
          <a:tileRect/>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rtlCol="0"/>
          <a:lstStyle/>
          <a:p>
            <a:pPr rtl="0"/>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4089454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4_Tyhjä">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rtlCol="0"/>
          <a:lstStyle/>
          <a:p>
            <a:pPr rtl="0"/>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pic>
        <p:nvPicPr>
          <p:cNvPr id="6" name="Kuva 5">
            <a:extLst>
              <a:ext uri="{FF2B5EF4-FFF2-40B4-BE49-F238E27FC236}">
                <a16:creationId xmlns:a16="http://schemas.microsoft.com/office/drawing/2014/main" id="{7E3D01E1-A8D6-48AA-AD14-826AD469B55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35826" y="4124631"/>
            <a:ext cx="1922424" cy="779950"/>
          </a:xfrm>
          <a:prstGeom prst="rect">
            <a:avLst/>
          </a:prstGeom>
        </p:spPr>
      </p:pic>
    </p:spTree>
    <p:extLst>
      <p:ext uri="{BB962C8B-B14F-4D97-AF65-F5344CB8AC3E}">
        <p14:creationId xmlns:p14="http://schemas.microsoft.com/office/powerpoint/2010/main" val="318410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5_Tyhjä">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rtlCol="0"/>
          <a:lstStyle/>
          <a:p>
            <a:pPr rtl="0"/>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2965391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Tyhjä">
    <p:bg>
      <p:bgPr>
        <a:gradFill flip="none" rotWithShape="1">
          <a:gsLst>
            <a:gs pos="100000">
              <a:srgbClr val="E6B447"/>
            </a:gs>
            <a:gs pos="2000">
              <a:srgbClr val="D92331"/>
            </a:gs>
          </a:gsLst>
          <a:lin ang="2700000" scaled="1"/>
          <a:tileRect/>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rtlCol="0"/>
          <a:lstStyle/>
          <a:p>
            <a:pPr rtl="0"/>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4101389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_Tyhjä">
    <p:bg>
      <p:bgPr>
        <a:gradFill flip="none" rotWithShape="1">
          <a:gsLst>
            <a:gs pos="100000">
              <a:srgbClr val="848E76"/>
            </a:gs>
            <a:gs pos="0">
              <a:srgbClr val="D6E0CA"/>
            </a:gs>
            <a:gs pos="45000">
              <a:srgbClr val="BACAA6"/>
            </a:gs>
          </a:gsLst>
          <a:lin ang="2700000" scaled="1"/>
          <a:tileRect/>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rtlCol="0"/>
          <a:lstStyle/>
          <a:p>
            <a:pPr rtl="0"/>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2874281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_Tyhjä">
    <p:bg>
      <p:bgPr>
        <a:gradFill flip="none" rotWithShape="1">
          <a:gsLst>
            <a:gs pos="100000">
              <a:srgbClr val="796451"/>
            </a:gs>
            <a:gs pos="0">
              <a:srgbClr val="E2C79D"/>
            </a:gs>
          </a:gsLst>
          <a:lin ang="2700000" scaled="1"/>
          <a:tileRect/>
        </a:gradFill>
        <a:effectLst/>
      </p:bgPr>
    </p:bg>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8BAE44C-FBBE-4D9B-B235-8F830DAC8728}"/>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3" name="Alatunnisteen paikkamerkki 2">
            <a:extLst>
              <a:ext uri="{FF2B5EF4-FFF2-40B4-BE49-F238E27FC236}">
                <a16:creationId xmlns:a16="http://schemas.microsoft.com/office/drawing/2014/main" id="{75E6E8B6-C224-4479-ABCD-A4F96A019FD6}"/>
              </a:ext>
            </a:extLst>
          </p:cNvPr>
          <p:cNvSpPr>
            <a:spLocks noGrp="1"/>
          </p:cNvSpPr>
          <p:nvPr>
            <p:ph type="ftr" sz="quarter" idx="11"/>
          </p:nvPr>
        </p:nvSpPr>
        <p:spPr/>
        <p:txBody>
          <a:bodyPr rtlCol="0"/>
          <a:lstStyle/>
          <a:p>
            <a:pPr rtl="0"/>
            <a:endParaRPr lang="fi-FI"/>
          </a:p>
        </p:txBody>
      </p:sp>
      <p:sp>
        <p:nvSpPr>
          <p:cNvPr id="4" name="Dian numeron paikkamerkki 3">
            <a:extLst>
              <a:ext uri="{FF2B5EF4-FFF2-40B4-BE49-F238E27FC236}">
                <a16:creationId xmlns:a16="http://schemas.microsoft.com/office/drawing/2014/main" id="{0530703E-622F-4B0E-AC09-65B0E0B1C805}"/>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949447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4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58" name="Google Shape;58;p4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59" name="Google Shape;59;p4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5E9654-A0C7-466C-B595-65CB62628913}"/>
              </a:ext>
            </a:extLst>
          </p:cNvPr>
          <p:cNvSpPr>
            <a:spLocks noGrp="1"/>
          </p:cNvSpPr>
          <p:nvPr>
            <p:ph type="title"/>
          </p:nvPr>
        </p:nvSpPr>
        <p:spPr>
          <a:xfrm>
            <a:off x="630238" y="342900"/>
            <a:ext cx="2949575" cy="1200150"/>
          </a:xfrm>
        </p:spPr>
        <p:txBody>
          <a:bodyPr rtlCol="0" anchor="b"/>
          <a:lstStyle>
            <a:lvl1pPr>
              <a:defRPr sz="3200"/>
            </a:lvl1pPr>
          </a:lstStyle>
          <a:p>
            <a:pPr rtl="0"/>
            <a:r>
              <a:rPr lang="sv-fi"/>
              <a:t>Muokkaa ots. perustyyl. napsautt.</a:t>
            </a:r>
          </a:p>
        </p:txBody>
      </p:sp>
      <p:sp>
        <p:nvSpPr>
          <p:cNvPr id="3" name="Sisällön paikkamerkki 2">
            <a:extLst>
              <a:ext uri="{FF2B5EF4-FFF2-40B4-BE49-F238E27FC236}">
                <a16:creationId xmlns:a16="http://schemas.microsoft.com/office/drawing/2014/main" id="{3E3732EC-939B-4D79-B777-A5C28838DEA8}"/>
              </a:ext>
            </a:extLst>
          </p:cNvPr>
          <p:cNvSpPr>
            <a:spLocks noGrp="1"/>
          </p:cNvSpPr>
          <p:nvPr>
            <p:ph idx="1"/>
          </p:nvPr>
        </p:nvSpPr>
        <p:spPr>
          <a:xfrm>
            <a:off x="3887788" y="741363"/>
            <a:ext cx="4629150" cy="36544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sv-fi"/>
              <a:t>Muokkaa tekstin perustyylejä napsauttamalla</a:t>
            </a:r>
          </a:p>
          <a:p>
            <a:pPr lvl="1" rtl="0"/>
            <a:r>
              <a:rPr lang="sv-fi"/>
              <a:t>toinen taso</a:t>
            </a:r>
          </a:p>
          <a:p>
            <a:pPr lvl="2" rtl="0"/>
            <a:r>
              <a:rPr lang="sv-fi"/>
              <a:t>kolmas taso</a:t>
            </a:r>
          </a:p>
          <a:p>
            <a:pPr lvl="3" rtl="0"/>
            <a:r>
              <a:rPr lang="sv-fi"/>
              <a:t>neljäs taso</a:t>
            </a:r>
          </a:p>
          <a:p>
            <a:pPr lvl="4" rtl="0"/>
            <a:r>
              <a:rPr lang="sv-fi"/>
              <a:t>viides taso</a:t>
            </a:r>
          </a:p>
        </p:txBody>
      </p:sp>
      <p:sp>
        <p:nvSpPr>
          <p:cNvPr id="4" name="Tekstin paikkamerkki 3">
            <a:extLst>
              <a:ext uri="{FF2B5EF4-FFF2-40B4-BE49-F238E27FC236}">
                <a16:creationId xmlns:a16="http://schemas.microsoft.com/office/drawing/2014/main" id="{ACC0929F-13B1-4EEF-A167-B0B797594053}"/>
              </a:ext>
            </a:extLst>
          </p:cNvPr>
          <p:cNvSpPr>
            <a:spLocks noGrp="1"/>
          </p:cNvSpPr>
          <p:nvPr>
            <p:ph type="body" sz="half" idx="2"/>
          </p:nvPr>
        </p:nvSpPr>
        <p:spPr>
          <a:xfrm>
            <a:off x="630238" y="1543050"/>
            <a:ext cx="2949575" cy="28590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v-fi"/>
              <a:t>Muokkaa tekstin perustyylejä napsauttamalla</a:t>
            </a:r>
          </a:p>
        </p:txBody>
      </p:sp>
      <p:sp>
        <p:nvSpPr>
          <p:cNvPr id="5" name="Päivämäärän paikkamerkki 4">
            <a:extLst>
              <a:ext uri="{FF2B5EF4-FFF2-40B4-BE49-F238E27FC236}">
                <a16:creationId xmlns:a16="http://schemas.microsoft.com/office/drawing/2014/main" id="{C51C6D9E-99DC-4B89-AF66-75EAFAF45C3D}"/>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6" name="Alatunnisteen paikkamerkki 5">
            <a:extLst>
              <a:ext uri="{FF2B5EF4-FFF2-40B4-BE49-F238E27FC236}">
                <a16:creationId xmlns:a16="http://schemas.microsoft.com/office/drawing/2014/main" id="{EF568123-8E6E-4866-91D5-8F2589771884}"/>
              </a:ext>
            </a:extLst>
          </p:cNvPr>
          <p:cNvSpPr>
            <a:spLocks noGrp="1"/>
          </p:cNvSpPr>
          <p:nvPr>
            <p:ph type="ftr" sz="quarter" idx="11"/>
          </p:nvPr>
        </p:nvSpPr>
        <p:spPr/>
        <p:txBody>
          <a:bodyPr rtlCol="0"/>
          <a:lstStyle/>
          <a:p>
            <a:pPr rtl="0"/>
            <a:endParaRPr lang="fi-FI"/>
          </a:p>
        </p:txBody>
      </p:sp>
      <p:sp>
        <p:nvSpPr>
          <p:cNvPr id="7" name="Dian numeron paikkamerkki 6">
            <a:extLst>
              <a:ext uri="{FF2B5EF4-FFF2-40B4-BE49-F238E27FC236}">
                <a16:creationId xmlns:a16="http://schemas.microsoft.com/office/drawing/2014/main" id="{9534AE18-4959-4923-9905-102A4B47AA42}"/>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889635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4E7480-E4D4-4F3F-92A9-05F1920743F3}"/>
              </a:ext>
            </a:extLst>
          </p:cNvPr>
          <p:cNvSpPr>
            <a:spLocks noGrp="1"/>
          </p:cNvSpPr>
          <p:nvPr>
            <p:ph type="title"/>
          </p:nvPr>
        </p:nvSpPr>
        <p:spPr>
          <a:xfrm>
            <a:off x="630238" y="342900"/>
            <a:ext cx="2949575" cy="1200150"/>
          </a:xfrm>
        </p:spPr>
        <p:txBody>
          <a:bodyPr rtlCol="0" anchor="b"/>
          <a:lstStyle>
            <a:lvl1pPr>
              <a:defRPr sz="3200"/>
            </a:lvl1pPr>
          </a:lstStyle>
          <a:p>
            <a:pPr rtl="0"/>
            <a:r>
              <a:rPr lang="sv-fi"/>
              <a:t>Muokkaa ots. perustyyl. napsautt.</a:t>
            </a:r>
          </a:p>
        </p:txBody>
      </p:sp>
      <p:sp>
        <p:nvSpPr>
          <p:cNvPr id="3" name="Kuvan paikkamerkki 2">
            <a:extLst>
              <a:ext uri="{FF2B5EF4-FFF2-40B4-BE49-F238E27FC236}">
                <a16:creationId xmlns:a16="http://schemas.microsoft.com/office/drawing/2014/main" id="{C672A023-8A02-4372-A16D-482936A5723E}"/>
              </a:ext>
            </a:extLst>
          </p:cNvPr>
          <p:cNvSpPr>
            <a:spLocks noGrp="1"/>
          </p:cNvSpPr>
          <p:nvPr>
            <p:ph type="pic" idx="1"/>
          </p:nvPr>
        </p:nvSpPr>
        <p:spPr>
          <a:xfrm>
            <a:off x="3887788" y="741363"/>
            <a:ext cx="4629150" cy="36544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fi-FI"/>
          </a:p>
        </p:txBody>
      </p:sp>
      <p:sp>
        <p:nvSpPr>
          <p:cNvPr id="4" name="Tekstin paikkamerkki 3">
            <a:extLst>
              <a:ext uri="{FF2B5EF4-FFF2-40B4-BE49-F238E27FC236}">
                <a16:creationId xmlns:a16="http://schemas.microsoft.com/office/drawing/2014/main" id="{664E6B65-ECE8-4671-BEB2-6BD46191B863}"/>
              </a:ext>
            </a:extLst>
          </p:cNvPr>
          <p:cNvSpPr>
            <a:spLocks noGrp="1"/>
          </p:cNvSpPr>
          <p:nvPr>
            <p:ph type="body" sz="half" idx="2"/>
          </p:nvPr>
        </p:nvSpPr>
        <p:spPr>
          <a:xfrm>
            <a:off x="630238" y="1543050"/>
            <a:ext cx="2949575" cy="28590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v-fi"/>
              <a:t>Muokkaa tekstin perustyylejä napsauttamalla</a:t>
            </a:r>
          </a:p>
        </p:txBody>
      </p:sp>
      <p:sp>
        <p:nvSpPr>
          <p:cNvPr id="5" name="Päivämäärän paikkamerkki 4">
            <a:extLst>
              <a:ext uri="{FF2B5EF4-FFF2-40B4-BE49-F238E27FC236}">
                <a16:creationId xmlns:a16="http://schemas.microsoft.com/office/drawing/2014/main" id="{4458E2F3-C037-405B-9B02-177EA75B3320}"/>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6" name="Alatunnisteen paikkamerkki 5">
            <a:extLst>
              <a:ext uri="{FF2B5EF4-FFF2-40B4-BE49-F238E27FC236}">
                <a16:creationId xmlns:a16="http://schemas.microsoft.com/office/drawing/2014/main" id="{75F38AED-F028-43D2-ADB7-273EE0A2B887}"/>
              </a:ext>
            </a:extLst>
          </p:cNvPr>
          <p:cNvSpPr>
            <a:spLocks noGrp="1"/>
          </p:cNvSpPr>
          <p:nvPr>
            <p:ph type="ftr" sz="quarter" idx="11"/>
          </p:nvPr>
        </p:nvSpPr>
        <p:spPr/>
        <p:txBody>
          <a:bodyPr rtlCol="0"/>
          <a:lstStyle/>
          <a:p>
            <a:pPr rtl="0"/>
            <a:endParaRPr lang="fi-FI"/>
          </a:p>
        </p:txBody>
      </p:sp>
      <p:sp>
        <p:nvSpPr>
          <p:cNvPr id="7" name="Dian numeron paikkamerkki 6">
            <a:extLst>
              <a:ext uri="{FF2B5EF4-FFF2-40B4-BE49-F238E27FC236}">
                <a16:creationId xmlns:a16="http://schemas.microsoft.com/office/drawing/2014/main" id="{BC21DA70-4659-4E9C-AEB5-8E54A3B988AA}"/>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2782997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4E447E-BF5B-42D7-9927-91D9FAF78BBF}"/>
              </a:ext>
            </a:extLst>
          </p:cNvPr>
          <p:cNvSpPr>
            <a:spLocks noGrp="1"/>
          </p:cNvSpPr>
          <p:nvPr>
            <p:ph type="title"/>
          </p:nvPr>
        </p:nvSpPr>
        <p:spPr/>
        <p:txBody>
          <a:bodyPr rtlCol="0"/>
          <a:lstStyle/>
          <a:p>
            <a:pPr rtl="0"/>
            <a:r>
              <a:rPr lang="sv-fi"/>
              <a:t>Muokkaa ots. perustyyl. napsautt.</a:t>
            </a:r>
          </a:p>
        </p:txBody>
      </p:sp>
      <p:sp>
        <p:nvSpPr>
          <p:cNvPr id="3" name="Pystysuoran tekstin paikkamerkki 2">
            <a:extLst>
              <a:ext uri="{FF2B5EF4-FFF2-40B4-BE49-F238E27FC236}">
                <a16:creationId xmlns:a16="http://schemas.microsoft.com/office/drawing/2014/main" id="{7CF3A23B-1ECB-4F87-BDE6-11CE3F3E6890}"/>
              </a:ext>
            </a:extLst>
          </p:cNvPr>
          <p:cNvSpPr>
            <a:spLocks noGrp="1"/>
          </p:cNvSpPr>
          <p:nvPr>
            <p:ph type="body" orient="vert" idx="1"/>
          </p:nvPr>
        </p:nvSpPr>
        <p:spPr/>
        <p:txBody>
          <a:bodyPr vert="eaVert" rtlCol="0"/>
          <a:lstStyle/>
          <a:p>
            <a:pPr lvl="0" rtl="0"/>
            <a:r>
              <a:rPr lang="sv-fi"/>
              <a:t>Muokkaa tekstin perustyylejä napsauttamalla</a:t>
            </a:r>
          </a:p>
          <a:p>
            <a:pPr lvl="1" rtl="0"/>
            <a:r>
              <a:rPr lang="sv-fi"/>
              <a:t>toinen taso</a:t>
            </a:r>
          </a:p>
          <a:p>
            <a:pPr lvl="2" rtl="0"/>
            <a:r>
              <a:rPr lang="sv-fi"/>
              <a:t>kolmas taso</a:t>
            </a:r>
          </a:p>
          <a:p>
            <a:pPr lvl="3" rtl="0"/>
            <a:r>
              <a:rPr lang="sv-fi"/>
              <a:t>neljäs taso</a:t>
            </a:r>
          </a:p>
          <a:p>
            <a:pPr lvl="4" rtl="0"/>
            <a:r>
              <a:rPr lang="sv-fi"/>
              <a:t>viides taso</a:t>
            </a:r>
          </a:p>
        </p:txBody>
      </p:sp>
      <p:sp>
        <p:nvSpPr>
          <p:cNvPr id="4" name="Päivämäärän paikkamerkki 3">
            <a:extLst>
              <a:ext uri="{FF2B5EF4-FFF2-40B4-BE49-F238E27FC236}">
                <a16:creationId xmlns:a16="http://schemas.microsoft.com/office/drawing/2014/main" id="{FBE2E1D6-4331-470A-AB95-0108776C5AAE}"/>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5" name="Alatunnisteen paikkamerkki 4">
            <a:extLst>
              <a:ext uri="{FF2B5EF4-FFF2-40B4-BE49-F238E27FC236}">
                <a16:creationId xmlns:a16="http://schemas.microsoft.com/office/drawing/2014/main" id="{2AC63EF7-C154-4B74-8F83-5E7F56C05DC1}"/>
              </a:ext>
            </a:extLst>
          </p:cNvPr>
          <p:cNvSpPr>
            <a:spLocks noGrp="1"/>
          </p:cNvSpPr>
          <p:nvPr>
            <p:ph type="ftr" sz="quarter" idx="11"/>
          </p:nvPr>
        </p:nvSpPr>
        <p:spPr/>
        <p:txBody>
          <a:bodyPr rtlCol="0"/>
          <a:lstStyle/>
          <a:p>
            <a:pPr rtl="0"/>
            <a:endParaRPr lang="fi-FI"/>
          </a:p>
        </p:txBody>
      </p:sp>
      <p:sp>
        <p:nvSpPr>
          <p:cNvPr id="6" name="Dian numeron paikkamerkki 5">
            <a:extLst>
              <a:ext uri="{FF2B5EF4-FFF2-40B4-BE49-F238E27FC236}">
                <a16:creationId xmlns:a16="http://schemas.microsoft.com/office/drawing/2014/main" id="{38FA9246-1FBA-4728-A56D-C867A27EBE94}"/>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1157253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E119038-9B56-42B1-94B2-1EDAFE0C8988}"/>
              </a:ext>
            </a:extLst>
          </p:cNvPr>
          <p:cNvSpPr>
            <a:spLocks noGrp="1"/>
          </p:cNvSpPr>
          <p:nvPr>
            <p:ph type="title" orient="vert"/>
          </p:nvPr>
        </p:nvSpPr>
        <p:spPr>
          <a:xfrm>
            <a:off x="6543675" y="274638"/>
            <a:ext cx="1971675" cy="4357687"/>
          </a:xfrm>
        </p:spPr>
        <p:txBody>
          <a:bodyPr vert="eaVert" rtlCol="0"/>
          <a:lstStyle/>
          <a:p>
            <a:pPr rtl="0"/>
            <a:r>
              <a:rPr lang="sv-fi"/>
              <a:t>Muokkaa ots. perustyyl. napsautt.</a:t>
            </a:r>
          </a:p>
        </p:txBody>
      </p:sp>
      <p:sp>
        <p:nvSpPr>
          <p:cNvPr id="3" name="Pystysuoran tekstin paikkamerkki 2">
            <a:extLst>
              <a:ext uri="{FF2B5EF4-FFF2-40B4-BE49-F238E27FC236}">
                <a16:creationId xmlns:a16="http://schemas.microsoft.com/office/drawing/2014/main" id="{541A6BAC-0335-466C-A933-582963E207C3}"/>
              </a:ext>
            </a:extLst>
          </p:cNvPr>
          <p:cNvSpPr>
            <a:spLocks noGrp="1"/>
          </p:cNvSpPr>
          <p:nvPr>
            <p:ph type="body" orient="vert" idx="1"/>
          </p:nvPr>
        </p:nvSpPr>
        <p:spPr>
          <a:xfrm>
            <a:off x="628650" y="274638"/>
            <a:ext cx="5762625" cy="4357687"/>
          </a:xfrm>
        </p:spPr>
        <p:txBody>
          <a:bodyPr vert="eaVert" rtlCol="0"/>
          <a:lstStyle/>
          <a:p>
            <a:pPr lvl="0" rtl="0"/>
            <a:r>
              <a:rPr lang="sv-fi"/>
              <a:t>Muokkaa tekstin perustyylejä napsauttamalla</a:t>
            </a:r>
          </a:p>
          <a:p>
            <a:pPr lvl="1" rtl="0"/>
            <a:r>
              <a:rPr lang="sv-fi"/>
              <a:t>toinen taso</a:t>
            </a:r>
          </a:p>
          <a:p>
            <a:pPr lvl="2" rtl="0"/>
            <a:r>
              <a:rPr lang="sv-fi"/>
              <a:t>kolmas taso</a:t>
            </a:r>
          </a:p>
          <a:p>
            <a:pPr lvl="3" rtl="0"/>
            <a:r>
              <a:rPr lang="sv-fi"/>
              <a:t>neljäs taso</a:t>
            </a:r>
          </a:p>
          <a:p>
            <a:pPr lvl="4" rtl="0"/>
            <a:r>
              <a:rPr lang="sv-fi"/>
              <a:t>viides taso</a:t>
            </a:r>
          </a:p>
        </p:txBody>
      </p:sp>
      <p:sp>
        <p:nvSpPr>
          <p:cNvPr id="4" name="Päivämäärän paikkamerkki 3">
            <a:extLst>
              <a:ext uri="{FF2B5EF4-FFF2-40B4-BE49-F238E27FC236}">
                <a16:creationId xmlns:a16="http://schemas.microsoft.com/office/drawing/2014/main" id="{2837204E-D8C5-4B0D-BFF7-DFF876A87E9D}"/>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5" name="Alatunnisteen paikkamerkki 4">
            <a:extLst>
              <a:ext uri="{FF2B5EF4-FFF2-40B4-BE49-F238E27FC236}">
                <a16:creationId xmlns:a16="http://schemas.microsoft.com/office/drawing/2014/main" id="{852C9CC1-E520-458B-A9E6-7242D6B0F4EF}"/>
              </a:ext>
            </a:extLst>
          </p:cNvPr>
          <p:cNvSpPr>
            <a:spLocks noGrp="1"/>
          </p:cNvSpPr>
          <p:nvPr>
            <p:ph type="ftr" sz="quarter" idx="11"/>
          </p:nvPr>
        </p:nvSpPr>
        <p:spPr/>
        <p:txBody>
          <a:bodyPr rtlCol="0"/>
          <a:lstStyle/>
          <a:p>
            <a:pPr rtl="0"/>
            <a:endParaRPr lang="fi-FI"/>
          </a:p>
        </p:txBody>
      </p:sp>
      <p:sp>
        <p:nvSpPr>
          <p:cNvPr id="6" name="Dian numeron paikkamerkki 5">
            <a:extLst>
              <a:ext uri="{FF2B5EF4-FFF2-40B4-BE49-F238E27FC236}">
                <a16:creationId xmlns:a16="http://schemas.microsoft.com/office/drawing/2014/main" id="{BF4C0BDE-1186-4F13-A686-F3C32B5C8A59}"/>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718223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D8E8877-1DEB-41CA-BC09-BDB195BD6CF8}"/>
              </a:ext>
            </a:extLst>
          </p:cNvPr>
          <p:cNvSpPr>
            <a:spLocks noGrp="1"/>
          </p:cNvSpPr>
          <p:nvPr>
            <p:ph type="ctrTitle"/>
          </p:nvPr>
        </p:nvSpPr>
        <p:spPr>
          <a:xfrm>
            <a:off x="1143000" y="841375"/>
            <a:ext cx="6858000" cy="1790700"/>
          </a:xfrm>
        </p:spPr>
        <p:txBody>
          <a:bodyPr rtlCol="0" anchor="b"/>
          <a:lstStyle>
            <a:lvl1pPr algn="ctr">
              <a:defRPr sz="6000"/>
            </a:lvl1pPr>
          </a:lstStyle>
          <a:p>
            <a:pPr rtl="0"/>
            <a:r>
              <a:rPr lang="sv-fi"/>
              <a:t>Muokkaa ots. perustyyl. napsautt.</a:t>
            </a:r>
          </a:p>
        </p:txBody>
      </p:sp>
      <p:sp>
        <p:nvSpPr>
          <p:cNvPr id="3" name="Alaotsikko 2">
            <a:extLst>
              <a:ext uri="{FF2B5EF4-FFF2-40B4-BE49-F238E27FC236}">
                <a16:creationId xmlns:a16="http://schemas.microsoft.com/office/drawing/2014/main" id="{DE98F359-42D1-4BFD-AB1F-1E054DAF16F9}"/>
              </a:ext>
            </a:extLst>
          </p:cNvPr>
          <p:cNvSpPr>
            <a:spLocks noGrp="1"/>
          </p:cNvSpPr>
          <p:nvPr>
            <p:ph type="subTitle" idx="1"/>
          </p:nvPr>
        </p:nvSpPr>
        <p:spPr>
          <a:xfrm>
            <a:off x="1143000" y="2701925"/>
            <a:ext cx="6858000" cy="1241425"/>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fi"/>
              <a:t>Muokkaa alaotsikon perustyyliä napsautt.</a:t>
            </a:r>
          </a:p>
        </p:txBody>
      </p:sp>
      <p:sp>
        <p:nvSpPr>
          <p:cNvPr id="4" name="Päivämäärän paikkamerkki 3">
            <a:extLst>
              <a:ext uri="{FF2B5EF4-FFF2-40B4-BE49-F238E27FC236}">
                <a16:creationId xmlns:a16="http://schemas.microsoft.com/office/drawing/2014/main" id="{8569C3AC-AC6A-4A11-9EB3-91319CC65D74}"/>
              </a:ext>
            </a:extLst>
          </p:cNvPr>
          <p:cNvSpPr>
            <a:spLocks noGrp="1"/>
          </p:cNvSpPr>
          <p:nvPr>
            <p:ph type="dt" sz="half" idx="10"/>
          </p:nvPr>
        </p:nvSpPr>
        <p:spPr/>
        <p:txBody>
          <a:bodyPr rtlCol="0"/>
          <a:lstStyle/>
          <a:p>
            <a:pPr rtl="0"/>
            <a:fld id="{93ACE836-E4EA-48FA-B299-B147CAF0D747}" type="datetimeFigureOut">
              <a:rPr lang="fi-FI" smtClean="0"/>
              <a:t>14.12.2022</a:t>
            </a:fld>
            <a:endParaRPr lang="fi-FI"/>
          </a:p>
        </p:txBody>
      </p:sp>
      <p:sp>
        <p:nvSpPr>
          <p:cNvPr id="5" name="Alatunnisteen paikkamerkki 4">
            <a:extLst>
              <a:ext uri="{FF2B5EF4-FFF2-40B4-BE49-F238E27FC236}">
                <a16:creationId xmlns:a16="http://schemas.microsoft.com/office/drawing/2014/main" id="{DDE01687-BEDA-4F8F-B127-B4764273F474}"/>
              </a:ext>
            </a:extLst>
          </p:cNvPr>
          <p:cNvSpPr>
            <a:spLocks noGrp="1"/>
          </p:cNvSpPr>
          <p:nvPr>
            <p:ph type="ftr" sz="quarter" idx="11"/>
          </p:nvPr>
        </p:nvSpPr>
        <p:spPr/>
        <p:txBody>
          <a:bodyPr rtlCol="0"/>
          <a:lstStyle/>
          <a:p>
            <a:pPr rtl="0"/>
            <a:endParaRPr lang="fi-FI"/>
          </a:p>
        </p:txBody>
      </p:sp>
      <p:sp>
        <p:nvSpPr>
          <p:cNvPr id="6" name="Dian numeron paikkamerkki 5">
            <a:extLst>
              <a:ext uri="{FF2B5EF4-FFF2-40B4-BE49-F238E27FC236}">
                <a16:creationId xmlns:a16="http://schemas.microsoft.com/office/drawing/2014/main" id="{BCB5FC2C-3AAB-458F-B913-E5F8FDE7C1A8}"/>
              </a:ext>
            </a:extLst>
          </p:cNvPr>
          <p:cNvSpPr>
            <a:spLocks noGrp="1"/>
          </p:cNvSpPr>
          <p:nvPr>
            <p:ph type="sldNum" sz="quarter" idx="12"/>
          </p:nvPr>
        </p:nvSpPr>
        <p:spPr/>
        <p:txBody>
          <a:bodyPr rtlCol="0"/>
          <a:lstStyle/>
          <a:p>
            <a:pPr rtl="0"/>
            <a:fld id="{82ACCF69-5CDD-4CB5-BEB2-3999C0C14595}" type="slidenum">
              <a:rPr lang="fi-FI" smtClean="0"/>
              <a:t>‹#›</a:t>
            </a:fld>
            <a:endParaRPr lang="fi-FI"/>
          </a:p>
        </p:txBody>
      </p:sp>
    </p:spTree>
    <p:extLst>
      <p:ext uri="{BB962C8B-B14F-4D97-AF65-F5344CB8AC3E}">
        <p14:creationId xmlns:p14="http://schemas.microsoft.com/office/powerpoint/2010/main" val="2187948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967C969-6641-4FDD-B3E1-772D6C04DBD9}"/>
              </a:ext>
            </a:extLst>
          </p:cNvPr>
          <p:cNvSpPr>
            <a:spLocks noGrp="1"/>
          </p:cNvSpPr>
          <p:nvPr>
            <p:ph type="title"/>
          </p:nvPr>
        </p:nvSpPr>
        <p:spPr/>
        <p:txBody>
          <a:bodyPr rtlCol="0"/>
          <a:lstStyle/>
          <a:p>
            <a:pPr rtl="0"/>
            <a:r>
              <a:rPr lang="sv-fi"/>
              <a:t>Muokkaa ots. perustyyl. napsautt.</a:t>
            </a:r>
          </a:p>
        </p:txBody>
      </p:sp>
      <p:sp>
        <p:nvSpPr>
          <p:cNvPr id="3" name="Sisällön paikkamerkki 2">
            <a:extLst>
              <a:ext uri="{FF2B5EF4-FFF2-40B4-BE49-F238E27FC236}">
                <a16:creationId xmlns:a16="http://schemas.microsoft.com/office/drawing/2014/main" id="{534265E8-5EEE-4AAD-A012-E347EC3D2533}"/>
              </a:ext>
            </a:extLst>
          </p:cNvPr>
          <p:cNvSpPr>
            <a:spLocks noGrp="1"/>
          </p:cNvSpPr>
          <p:nvPr>
            <p:ph idx="1"/>
          </p:nvPr>
        </p:nvSpPr>
        <p:spPr/>
        <p:txBody>
          <a:bodyPr rtlCol="0"/>
          <a:lstStyle/>
          <a:p>
            <a:pPr lvl="0" rtl="0"/>
            <a:r>
              <a:rPr lang="sv-fi"/>
              <a:t>Muokkaa tekstin perustyylejä napsauttamalla</a:t>
            </a:r>
          </a:p>
          <a:p>
            <a:pPr lvl="1" rtl="0"/>
            <a:r>
              <a:rPr lang="sv-fi"/>
              <a:t>toinen taso</a:t>
            </a:r>
          </a:p>
          <a:p>
            <a:pPr lvl="2" rtl="0"/>
            <a:r>
              <a:rPr lang="sv-fi"/>
              <a:t>kolmas taso</a:t>
            </a:r>
          </a:p>
          <a:p>
            <a:pPr lvl="3" rtl="0"/>
            <a:r>
              <a:rPr lang="sv-fi"/>
              <a:t>neljäs taso</a:t>
            </a:r>
          </a:p>
          <a:p>
            <a:pPr lvl="4" rtl="0"/>
            <a:r>
              <a:rPr lang="sv-fi"/>
              <a:t>viides taso</a:t>
            </a:r>
          </a:p>
        </p:txBody>
      </p:sp>
      <p:sp>
        <p:nvSpPr>
          <p:cNvPr id="4" name="Päivämäärän paikkamerkki 3">
            <a:extLst>
              <a:ext uri="{FF2B5EF4-FFF2-40B4-BE49-F238E27FC236}">
                <a16:creationId xmlns:a16="http://schemas.microsoft.com/office/drawing/2014/main" id="{66FD7EE5-DD0E-4FF0-8131-C9E533CAC448}"/>
              </a:ext>
            </a:extLst>
          </p:cNvPr>
          <p:cNvSpPr>
            <a:spLocks noGrp="1"/>
          </p:cNvSpPr>
          <p:nvPr>
            <p:ph type="dt" sz="half" idx="10"/>
          </p:nvPr>
        </p:nvSpPr>
        <p:spPr/>
        <p:txBody>
          <a:bodyPr rtlCol="0"/>
          <a:lstStyle/>
          <a:p>
            <a:pPr rtl="0"/>
            <a:fld id="{93ACE836-E4EA-48FA-B299-B147CAF0D747}" type="datetimeFigureOut">
              <a:rPr lang="fi-FI" smtClean="0"/>
              <a:t>14.12.2022</a:t>
            </a:fld>
            <a:endParaRPr lang="fi-FI"/>
          </a:p>
        </p:txBody>
      </p:sp>
      <p:sp>
        <p:nvSpPr>
          <p:cNvPr id="5" name="Alatunnisteen paikkamerkki 4">
            <a:extLst>
              <a:ext uri="{FF2B5EF4-FFF2-40B4-BE49-F238E27FC236}">
                <a16:creationId xmlns:a16="http://schemas.microsoft.com/office/drawing/2014/main" id="{55C355C1-D2E9-4A4E-ADB0-483A7B98C8AF}"/>
              </a:ext>
            </a:extLst>
          </p:cNvPr>
          <p:cNvSpPr>
            <a:spLocks noGrp="1"/>
          </p:cNvSpPr>
          <p:nvPr>
            <p:ph type="ftr" sz="quarter" idx="11"/>
          </p:nvPr>
        </p:nvSpPr>
        <p:spPr/>
        <p:txBody>
          <a:bodyPr rtlCol="0"/>
          <a:lstStyle/>
          <a:p>
            <a:pPr rtl="0"/>
            <a:endParaRPr lang="fi-FI"/>
          </a:p>
        </p:txBody>
      </p:sp>
      <p:sp>
        <p:nvSpPr>
          <p:cNvPr id="6" name="Dian numeron paikkamerkki 5">
            <a:extLst>
              <a:ext uri="{FF2B5EF4-FFF2-40B4-BE49-F238E27FC236}">
                <a16:creationId xmlns:a16="http://schemas.microsoft.com/office/drawing/2014/main" id="{E58FB6FB-9567-43B0-A861-447F13552B02}"/>
              </a:ext>
            </a:extLst>
          </p:cNvPr>
          <p:cNvSpPr>
            <a:spLocks noGrp="1"/>
          </p:cNvSpPr>
          <p:nvPr>
            <p:ph type="sldNum" sz="quarter" idx="12"/>
          </p:nvPr>
        </p:nvSpPr>
        <p:spPr/>
        <p:txBody>
          <a:bodyPr rtlCol="0"/>
          <a:lstStyle/>
          <a:p>
            <a:pPr rtl="0"/>
            <a:fld id="{82ACCF69-5CDD-4CB5-BEB2-3999C0C14595}" type="slidenum">
              <a:rPr lang="fi-FI" smtClean="0"/>
              <a:t>‹#›</a:t>
            </a:fld>
            <a:endParaRPr lang="fi-FI"/>
          </a:p>
        </p:txBody>
      </p:sp>
    </p:spTree>
    <p:extLst>
      <p:ext uri="{BB962C8B-B14F-4D97-AF65-F5344CB8AC3E}">
        <p14:creationId xmlns:p14="http://schemas.microsoft.com/office/powerpoint/2010/main" val="493130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D060B0-CD72-467C-9DDC-3E687D456B72}"/>
              </a:ext>
            </a:extLst>
          </p:cNvPr>
          <p:cNvSpPr>
            <a:spLocks noGrp="1"/>
          </p:cNvSpPr>
          <p:nvPr>
            <p:ph type="title"/>
          </p:nvPr>
        </p:nvSpPr>
        <p:spPr>
          <a:xfrm>
            <a:off x="623888" y="1282700"/>
            <a:ext cx="7886700" cy="2139950"/>
          </a:xfrm>
        </p:spPr>
        <p:txBody>
          <a:bodyPr rtlCol="0" anchor="b"/>
          <a:lstStyle>
            <a:lvl1pPr>
              <a:defRPr sz="6000"/>
            </a:lvl1pPr>
          </a:lstStyle>
          <a:p>
            <a:pPr rtl="0"/>
            <a:r>
              <a:rPr lang="sv-fi"/>
              <a:t>Muokkaa ots. perustyyl. napsautt.</a:t>
            </a:r>
          </a:p>
        </p:txBody>
      </p:sp>
      <p:sp>
        <p:nvSpPr>
          <p:cNvPr id="3" name="Tekstin paikkamerkki 2">
            <a:extLst>
              <a:ext uri="{FF2B5EF4-FFF2-40B4-BE49-F238E27FC236}">
                <a16:creationId xmlns:a16="http://schemas.microsoft.com/office/drawing/2014/main" id="{499EBB83-CB26-4812-AD32-EE99EA462F35}"/>
              </a:ext>
            </a:extLst>
          </p:cNvPr>
          <p:cNvSpPr>
            <a:spLocks noGrp="1"/>
          </p:cNvSpPr>
          <p:nvPr>
            <p:ph type="body" idx="1"/>
          </p:nvPr>
        </p:nvSpPr>
        <p:spPr>
          <a:xfrm>
            <a:off x="623888" y="3441700"/>
            <a:ext cx="7886700" cy="1125538"/>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sv-fi"/>
              <a:t>Muokkaa tekstin perustyylejä napsauttamalla</a:t>
            </a:r>
          </a:p>
        </p:txBody>
      </p:sp>
      <p:sp>
        <p:nvSpPr>
          <p:cNvPr id="4" name="Päivämäärän paikkamerkki 3">
            <a:extLst>
              <a:ext uri="{FF2B5EF4-FFF2-40B4-BE49-F238E27FC236}">
                <a16:creationId xmlns:a16="http://schemas.microsoft.com/office/drawing/2014/main" id="{D77D89EA-B72D-40B3-996A-5F152A87639B}"/>
              </a:ext>
            </a:extLst>
          </p:cNvPr>
          <p:cNvSpPr>
            <a:spLocks noGrp="1"/>
          </p:cNvSpPr>
          <p:nvPr>
            <p:ph type="dt" sz="half" idx="10"/>
          </p:nvPr>
        </p:nvSpPr>
        <p:spPr/>
        <p:txBody>
          <a:bodyPr rtlCol="0"/>
          <a:lstStyle/>
          <a:p>
            <a:pPr rtl="0"/>
            <a:fld id="{93ACE836-E4EA-48FA-B299-B147CAF0D747}" type="datetimeFigureOut">
              <a:rPr lang="fi-FI" smtClean="0"/>
              <a:t>14.12.2022</a:t>
            </a:fld>
            <a:endParaRPr lang="fi-FI"/>
          </a:p>
        </p:txBody>
      </p:sp>
      <p:sp>
        <p:nvSpPr>
          <p:cNvPr id="5" name="Alatunnisteen paikkamerkki 4">
            <a:extLst>
              <a:ext uri="{FF2B5EF4-FFF2-40B4-BE49-F238E27FC236}">
                <a16:creationId xmlns:a16="http://schemas.microsoft.com/office/drawing/2014/main" id="{A4AD4F44-7D7C-4884-B471-21A101275BDC}"/>
              </a:ext>
            </a:extLst>
          </p:cNvPr>
          <p:cNvSpPr>
            <a:spLocks noGrp="1"/>
          </p:cNvSpPr>
          <p:nvPr>
            <p:ph type="ftr" sz="quarter" idx="11"/>
          </p:nvPr>
        </p:nvSpPr>
        <p:spPr/>
        <p:txBody>
          <a:bodyPr rtlCol="0"/>
          <a:lstStyle/>
          <a:p>
            <a:pPr rtl="0"/>
            <a:endParaRPr lang="fi-FI"/>
          </a:p>
        </p:txBody>
      </p:sp>
      <p:sp>
        <p:nvSpPr>
          <p:cNvPr id="6" name="Dian numeron paikkamerkki 5">
            <a:extLst>
              <a:ext uri="{FF2B5EF4-FFF2-40B4-BE49-F238E27FC236}">
                <a16:creationId xmlns:a16="http://schemas.microsoft.com/office/drawing/2014/main" id="{7D3DD27F-37B1-48EE-B938-C3379D10A0F9}"/>
              </a:ext>
            </a:extLst>
          </p:cNvPr>
          <p:cNvSpPr>
            <a:spLocks noGrp="1"/>
          </p:cNvSpPr>
          <p:nvPr>
            <p:ph type="sldNum" sz="quarter" idx="12"/>
          </p:nvPr>
        </p:nvSpPr>
        <p:spPr/>
        <p:txBody>
          <a:bodyPr rtlCol="0"/>
          <a:lstStyle/>
          <a:p>
            <a:pPr rtl="0"/>
            <a:fld id="{82ACCF69-5CDD-4CB5-BEB2-3999C0C14595}" type="slidenum">
              <a:rPr lang="fi-FI" smtClean="0"/>
              <a:t>‹#›</a:t>
            </a:fld>
            <a:endParaRPr lang="fi-FI"/>
          </a:p>
        </p:txBody>
      </p:sp>
    </p:spTree>
    <p:extLst>
      <p:ext uri="{BB962C8B-B14F-4D97-AF65-F5344CB8AC3E}">
        <p14:creationId xmlns:p14="http://schemas.microsoft.com/office/powerpoint/2010/main" val="3541794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CE49A65-6113-4DD8-8EBF-96AF0A423596}"/>
              </a:ext>
            </a:extLst>
          </p:cNvPr>
          <p:cNvSpPr>
            <a:spLocks noGrp="1"/>
          </p:cNvSpPr>
          <p:nvPr>
            <p:ph type="title"/>
          </p:nvPr>
        </p:nvSpPr>
        <p:spPr/>
        <p:txBody>
          <a:bodyPr rtlCol="0"/>
          <a:lstStyle/>
          <a:p>
            <a:pPr rtl="0"/>
            <a:r>
              <a:rPr lang="sv-fi"/>
              <a:t>Muokkaa ots. perustyyl. napsautt.</a:t>
            </a:r>
          </a:p>
        </p:txBody>
      </p:sp>
      <p:sp>
        <p:nvSpPr>
          <p:cNvPr id="3" name="Sisällön paikkamerkki 2">
            <a:extLst>
              <a:ext uri="{FF2B5EF4-FFF2-40B4-BE49-F238E27FC236}">
                <a16:creationId xmlns:a16="http://schemas.microsoft.com/office/drawing/2014/main" id="{A258A52B-991C-4C6E-8094-6B0D586303BD}"/>
              </a:ext>
            </a:extLst>
          </p:cNvPr>
          <p:cNvSpPr>
            <a:spLocks noGrp="1"/>
          </p:cNvSpPr>
          <p:nvPr>
            <p:ph sz="half" idx="1"/>
          </p:nvPr>
        </p:nvSpPr>
        <p:spPr>
          <a:xfrm>
            <a:off x="628650" y="1370013"/>
            <a:ext cx="3867150" cy="3262312"/>
          </a:xfrm>
        </p:spPr>
        <p:txBody>
          <a:bodyPr rtlCol="0"/>
          <a:lstStyle/>
          <a:p>
            <a:pPr lvl="0" rtl="0"/>
            <a:r>
              <a:rPr lang="sv-fi"/>
              <a:t>Muokkaa tekstin perustyylejä napsauttamalla</a:t>
            </a:r>
          </a:p>
          <a:p>
            <a:pPr lvl="1" rtl="0"/>
            <a:r>
              <a:rPr lang="sv-fi"/>
              <a:t>toinen taso</a:t>
            </a:r>
          </a:p>
          <a:p>
            <a:pPr lvl="2" rtl="0"/>
            <a:r>
              <a:rPr lang="sv-fi"/>
              <a:t>kolmas taso</a:t>
            </a:r>
          </a:p>
          <a:p>
            <a:pPr lvl="3" rtl="0"/>
            <a:r>
              <a:rPr lang="sv-fi"/>
              <a:t>neljäs taso</a:t>
            </a:r>
          </a:p>
          <a:p>
            <a:pPr lvl="4" rtl="0"/>
            <a:r>
              <a:rPr lang="sv-fi"/>
              <a:t>viides taso</a:t>
            </a:r>
          </a:p>
        </p:txBody>
      </p:sp>
      <p:sp>
        <p:nvSpPr>
          <p:cNvPr id="4" name="Sisällön paikkamerkki 3">
            <a:extLst>
              <a:ext uri="{FF2B5EF4-FFF2-40B4-BE49-F238E27FC236}">
                <a16:creationId xmlns:a16="http://schemas.microsoft.com/office/drawing/2014/main" id="{087F9378-95E1-43A3-BFF9-2CD386629072}"/>
              </a:ext>
            </a:extLst>
          </p:cNvPr>
          <p:cNvSpPr>
            <a:spLocks noGrp="1"/>
          </p:cNvSpPr>
          <p:nvPr>
            <p:ph sz="half" idx="2"/>
          </p:nvPr>
        </p:nvSpPr>
        <p:spPr>
          <a:xfrm>
            <a:off x="4648200" y="1370013"/>
            <a:ext cx="3867150" cy="3262312"/>
          </a:xfrm>
        </p:spPr>
        <p:txBody>
          <a:bodyPr rtlCol="0"/>
          <a:lstStyle/>
          <a:p>
            <a:pPr lvl="0" rtl="0"/>
            <a:r>
              <a:rPr lang="sv-fi"/>
              <a:t>Muokkaa tekstin perustyylejä napsauttamalla</a:t>
            </a:r>
          </a:p>
          <a:p>
            <a:pPr lvl="1" rtl="0"/>
            <a:r>
              <a:rPr lang="sv-fi"/>
              <a:t>toinen taso</a:t>
            </a:r>
          </a:p>
          <a:p>
            <a:pPr lvl="2" rtl="0"/>
            <a:r>
              <a:rPr lang="sv-fi"/>
              <a:t>kolmas taso</a:t>
            </a:r>
          </a:p>
          <a:p>
            <a:pPr lvl="3" rtl="0"/>
            <a:r>
              <a:rPr lang="sv-fi"/>
              <a:t>neljäs taso</a:t>
            </a:r>
          </a:p>
          <a:p>
            <a:pPr lvl="4" rtl="0"/>
            <a:r>
              <a:rPr lang="sv-fi"/>
              <a:t>viides taso</a:t>
            </a:r>
          </a:p>
        </p:txBody>
      </p:sp>
      <p:sp>
        <p:nvSpPr>
          <p:cNvPr id="5" name="Päivämäärän paikkamerkki 4">
            <a:extLst>
              <a:ext uri="{FF2B5EF4-FFF2-40B4-BE49-F238E27FC236}">
                <a16:creationId xmlns:a16="http://schemas.microsoft.com/office/drawing/2014/main" id="{F8A47B2C-26ED-46F9-9224-6A4D6E5CDA8A}"/>
              </a:ext>
            </a:extLst>
          </p:cNvPr>
          <p:cNvSpPr>
            <a:spLocks noGrp="1"/>
          </p:cNvSpPr>
          <p:nvPr>
            <p:ph type="dt" sz="half" idx="10"/>
          </p:nvPr>
        </p:nvSpPr>
        <p:spPr/>
        <p:txBody>
          <a:bodyPr rtlCol="0"/>
          <a:lstStyle/>
          <a:p>
            <a:pPr rtl="0"/>
            <a:fld id="{93ACE836-E4EA-48FA-B299-B147CAF0D747}" type="datetimeFigureOut">
              <a:rPr lang="fi-FI" smtClean="0"/>
              <a:t>14.12.2022</a:t>
            </a:fld>
            <a:endParaRPr lang="fi-FI"/>
          </a:p>
        </p:txBody>
      </p:sp>
      <p:sp>
        <p:nvSpPr>
          <p:cNvPr id="6" name="Alatunnisteen paikkamerkki 5">
            <a:extLst>
              <a:ext uri="{FF2B5EF4-FFF2-40B4-BE49-F238E27FC236}">
                <a16:creationId xmlns:a16="http://schemas.microsoft.com/office/drawing/2014/main" id="{235E6A86-75B8-4B47-AE57-D51A6FA603AE}"/>
              </a:ext>
            </a:extLst>
          </p:cNvPr>
          <p:cNvSpPr>
            <a:spLocks noGrp="1"/>
          </p:cNvSpPr>
          <p:nvPr>
            <p:ph type="ftr" sz="quarter" idx="11"/>
          </p:nvPr>
        </p:nvSpPr>
        <p:spPr/>
        <p:txBody>
          <a:bodyPr rtlCol="0"/>
          <a:lstStyle/>
          <a:p>
            <a:pPr rtl="0"/>
            <a:endParaRPr lang="fi-FI"/>
          </a:p>
        </p:txBody>
      </p:sp>
      <p:sp>
        <p:nvSpPr>
          <p:cNvPr id="7" name="Dian numeron paikkamerkki 6">
            <a:extLst>
              <a:ext uri="{FF2B5EF4-FFF2-40B4-BE49-F238E27FC236}">
                <a16:creationId xmlns:a16="http://schemas.microsoft.com/office/drawing/2014/main" id="{846D8760-917D-49B4-AA74-287B107451D7}"/>
              </a:ext>
            </a:extLst>
          </p:cNvPr>
          <p:cNvSpPr>
            <a:spLocks noGrp="1"/>
          </p:cNvSpPr>
          <p:nvPr>
            <p:ph type="sldNum" sz="quarter" idx="12"/>
          </p:nvPr>
        </p:nvSpPr>
        <p:spPr/>
        <p:txBody>
          <a:bodyPr rtlCol="0"/>
          <a:lstStyle/>
          <a:p>
            <a:pPr rtl="0"/>
            <a:fld id="{82ACCF69-5CDD-4CB5-BEB2-3999C0C14595}" type="slidenum">
              <a:rPr lang="fi-FI" smtClean="0"/>
              <a:t>‹#›</a:t>
            </a:fld>
            <a:endParaRPr lang="fi-FI"/>
          </a:p>
        </p:txBody>
      </p:sp>
    </p:spTree>
    <p:extLst>
      <p:ext uri="{BB962C8B-B14F-4D97-AF65-F5344CB8AC3E}">
        <p14:creationId xmlns:p14="http://schemas.microsoft.com/office/powerpoint/2010/main" val="30774211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B9ED4FB-CD45-467F-8455-71FE7A65C46D}"/>
              </a:ext>
            </a:extLst>
          </p:cNvPr>
          <p:cNvSpPr>
            <a:spLocks noGrp="1"/>
          </p:cNvSpPr>
          <p:nvPr>
            <p:ph type="title"/>
          </p:nvPr>
        </p:nvSpPr>
        <p:spPr>
          <a:xfrm>
            <a:off x="630238" y="274638"/>
            <a:ext cx="7886700" cy="993775"/>
          </a:xfrm>
        </p:spPr>
        <p:txBody>
          <a:bodyPr rtlCol="0"/>
          <a:lstStyle/>
          <a:p>
            <a:pPr rtl="0"/>
            <a:r>
              <a:rPr lang="sv-fi"/>
              <a:t>Muokkaa ots. perustyyl. napsautt.</a:t>
            </a:r>
          </a:p>
        </p:txBody>
      </p:sp>
      <p:sp>
        <p:nvSpPr>
          <p:cNvPr id="3" name="Tekstin paikkamerkki 2">
            <a:extLst>
              <a:ext uri="{FF2B5EF4-FFF2-40B4-BE49-F238E27FC236}">
                <a16:creationId xmlns:a16="http://schemas.microsoft.com/office/drawing/2014/main" id="{2958CCC2-A03E-4F7F-86E9-BE6ED4C70971}"/>
              </a:ext>
            </a:extLst>
          </p:cNvPr>
          <p:cNvSpPr>
            <a:spLocks noGrp="1"/>
          </p:cNvSpPr>
          <p:nvPr>
            <p:ph type="body" idx="1"/>
          </p:nvPr>
        </p:nvSpPr>
        <p:spPr>
          <a:xfrm>
            <a:off x="630238" y="1260475"/>
            <a:ext cx="3868737" cy="619125"/>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v-fi"/>
              <a:t>Muokkaa tekstin perustyylejä napsauttamalla</a:t>
            </a:r>
          </a:p>
        </p:txBody>
      </p:sp>
      <p:sp>
        <p:nvSpPr>
          <p:cNvPr id="4" name="Sisällön paikkamerkki 3">
            <a:extLst>
              <a:ext uri="{FF2B5EF4-FFF2-40B4-BE49-F238E27FC236}">
                <a16:creationId xmlns:a16="http://schemas.microsoft.com/office/drawing/2014/main" id="{E83FF00D-C21B-4732-B790-A9EBA648A3C4}"/>
              </a:ext>
            </a:extLst>
          </p:cNvPr>
          <p:cNvSpPr>
            <a:spLocks noGrp="1"/>
          </p:cNvSpPr>
          <p:nvPr>
            <p:ph sz="half" idx="2"/>
          </p:nvPr>
        </p:nvSpPr>
        <p:spPr>
          <a:xfrm>
            <a:off x="630238" y="1879600"/>
            <a:ext cx="3868737" cy="2762250"/>
          </a:xfrm>
        </p:spPr>
        <p:txBody>
          <a:bodyPr rtlCol="0"/>
          <a:lstStyle/>
          <a:p>
            <a:pPr lvl="0" rtl="0"/>
            <a:r>
              <a:rPr lang="sv-fi"/>
              <a:t>Muokkaa tekstin perustyylejä napsauttamalla</a:t>
            </a:r>
          </a:p>
          <a:p>
            <a:pPr lvl="1" rtl="0"/>
            <a:r>
              <a:rPr lang="sv-fi"/>
              <a:t>toinen taso</a:t>
            </a:r>
          </a:p>
          <a:p>
            <a:pPr lvl="2" rtl="0"/>
            <a:r>
              <a:rPr lang="sv-fi"/>
              <a:t>kolmas taso</a:t>
            </a:r>
          </a:p>
          <a:p>
            <a:pPr lvl="3" rtl="0"/>
            <a:r>
              <a:rPr lang="sv-fi"/>
              <a:t>neljäs taso</a:t>
            </a:r>
          </a:p>
          <a:p>
            <a:pPr lvl="4" rtl="0"/>
            <a:r>
              <a:rPr lang="sv-fi"/>
              <a:t>viides taso</a:t>
            </a:r>
          </a:p>
        </p:txBody>
      </p:sp>
      <p:sp>
        <p:nvSpPr>
          <p:cNvPr id="5" name="Tekstin paikkamerkki 4">
            <a:extLst>
              <a:ext uri="{FF2B5EF4-FFF2-40B4-BE49-F238E27FC236}">
                <a16:creationId xmlns:a16="http://schemas.microsoft.com/office/drawing/2014/main" id="{C1EC717B-6AE1-40E8-9099-4CC0F3C365A5}"/>
              </a:ext>
            </a:extLst>
          </p:cNvPr>
          <p:cNvSpPr>
            <a:spLocks noGrp="1"/>
          </p:cNvSpPr>
          <p:nvPr>
            <p:ph type="body" sz="quarter" idx="3"/>
          </p:nvPr>
        </p:nvSpPr>
        <p:spPr>
          <a:xfrm>
            <a:off x="4629150" y="1260475"/>
            <a:ext cx="3887788" cy="619125"/>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v-fi"/>
              <a:t>Muokkaa tekstin perustyylejä napsauttamalla</a:t>
            </a:r>
          </a:p>
        </p:txBody>
      </p:sp>
      <p:sp>
        <p:nvSpPr>
          <p:cNvPr id="6" name="Sisällön paikkamerkki 5">
            <a:extLst>
              <a:ext uri="{FF2B5EF4-FFF2-40B4-BE49-F238E27FC236}">
                <a16:creationId xmlns:a16="http://schemas.microsoft.com/office/drawing/2014/main" id="{BD03E844-31F7-43F7-9A6D-F605CB58EB0D}"/>
              </a:ext>
            </a:extLst>
          </p:cNvPr>
          <p:cNvSpPr>
            <a:spLocks noGrp="1"/>
          </p:cNvSpPr>
          <p:nvPr>
            <p:ph sz="quarter" idx="4"/>
          </p:nvPr>
        </p:nvSpPr>
        <p:spPr>
          <a:xfrm>
            <a:off x="4629150" y="1879600"/>
            <a:ext cx="3887788" cy="2762250"/>
          </a:xfrm>
        </p:spPr>
        <p:txBody>
          <a:bodyPr rtlCol="0"/>
          <a:lstStyle/>
          <a:p>
            <a:pPr lvl="0" rtl="0"/>
            <a:r>
              <a:rPr lang="sv-fi"/>
              <a:t>Muokkaa tekstin perustyylejä napsauttamalla</a:t>
            </a:r>
          </a:p>
          <a:p>
            <a:pPr lvl="1" rtl="0"/>
            <a:r>
              <a:rPr lang="sv-fi"/>
              <a:t>toinen taso</a:t>
            </a:r>
          </a:p>
          <a:p>
            <a:pPr lvl="2" rtl="0"/>
            <a:r>
              <a:rPr lang="sv-fi"/>
              <a:t>kolmas taso</a:t>
            </a:r>
          </a:p>
          <a:p>
            <a:pPr lvl="3" rtl="0"/>
            <a:r>
              <a:rPr lang="sv-fi"/>
              <a:t>neljäs taso</a:t>
            </a:r>
          </a:p>
          <a:p>
            <a:pPr lvl="4" rtl="0"/>
            <a:r>
              <a:rPr lang="sv-fi"/>
              <a:t>viides taso</a:t>
            </a:r>
          </a:p>
        </p:txBody>
      </p:sp>
      <p:sp>
        <p:nvSpPr>
          <p:cNvPr id="7" name="Päivämäärän paikkamerkki 6">
            <a:extLst>
              <a:ext uri="{FF2B5EF4-FFF2-40B4-BE49-F238E27FC236}">
                <a16:creationId xmlns:a16="http://schemas.microsoft.com/office/drawing/2014/main" id="{3BA081A8-B462-4176-B87A-B3CC22CFCADC}"/>
              </a:ext>
            </a:extLst>
          </p:cNvPr>
          <p:cNvSpPr>
            <a:spLocks noGrp="1"/>
          </p:cNvSpPr>
          <p:nvPr>
            <p:ph type="dt" sz="half" idx="10"/>
          </p:nvPr>
        </p:nvSpPr>
        <p:spPr/>
        <p:txBody>
          <a:bodyPr rtlCol="0"/>
          <a:lstStyle/>
          <a:p>
            <a:pPr rtl="0"/>
            <a:fld id="{93ACE836-E4EA-48FA-B299-B147CAF0D747}" type="datetimeFigureOut">
              <a:rPr lang="fi-FI" smtClean="0"/>
              <a:t>14.12.2022</a:t>
            </a:fld>
            <a:endParaRPr lang="fi-FI"/>
          </a:p>
        </p:txBody>
      </p:sp>
      <p:sp>
        <p:nvSpPr>
          <p:cNvPr id="8" name="Alatunnisteen paikkamerkki 7">
            <a:extLst>
              <a:ext uri="{FF2B5EF4-FFF2-40B4-BE49-F238E27FC236}">
                <a16:creationId xmlns:a16="http://schemas.microsoft.com/office/drawing/2014/main" id="{ECDA88C2-89FE-4BF6-8A0D-939FDAC0DFC5}"/>
              </a:ext>
            </a:extLst>
          </p:cNvPr>
          <p:cNvSpPr>
            <a:spLocks noGrp="1"/>
          </p:cNvSpPr>
          <p:nvPr>
            <p:ph type="ftr" sz="quarter" idx="11"/>
          </p:nvPr>
        </p:nvSpPr>
        <p:spPr/>
        <p:txBody>
          <a:bodyPr rtlCol="0"/>
          <a:lstStyle/>
          <a:p>
            <a:pPr rtl="0"/>
            <a:endParaRPr lang="fi-FI"/>
          </a:p>
        </p:txBody>
      </p:sp>
      <p:sp>
        <p:nvSpPr>
          <p:cNvPr id="9" name="Dian numeron paikkamerkki 8">
            <a:extLst>
              <a:ext uri="{FF2B5EF4-FFF2-40B4-BE49-F238E27FC236}">
                <a16:creationId xmlns:a16="http://schemas.microsoft.com/office/drawing/2014/main" id="{A45AEECA-4FE5-490D-833A-DBEB0A2AB650}"/>
              </a:ext>
            </a:extLst>
          </p:cNvPr>
          <p:cNvSpPr>
            <a:spLocks noGrp="1"/>
          </p:cNvSpPr>
          <p:nvPr>
            <p:ph type="sldNum" sz="quarter" idx="12"/>
          </p:nvPr>
        </p:nvSpPr>
        <p:spPr/>
        <p:txBody>
          <a:bodyPr rtlCol="0"/>
          <a:lstStyle/>
          <a:p>
            <a:pPr rtl="0"/>
            <a:fld id="{82ACCF69-5CDD-4CB5-BEB2-3999C0C14595}" type="slidenum">
              <a:rPr lang="fi-FI" smtClean="0"/>
              <a:t>‹#›</a:t>
            </a:fld>
            <a:endParaRPr lang="fi-FI"/>
          </a:p>
        </p:txBody>
      </p:sp>
    </p:spTree>
    <p:extLst>
      <p:ext uri="{BB962C8B-B14F-4D97-AF65-F5344CB8AC3E}">
        <p14:creationId xmlns:p14="http://schemas.microsoft.com/office/powerpoint/2010/main" val="10838223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25A801-4724-4408-9E77-5CA9B28BA2A3}"/>
              </a:ext>
            </a:extLst>
          </p:cNvPr>
          <p:cNvSpPr>
            <a:spLocks noGrp="1"/>
          </p:cNvSpPr>
          <p:nvPr>
            <p:ph type="title"/>
          </p:nvPr>
        </p:nvSpPr>
        <p:spPr/>
        <p:txBody>
          <a:bodyPr rtlCol="0"/>
          <a:lstStyle/>
          <a:p>
            <a:pPr rtl="0"/>
            <a:r>
              <a:rPr lang="sv-fi"/>
              <a:t>Muokkaa ots. perustyyl. napsautt.</a:t>
            </a:r>
          </a:p>
        </p:txBody>
      </p:sp>
      <p:sp>
        <p:nvSpPr>
          <p:cNvPr id="3" name="Päivämäärän paikkamerkki 2">
            <a:extLst>
              <a:ext uri="{FF2B5EF4-FFF2-40B4-BE49-F238E27FC236}">
                <a16:creationId xmlns:a16="http://schemas.microsoft.com/office/drawing/2014/main" id="{7FAD85D3-DF83-432F-82B4-21080AE698A0}"/>
              </a:ext>
            </a:extLst>
          </p:cNvPr>
          <p:cNvSpPr>
            <a:spLocks noGrp="1"/>
          </p:cNvSpPr>
          <p:nvPr>
            <p:ph type="dt" sz="half" idx="10"/>
          </p:nvPr>
        </p:nvSpPr>
        <p:spPr/>
        <p:txBody>
          <a:bodyPr rtlCol="0"/>
          <a:lstStyle/>
          <a:p>
            <a:pPr rtl="0"/>
            <a:fld id="{93ACE836-E4EA-48FA-B299-B147CAF0D747}" type="datetimeFigureOut">
              <a:rPr lang="fi-FI" smtClean="0"/>
              <a:t>14.12.2022</a:t>
            </a:fld>
            <a:endParaRPr lang="fi-FI"/>
          </a:p>
        </p:txBody>
      </p:sp>
      <p:sp>
        <p:nvSpPr>
          <p:cNvPr id="4" name="Alatunnisteen paikkamerkki 3">
            <a:extLst>
              <a:ext uri="{FF2B5EF4-FFF2-40B4-BE49-F238E27FC236}">
                <a16:creationId xmlns:a16="http://schemas.microsoft.com/office/drawing/2014/main" id="{C019A68E-5477-43BB-8264-AA529CA17A1F}"/>
              </a:ext>
            </a:extLst>
          </p:cNvPr>
          <p:cNvSpPr>
            <a:spLocks noGrp="1"/>
          </p:cNvSpPr>
          <p:nvPr>
            <p:ph type="ftr" sz="quarter" idx="11"/>
          </p:nvPr>
        </p:nvSpPr>
        <p:spPr/>
        <p:txBody>
          <a:bodyPr rtlCol="0"/>
          <a:lstStyle/>
          <a:p>
            <a:pPr rtl="0"/>
            <a:endParaRPr lang="fi-FI"/>
          </a:p>
        </p:txBody>
      </p:sp>
      <p:sp>
        <p:nvSpPr>
          <p:cNvPr id="5" name="Dian numeron paikkamerkki 4">
            <a:extLst>
              <a:ext uri="{FF2B5EF4-FFF2-40B4-BE49-F238E27FC236}">
                <a16:creationId xmlns:a16="http://schemas.microsoft.com/office/drawing/2014/main" id="{FD7BE93C-D5C4-4A1B-933A-9A5BC9D29C10}"/>
              </a:ext>
            </a:extLst>
          </p:cNvPr>
          <p:cNvSpPr>
            <a:spLocks noGrp="1"/>
          </p:cNvSpPr>
          <p:nvPr>
            <p:ph type="sldNum" sz="quarter" idx="12"/>
          </p:nvPr>
        </p:nvSpPr>
        <p:spPr/>
        <p:txBody>
          <a:bodyPr rtlCol="0"/>
          <a:lstStyle/>
          <a:p>
            <a:pPr rtl="0"/>
            <a:fld id="{82ACCF69-5CDD-4CB5-BEB2-3999C0C14595}" type="slidenum">
              <a:rPr lang="fi-FI" smtClean="0"/>
              <a:t>‹#›</a:t>
            </a:fld>
            <a:endParaRPr lang="fi-FI"/>
          </a:p>
        </p:txBody>
      </p:sp>
    </p:spTree>
    <p:extLst>
      <p:ext uri="{BB962C8B-B14F-4D97-AF65-F5344CB8AC3E}">
        <p14:creationId xmlns:p14="http://schemas.microsoft.com/office/powerpoint/2010/main" val="3592651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50"/>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rtlCol="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62" name="Google Shape;62;p50"/>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rtlCol="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pPr rtl="0"/>
            <a:endParaRPr/>
          </a:p>
        </p:txBody>
      </p:sp>
      <p:sp>
        <p:nvSpPr>
          <p:cNvPr id="63" name="Google Shape;63;p50"/>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rtlCol="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pPr rtl="0"/>
            <a:endParaRPr/>
          </a:p>
        </p:txBody>
      </p:sp>
      <p:sp>
        <p:nvSpPr>
          <p:cNvPr id="64" name="Google Shape;64;p5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65" name="Google Shape;65;p5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66" name="Google Shape;66;p5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4FC2CEE0-E485-49F1-BF26-9A6BA3587683}"/>
              </a:ext>
            </a:extLst>
          </p:cNvPr>
          <p:cNvSpPr>
            <a:spLocks noGrp="1"/>
          </p:cNvSpPr>
          <p:nvPr>
            <p:ph type="dt" sz="half" idx="10"/>
          </p:nvPr>
        </p:nvSpPr>
        <p:spPr/>
        <p:txBody>
          <a:bodyPr rtlCol="0"/>
          <a:lstStyle/>
          <a:p>
            <a:pPr rtl="0"/>
            <a:fld id="{93ACE836-E4EA-48FA-B299-B147CAF0D747}" type="datetimeFigureOut">
              <a:rPr lang="fi-FI" smtClean="0"/>
              <a:t>14.12.2022</a:t>
            </a:fld>
            <a:endParaRPr lang="fi-FI"/>
          </a:p>
        </p:txBody>
      </p:sp>
      <p:sp>
        <p:nvSpPr>
          <p:cNvPr id="3" name="Alatunnisteen paikkamerkki 2">
            <a:extLst>
              <a:ext uri="{FF2B5EF4-FFF2-40B4-BE49-F238E27FC236}">
                <a16:creationId xmlns:a16="http://schemas.microsoft.com/office/drawing/2014/main" id="{C258DD5C-E83D-455A-8EF1-109761701A7E}"/>
              </a:ext>
            </a:extLst>
          </p:cNvPr>
          <p:cNvSpPr>
            <a:spLocks noGrp="1"/>
          </p:cNvSpPr>
          <p:nvPr>
            <p:ph type="ftr" sz="quarter" idx="11"/>
          </p:nvPr>
        </p:nvSpPr>
        <p:spPr/>
        <p:txBody>
          <a:bodyPr rtlCol="0"/>
          <a:lstStyle/>
          <a:p>
            <a:pPr rtl="0"/>
            <a:endParaRPr lang="fi-FI"/>
          </a:p>
        </p:txBody>
      </p:sp>
      <p:sp>
        <p:nvSpPr>
          <p:cNvPr id="4" name="Dian numeron paikkamerkki 3">
            <a:extLst>
              <a:ext uri="{FF2B5EF4-FFF2-40B4-BE49-F238E27FC236}">
                <a16:creationId xmlns:a16="http://schemas.microsoft.com/office/drawing/2014/main" id="{A2796F2B-3B7E-42A4-B912-F2EE5DC1D7A5}"/>
              </a:ext>
            </a:extLst>
          </p:cNvPr>
          <p:cNvSpPr>
            <a:spLocks noGrp="1"/>
          </p:cNvSpPr>
          <p:nvPr>
            <p:ph type="sldNum" sz="quarter" idx="12"/>
          </p:nvPr>
        </p:nvSpPr>
        <p:spPr/>
        <p:txBody>
          <a:bodyPr rtlCol="0"/>
          <a:lstStyle/>
          <a:p>
            <a:pPr rtl="0"/>
            <a:fld id="{82ACCF69-5CDD-4CB5-BEB2-3999C0C14595}" type="slidenum">
              <a:rPr lang="fi-FI" smtClean="0"/>
              <a:t>‹#›</a:t>
            </a:fld>
            <a:endParaRPr lang="fi-FI"/>
          </a:p>
        </p:txBody>
      </p:sp>
    </p:spTree>
    <p:extLst>
      <p:ext uri="{BB962C8B-B14F-4D97-AF65-F5344CB8AC3E}">
        <p14:creationId xmlns:p14="http://schemas.microsoft.com/office/powerpoint/2010/main" val="14541372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9275E34-17D0-4BF6-B339-7637F5615C3D}"/>
              </a:ext>
            </a:extLst>
          </p:cNvPr>
          <p:cNvSpPr>
            <a:spLocks noGrp="1"/>
          </p:cNvSpPr>
          <p:nvPr>
            <p:ph type="title"/>
          </p:nvPr>
        </p:nvSpPr>
        <p:spPr>
          <a:xfrm>
            <a:off x="630238" y="342900"/>
            <a:ext cx="2949575" cy="1200150"/>
          </a:xfrm>
        </p:spPr>
        <p:txBody>
          <a:bodyPr rtlCol="0" anchor="b"/>
          <a:lstStyle>
            <a:lvl1pPr>
              <a:defRPr sz="3200"/>
            </a:lvl1pPr>
          </a:lstStyle>
          <a:p>
            <a:pPr rtl="0"/>
            <a:r>
              <a:rPr lang="sv-fi"/>
              <a:t>Muokkaa ots. perustyyl. napsautt.</a:t>
            </a:r>
          </a:p>
        </p:txBody>
      </p:sp>
      <p:sp>
        <p:nvSpPr>
          <p:cNvPr id="3" name="Sisällön paikkamerkki 2">
            <a:extLst>
              <a:ext uri="{FF2B5EF4-FFF2-40B4-BE49-F238E27FC236}">
                <a16:creationId xmlns:a16="http://schemas.microsoft.com/office/drawing/2014/main" id="{18DEEECB-0EE7-4A33-A8D1-136500F0F69C}"/>
              </a:ext>
            </a:extLst>
          </p:cNvPr>
          <p:cNvSpPr>
            <a:spLocks noGrp="1"/>
          </p:cNvSpPr>
          <p:nvPr>
            <p:ph idx="1"/>
          </p:nvPr>
        </p:nvSpPr>
        <p:spPr>
          <a:xfrm>
            <a:off x="3887788" y="741363"/>
            <a:ext cx="4629150" cy="36544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sv-fi"/>
              <a:t>Muokkaa tekstin perustyylejä napsauttamalla</a:t>
            </a:r>
          </a:p>
          <a:p>
            <a:pPr lvl="1" rtl="0"/>
            <a:r>
              <a:rPr lang="sv-fi"/>
              <a:t>toinen taso</a:t>
            </a:r>
          </a:p>
          <a:p>
            <a:pPr lvl="2" rtl="0"/>
            <a:r>
              <a:rPr lang="sv-fi"/>
              <a:t>kolmas taso</a:t>
            </a:r>
          </a:p>
          <a:p>
            <a:pPr lvl="3" rtl="0"/>
            <a:r>
              <a:rPr lang="sv-fi"/>
              <a:t>neljäs taso</a:t>
            </a:r>
          </a:p>
          <a:p>
            <a:pPr lvl="4" rtl="0"/>
            <a:r>
              <a:rPr lang="sv-fi"/>
              <a:t>viides taso</a:t>
            </a:r>
          </a:p>
        </p:txBody>
      </p:sp>
      <p:sp>
        <p:nvSpPr>
          <p:cNvPr id="4" name="Tekstin paikkamerkki 3">
            <a:extLst>
              <a:ext uri="{FF2B5EF4-FFF2-40B4-BE49-F238E27FC236}">
                <a16:creationId xmlns:a16="http://schemas.microsoft.com/office/drawing/2014/main" id="{E45F5F3B-04B6-4DCD-9E89-95156459FEB4}"/>
              </a:ext>
            </a:extLst>
          </p:cNvPr>
          <p:cNvSpPr>
            <a:spLocks noGrp="1"/>
          </p:cNvSpPr>
          <p:nvPr>
            <p:ph type="body" sz="half" idx="2"/>
          </p:nvPr>
        </p:nvSpPr>
        <p:spPr>
          <a:xfrm>
            <a:off x="630238" y="1543050"/>
            <a:ext cx="2949575" cy="28590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v-fi"/>
              <a:t>Muokkaa tekstin perustyylejä napsauttamalla</a:t>
            </a:r>
          </a:p>
        </p:txBody>
      </p:sp>
      <p:sp>
        <p:nvSpPr>
          <p:cNvPr id="5" name="Päivämäärän paikkamerkki 4">
            <a:extLst>
              <a:ext uri="{FF2B5EF4-FFF2-40B4-BE49-F238E27FC236}">
                <a16:creationId xmlns:a16="http://schemas.microsoft.com/office/drawing/2014/main" id="{5FF1BD58-E328-408F-B721-5D18F46F712C}"/>
              </a:ext>
            </a:extLst>
          </p:cNvPr>
          <p:cNvSpPr>
            <a:spLocks noGrp="1"/>
          </p:cNvSpPr>
          <p:nvPr>
            <p:ph type="dt" sz="half" idx="10"/>
          </p:nvPr>
        </p:nvSpPr>
        <p:spPr/>
        <p:txBody>
          <a:bodyPr rtlCol="0"/>
          <a:lstStyle/>
          <a:p>
            <a:pPr rtl="0"/>
            <a:fld id="{93ACE836-E4EA-48FA-B299-B147CAF0D747}" type="datetimeFigureOut">
              <a:rPr lang="fi-FI" smtClean="0"/>
              <a:t>14.12.2022</a:t>
            </a:fld>
            <a:endParaRPr lang="fi-FI"/>
          </a:p>
        </p:txBody>
      </p:sp>
      <p:sp>
        <p:nvSpPr>
          <p:cNvPr id="6" name="Alatunnisteen paikkamerkki 5">
            <a:extLst>
              <a:ext uri="{FF2B5EF4-FFF2-40B4-BE49-F238E27FC236}">
                <a16:creationId xmlns:a16="http://schemas.microsoft.com/office/drawing/2014/main" id="{90B80B0A-4E57-4DD9-969E-B63DB94EEC2B}"/>
              </a:ext>
            </a:extLst>
          </p:cNvPr>
          <p:cNvSpPr>
            <a:spLocks noGrp="1"/>
          </p:cNvSpPr>
          <p:nvPr>
            <p:ph type="ftr" sz="quarter" idx="11"/>
          </p:nvPr>
        </p:nvSpPr>
        <p:spPr/>
        <p:txBody>
          <a:bodyPr rtlCol="0"/>
          <a:lstStyle/>
          <a:p>
            <a:pPr rtl="0"/>
            <a:endParaRPr lang="fi-FI"/>
          </a:p>
        </p:txBody>
      </p:sp>
      <p:sp>
        <p:nvSpPr>
          <p:cNvPr id="7" name="Dian numeron paikkamerkki 6">
            <a:extLst>
              <a:ext uri="{FF2B5EF4-FFF2-40B4-BE49-F238E27FC236}">
                <a16:creationId xmlns:a16="http://schemas.microsoft.com/office/drawing/2014/main" id="{D247FC14-3A89-4103-8E55-80B334C52777}"/>
              </a:ext>
            </a:extLst>
          </p:cNvPr>
          <p:cNvSpPr>
            <a:spLocks noGrp="1"/>
          </p:cNvSpPr>
          <p:nvPr>
            <p:ph type="sldNum" sz="quarter" idx="12"/>
          </p:nvPr>
        </p:nvSpPr>
        <p:spPr/>
        <p:txBody>
          <a:bodyPr rtlCol="0"/>
          <a:lstStyle/>
          <a:p>
            <a:pPr rtl="0"/>
            <a:fld id="{82ACCF69-5CDD-4CB5-BEB2-3999C0C14595}" type="slidenum">
              <a:rPr lang="fi-FI" smtClean="0"/>
              <a:t>‹#›</a:t>
            </a:fld>
            <a:endParaRPr lang="fi-FI"/>
          </a:p>
        </p:txBody>
      </p:sp>
    </p:spTree>
    <p:extLst>
      <p:ext uri="{BB962C8B-B14F-4D97-AF65-F5344CB8AC3E}">
        <p14:creationId xmlns:p14="http://schemas.microsoft.com/office/powerpoint/2010/main" val="1859085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518C7E0-067E-458D-B9C2-33B1D6686BAF}"/>
              </a:ext>
            </a:extLst>
          </p:cNvPr>
          <p:cNvSpPr>
            <a:spLocks noGrp="1"/>
          </p:cNvSpPr>
          <p:nvPr>
            <p:ph type="title"/>
          </p:nvPr>
        </p:nvSpPr>
        <p:spPr>
          <a:xfrm>
            <a:off x="630238" y="342900"/>
            <a:ext cx="2949575" cy="1200150"/>
          </a:xfrm>
        </p:spPr>
        <p:txBody>
          <a:bodyPr rtlCol="0" anchor="b"/>
          <a:lstStyle>
            <a:lvl1pPr>
              <a:defRPr sz="3200"/>
            </a:lvl1pPr>
          </a:lstStyle>
          <a:p>
            <a:pPr rtl="0"/>
            <a:r>
              <a:rPr lang="sv-fi"/>
              <a:t>Muokkaa ots. perustyyl. napsautt.</a:t>
            </a:r>
          </a:p>
        </p:txBody>
      </p:sp>
      <p:sp>
        <p:nvSpPr>
          <p:cNvPr id="3" name="Kuvan paikkamerkki 2">
            <a:extLst>
              <a:ext uri="{FF2B5EF4-FFF2-40B4-BE49-F238E27FC236}">
                <a16:creationId xmlns:a16="http://schemas.microsoft.com/office/drawing/2014/main" id="{2FB023FF-CB41-4365-B241-F9FA9D3D278E}"/>
              </a:ext>
            </a:extLst>
          </p:cNvPr>
          <p:cNvSpPr>
            <a:spLocks noGrp="1"/>
          </p:cNvSpPr>
          <p:nvPr>
            <p:ph type="pic" idx="1"/>
          </p:nvPr>
        </p:nvSpPr>
        <p:spPr>
          <a:xfrm>
            <a:off x="3887788" y="741363"/>
            <a:ext cx="4629150" cy="36544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fi-FI"/>
          </a:p>
        </p:txBody>
      </p:sp>
      <p:sp>
        <p:nvSpPr>
          <p:cNvPr id="4" name="Tekstin paikkamerkki 3">
            <a:extLst>
              <a:ext uri="{FF2B5EF4-FFF2-40B4-BE49-F238E27FC236}">
                <a16:creationId xmlns:a16="http://schemas.microsoft.com/office/drawing/2014/main" id="{EB24F97E-474F-4C65-9F75-30686B6C4608}"/>
              </a:ext>
            </a:extLst>
          </p:cNvPr>
          <p:cNvSpPr>
            <a:spLocks noGrp="1"/>
          </p:cNvSpPr>
          <p:nvPr>
            <p:ph type="body" sz="half" idx="2"/>
          </p:nvPr>
        </p:nvSpPr>
        <p:spPr>
          <a:xfrm>
            <a:off x="630238" y="1543050"/>
            <a:ext cx="2949575" cy="28590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v-fi"/>
              <a:t>Muokkaa tekstin perustyylejä napsauttamalla</a:t>
            </a:r>
          </a:p>
        </p:txBody>
      </p:sp>
      <p:sp>
        <p:nvSpPr>
          <p:cNvPr id="5" name="Päivämäärän paikkamerkki 4">
            <a:extLst>
              <a:ext uri="{FF2B5EF4-FFF2-40B4-BE49-F238E27FC236}">
                <a16:creationId xmlns:a16="http://schemas.microsoft.com/office/drawing/2014/main" id="{4A6BD9FC-B20C-40E0-890E-062B8EC51FDA}"/>
              </a:ext>
            </a:extLst>
          </p:cNvPr>
          <p:cNvSpPr>
            <a:spLocks noGrp="1"/>
          </p:cNvSpPr>
          <p:nvPr>
            <p:ph type="dt" sz="half" idx="10"/>
          </p:nvPr>
        </p:nvSpPr>
        <p:spPr/>
        <p:txBody>
          <a:bodyPr rtlCol="0"/>
          <a:lstStyle/>
          <a:p>
            <a:pPr rtl="0"/>
            <a:fld id="{93ACE836-E4EA-48FA-B299-B147CAF0D747}" type="datetimeFigureOut">
              <a:rPr lang="fi-FI" smtClean="0"/>
              <a:t>14.12.2022</a:t>
            </a:fld>
            <a:endParaRPr lang="fi-FI"/>
          </a:p>
        </p:txBody>
      </p:sp>
      <p:sp>
        <p:nvSpPr>
          <p:cNvPr id="6" name="Alatunnisteen paikkamerkki 5">
            <a:extLst>
              <a:ext uri="{FF2B5EF4-FFF2-40B4-BE49-F238E27FC236}">
                <a16:creationId xmlns:a16="http://schemas.microsoft.com/office/drawing/2014/main" id="{6AA29941-B26E-4C0D-B6CB-35099F6E73A9}"/>
              </a:ext>
            </a:extLst>
          </p:cNvPr>
          <p:cNvSpPr>
            <a:spLocks noGrp="1"/>
          </p:cNvSpPr>
          <p:nvPr>
            <p:ph type="ftr" sz="quarter" idx="11"/>
          </p:nvPr>
        </p:nvSpPr>
        <p:spPr/>
        <p:txBody>
          <a:bodyPr rtlCol="0"/>
          <a:lstStyle/>
          <a:p>
            <a:pPr rtl="0"/>
            <a:endParaRPr lang="fi-FI"/>
          </a:p>
        </p:txBody>
      </p:sp>
      <p:sp>
        <p:nvSpPr>
          <p:cNvPr id="7" name="Dian numeron paikkamerkki 6">
            <a:extLst>
              <a:ext uri="{FF2B5EF4-FFF2-40B4-BE49-F238E27FC236}">
                <a16:creationId xmlns:a16="http://schemas.microsoft.com/office/drawing/2014/main" id="{7A018052-5931-46FE-B50D-0FF0E872E202}"/>
              </a:ext>
            </a:extLst>
          </p:cNvPr>
          <p:cNvSpPr>
            <a:spLocks noGrp="1"/>
          </p:cNvSpPr>
          <p:nvPr>
            <p:ph type="sldNum" sz="quarter" idx="12"/>
          </p:nvPr>
        </p:nvSpPr>
        <p:spPr/>
        <p:txBody>
          <a:bodyPr rtlCol="0"/>
          <a:lstStyle/>
          <a:p>
            <a:pPr rtl="0"/>
            <a:fld id="{82ACCF69-5CDD-4CB5-BEB2-3999C0C14595}" type="slidenum">
              <a:rPr lang="fi-FI" smtClean="0"/>
              <a:t>‹#›</a:t>
            </a:fld>
            <a:endParaRPr lang="fi-FI"/>
          </a:p>
        </p:txBody>
      </p:sp>
    </p:spTree>
    <p:extLst>
      <p:ext uri="{BB962C8B-B14F-4D97-AF65-F5344CB8AC3E}">
        <p14:creationId xmlns:p14="http://schemas.microsoft.com/office/powerpoint/2010/main" val="1164764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632510A-6A2D-46F1-BC60-D3F2F17D1C89}"/>
              </a:ext>
            </a:extLst>
          </p:cNvPr>
          <p:cNvSpPr>
            <a:spLocks noGrp="1"/>
          </p:cNvSpPr>
          <p:nvPr>
            <p:ph type="title"/>
          </p:nvPr>
        </p:nvSpPr>
        <p:spPr/>
        <p:txBody>
          <a:bodyPr rtlCol="0"/>
          <a:lstStyle/>
          <a:p>
            <a:pPr rtl="0"/>
            <a:r>
              <a:rPr lang="sv-fi"/>
              <a:t>Muokkaa ots. perustyyl. napsautt.</a:t>
            </a:r>
          </a:p>
        </p:txBody>
      </p:sp>
      <p:sp>
        <p:nvSpPr>
          <p:cNvPr id="3" name="Pystysuoran tekstin paikkamerkki 2">
            <a:extLst>
              <a:ext uri="{FF2B5EF4-FFF2-40B4-BE49-F238E27FC236}">
                <a16:creationId xmlns:a16="http://schemas.microsoft.com/office/drawing/2014/main" id="{E343E824-4B25-4460-A7FD-366FB8716F2D}"/>
              </a:ext>
            </a:extLst>
          </p:cNvPr>
          <p:cNvSpPr>
            <a:spLocks noGrp="1"/>
          </p:cNvSpPr>
          <p:nvPr>
            <p:ph type="body" orient="vert" idx="1"/>
          </p:nvPr>
        </p:nvSpPr>
        <p:spPr/>
        <p:txBody>
          <a:bodyPr vert="eaVert" rtlCol="0"/>
          <a:lstStyle/>
          <a:p>
            <a:pPr lvl="0" rtl="0"/>
            <a:r>
              <a:rPr lang="sv-fi"/>
              <a:t>Muokkaa tekstin perustyylejä napsauttamalla</a:t>
            </a:r>
          </a:p>
          <a:p>
            <a:pPr lvl="1" rtl="0"/>
            <a:r>
              <a:rPr lang="sv-fi"/>
              <a:t>toinen taso</a:t>
            </a:r>
          </a:p>
          <a:p>
            <a:pPr lvl="2" rtl="0"/>
            <a:r>
              <a:rPr lang="sv-fi"/>
              <a:t>kolmas taso</a:t>
            </a:r>
          </a:p>
          <a:p>
            <a:pPr lvl="3" rtl="0"/>
            <a:r>
              <a:rPr lang="sv-fi"/>
              <a:t>neljäs taso</a:t>
            </a:r>
          </a:p>
          <a:p>
            <a:pPr lvl="4" rtl="0"/>
            <a:r>
              <a:rPr lang="sv-fi"/>
              <a:t>viides taso</a:t>
            </a:r>
          </a:p>
        </p:txBody>
      </p:sp>
      <p:sp>
        <p:nvSpPr>
          <p:cNvPr id="4" name="Päivämäärän paikkamerkki 3">
            <a:extLst>
              <a:ext uri="{FF2B5EF4-FFF2-40B4-BE49-F238E27FC236}">
                <a16:creationId xmlns:a16="http://schemas.microsoft.com/office/drawing/2014/main" id="{00C88F42-7718-4532-9B8B-BF1B89C77E92}"/>
              </a:ext>
            </a:extLst>
          </p:cNvPr>
          <p:cNvSpPr>
            <a:spLocks noGrp="1"/>
          </p:cNvSpPr>
          <p:nvPr>
            <p:ph type="dt" sz="half" idx="10"/>
          </p:nvPr>
        </p:nvSpPr>
        <p:spPr/>
        <p:txBody>
          <a:bodyPr rtlCol="0"/>
          <a:lstStyle/>
          <a:p>
            <a:pPr rtl="0"/>
            <a:fld id="{93ACE836-E4EA-48FA-B299-B147CAF0D747}" type="datetimeFigureOut">
              <a:rPr lang="fi-FI" smtClean="0"/>
              <a:t>14.12.2022</a:t>
            </a:fld>
            <a:endParaRPr lang="fi-FI"/>
          </a:p>
        </p:txBody>
      </p:sp>
      <p:sp>
        <p:nvSpPr>
          <p:cNvPr id="5" name="Alatunnisteen paikkamerkki 4">
            <a:extLst>
              <a:ext uri="{FF2B5EF4-FFF2-40B4-BE49-F238E27FC236}">
                <a16:creationId xmlns:a16="http://schemas.microsoft.com/office/drawing/2014/main" id="{D4FF4CB7-C047-459C-8CE4-CE0775406E25}"/>
              </a:ext>
            </a:extLst>
          </p:cNvPr>
          <p:cNvSpPr>
            <a:spLocks noGrp="1"/>
          </p:cNvSpPr>
          <p:nvPr>
            <p:ph type="ftr" sz="quarter" idx="11"/>
          </p:nvPr>
        </p:nvSpPr>
        <p:spPr/>
        <p:txBody>
          <a:bodyPr rtlCol="0"/>
          <a:lstStyle/>
          <a:p>
            <a:pPr rtl="0"/>
            <a:endParaRPr lang="fi-FI"/>
          </a:p>
        </p:txBody>
      </p:sp>
      <p:sp>
        <p:nvSpPr>
          <p:cNvPr id="6" name="Dian numeron paikkamerkki 5">
            <a:extLst>
              <a:ext uri="{FF2B5EF4-FFF2-40B4-BE49-F238E27FC236}">
                <a16:creationId xmlns:a16="http://schemas.microsoft.com/office/drawing/2014/main" id="{C2E7CFFA-F12B-4145-8E19-71E91A3A16D9}"/>
              </a:ext>
            </a:extLst>
          </p:cNvPr>
          <p:cNvSpPr>
            <a:spLocks noGrp="1"/>
          </p:cNvSpPr>
          <p:nvPr>
            <p:ph type="sldNum" sz="quarter" idx="12"/>
          </p:nvPr>
        </p:nvSpPr>
        <p:spPr/>
        <p:txBody>
          <a:bodyPr rtlCol="0"/>
          <a:lstStyle/>
          <a:p>
            <a:pPr rtl="0"/>
            <a:fld id="{82ACCF69-5CDD-4CB5-BEB2-3999C0C14595}" type="slidenum">
              <a:rPr lang="fi-FI" smtClean="0"/>
              <a:t>‹#›</a:t>
            </a:fld>
            <a:endParaRPr lang="fi-FI"/>
          </a:p>
        </p:txBody>
      </p:sp>
    </p:spTree>
    <p:extLst>
      <p:ext uri="{BB962C8B-B14F-4D97-AF65-F5344CB8AC3E}">
        <p14:creationId xmlns:p14="http://schemas.microsoft.com/office/powerpoint/2010/main" val="18703630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5CDAFFD0-6222-4DDC-BAF8-0E6F45CFF564}"/>
              </a:ext>
            </a:extLst>
          </p:cNvPr>
          <p:cNvSpPr>
            <a:spLocks noGrp="1"/>
          </p:cNvSpPr>
          <p:nvPr>
            <p:ph type="title" orient="vert"/>
          </p:nvPr>
        </p:nvSpPr>
        <p:spPr>
          <a:xfrm>
            <a:off x="6543675" y="274638"/>
            <a:ext cx="1971675" cy="4357687"/>
          </a:xfrm>
        </p:spPr>
        <p:txBody>
          <a:bodyPr vert="eaVert" rtlCol="0"/>
          <a:lstStyle/>
          <a:p>
            <a:pPr rtl="0"/>
            <a:r>
              <a:rPr lang="sv-fi"/>
              <a:t>Muokkaa ots. perustyyl. napsautt.</a:t>
            </a:r>
          </a:p>
        </p:txBody>
      </p:sp>
      <p:sp>
        <p:nvSpPr>
          <p:cNvPr id="3" name="Pystysuoran tekstin paikkamerkki 2">
            <a:extLst>
              <a:ext uri="{FF2B5EF4-FFF2-40B4-BE49-F238E27FC236}">
                <a16:creationId xmlns:a16="http://schemas.microsoft.com/office/drawing/2014/main" id="{AE3869AA-A51D-4490-AD8F-DCF77C3D4419}"/>
              </a:ext>
            </a:extLst>
          </p:cNvPr>
          <p:cNvSpPr>
            <a:spLocks noGrp="1"/>
          </p:cNvSpPr>
          <p:nvPr>
            <p:ph type="body" orient="vert" idx="1"/>
          </p:nvPr>
        </p:nvSpPr>
        <p:spPr>
          <a:xfrm>
            <a:off x="628650" y="274638"/>
            <a:ext cx="5762625" cy="4357687"/>
          </a:xfrm>
        </p:spPr>
        <p:txBody>
          <a:bodyPr vert="eaVert" rtlCol="0"/>
          <a:lstStyle/>
          <a:p>
            <a:pPr lvl="0" rtl="0"/>
            <a:r>
              <a:rPr lang="sv-fi"/>
              <a:t>Muokkaa tekstin perustyylejä napsauttamalla</a:t>
            </a:r>
          </a:p>
          <a:p>
            <a:pPr lvl="1" rtl="0"/>
            <a:r>
              <a:rPr lang="sv-fi"/>
              <a:t>toinen taso</a:t>
            </a:r>
          </a:p>
          <a:p>
            <a:pPr lvl="2" rtl="0"/>
            <a:r>
              <a:rPr lang="sv-fi"/>
              <a:t>kolmas taso</a:t>
            </a:r>
          </a:p>
          <a:p>
            <a:pPr lvl="3" rtl="0"/>
            <a:r>
              <a:rPr lang="sv-fi"/>
              <a:t>neljäs taso</a:t>
            </a:r>
          </a:p>
          <a:p>
            <a:pPr lvl="4" rtl="0"/>
            <a:r>
              <a:rPr lang="sv-fi"/>
              <a:t>viides taso</a:t>
            </a:r>
          </a:p>
        </p:txBody>
      </p:sp>
      <p:sp>
        <p:nvSpPr>
          <p:cNvPr id="4" name="Päivämäärän paikkamerkki 3">
            <a:extLst>
              <a:ext uri="{FF2B5EF4-FFF2-40B4-BE49-F238E27FC236}">
                <a16:creationId xmlns:a16="http://schemas.microsoft.com/office/drawing/2014/main" id="{EA2CA7E2-B880-46DB-8488-DA2429B44DD2}"/>
              </a:ext>
            </a:extLst>
          </p:cNvPr>
          <p:cNvSpPr>
            <a:spLocks noGrp="1"/>
          </p:cNvSpPr>
          <p:nvPr>
            <p:ph type="dt" sz="half" idx="10"/>
          </p:nvPr>
        </p:nvSpPr>
        <p:spPr/>
        <p:txBody>
          <a:bodyPr rtlCol="0"/>
          <a:lstStyle/>
          <a:p>
            <a:pPr rtl="0"/>
            <a:fld id="{93ACE836-E4EA-48FA-B299-B147CAF0D747}" type="datetimeFigureOut">
              <a:rPr lang="fi-FI" smtClean="0"/>
              <a:t>14.12.2022</a:t>
            </a:fld>
            <a:endParaRPr lang="fi-FI"/>
          </a:p>
        </p:txBody>
      </p:sp>
      <p:sp>
        <p:nvSpPr>
          <p:cNvPr id="5" name="Alatunnisteen paikkamerkki 4">
            <a:extLst>
              <a:ext uri="{FF2B5EF4-FFF2-40B4-BE49-F238E27FC236}">
                <a16:creationId xmlns:a16="http://schemas.microsoft.com/office/drawing/2014/main" id="{9FE6F5D5-EAA5-491A-ABA3-651B61A4DCF2}"/>
              </a:ext>
            </a:extLst>
          </p:cNvPr>
          <p:cNvSpPr>
            <a:spLocks noGrp="1"/>
          </p:cNvSpPr>
          <p:nvPr>
            <p:ph type="ftr" sz="quarter" idx="11"/>
          </p:nvPr>
        </p:nvSpPr>
        <p:spPr/>
        <p:txBody>
          <a:bodyPr rtlCol="0"/>
          <a:lstStyle/>
          <a:p>
            <a:pPr rtl="0"/>
            <a:endParaRPr lang="fi-FI"/>
          </a:p>
        </p:txBody>
      </p:sp>
      <p:sp>
        <p:nvSpPr>
          <p:cNvPr id="6" name="Dian numeron paikkamerkki 5">
            <a:extLst>
              <a:ext uri="{FF2B5EF4-FFF2-40B4-BE49-F238E27FC236}">
                <a16:creationId xmlns:a16="http://schemas.microsoft.com/office/drawing/2014/main" id="{55639B87-C0EE-4CCE-967B-CBCEFACC7F40}"/>
              </a:ext>
            </a:extLst>
          </p:cNvPr>
          <p:cNvSpPr>
            <a:spLocks noGrp="1"/>
          </p:cNvSpPr>
          <p:nvPr>
            <p:ph type="sldNum" sz="quarter" idx="12"/>
          </p:nvPr>
        </p:nvSpPr>
        <p:spPr/>
        <p:txBody>
          <a:bodyPr rtlCol="0"/>
          <a:lstStyle/>
          <a:p>
            <a:pPr rtl="0"/>
            <a:fld id="{82ACCF69-5CDD-4CB5-BEB2-3999C0C14595}" type="slidenum">
              <a:rPr lang="fi-FI" smtClean="0"/>
              <a:t>‹#›</a:t>
            </a:fld>
            <a:endParaRPr lang="fi-FI"/>
          </a:p>
        </p:txBody>
      </p:sp>
    </p:spTree>
    <p:extLst>
      <p:ext uri="{BB962C8B-B14F-4D97-AF65-F5344CB8AC3E}">
        <p14:creationId xmlns:p14="http://schemas.microsoft.com/office/powerpoint/2010/main" val="72677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51"/>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rtlCol="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69" name="Google Shape;69;p51"/>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rtlCol="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pPr rtl="0"/>
            <a:endParaRPr/>
          </a:p>
        </p:txBody>
      </p:sp>
      <p:sp>
        <p:nvSpPr>
          <p:cNvPr id="70" name="Google Shape;70;p51"/>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rtlCol="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pPr rtl="0"/>
            <a:endParaRPr/>
          </a:p>
        </p:txBody>
      </p:sp>
      <p:sp>
        <p:nvSpPr>
          <p:cNvPr id="71" name="Google Shape;71;p5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72" name="Google Shape;72;p5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73" name="Google Shape;73;p5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5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rtlCol="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76" name="Google Shape;76;p52"/>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rtlCol="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rtl="0"/>
            <a:endParaRPr/>
          </a:p>
        </p:txBody>
      </p:sp>
      <p:sp>
        <p:nvSpPr>
          <p:cNvPr id="77" name="Google Shape;77;p5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78" name="Google Shape;78;p5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79" name="Google Shape;79;p5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53"/>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rtlCol="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rtl="0"/>
            <a:endParaRPr/>
          </a:p>
        </p:txBody>
      </p:sp>
      <p:sp>
        <p:nvSpPr>
          <p:cNvPr id="82" name="Google Shape;82;p53"/>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rtlCol="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rtl="0"/>
            <a:endParaRPr/>
          </a:p>
        </p:txBody>
      </p:sp>
      <p:sp>
        <p:nvSpPr>
          <p:cNvPr id="83" name="Google Shape;83;p5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rtlCol="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84" name="Google Shape;84;p5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rtlCol="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rtl="0"/>
            <a:endParaRPr/>
          </a:p>
        </p:txBody>
      </p:sp>
      <p:sp>
        <p:nvSpPr>
          <p:cNvPr id="85" name="Google Shape;85;p5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rtlCol="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E0F23C-60CD-43FC-8AF2-82A8E79EB038}"/>
              </a:ext>
            </a:extLst>
          </p:cNvPr>
          <p:cNvSpPr>
            <a:spLocks noGrp="1"/>
          </p:cNvSpPr>
          <p:nvPr>
            <p:ph type="ctrTitle"/>
          </p:nvPr>
        </p:nvSpPr>
        <p:spPr>
          <a:xfrm>
            <a:off x="1143000" y="841375"/>
            <a:ext cx="6858000" cy="1790700"/>
          </a:xfrm>
        </p:spPr>
        <p:txBody>
          <a:bodyPr rtlCol="0" anchor="b"/>
          <a:lstStyle>
            <a:lvl1pPr algn="ctr">
              <a:defRPr sz="6000"/>
            </a:lvl1pPr>
          </a:lstStyle>
          <a:p>
            <a:pPr rtl="0"/>
            <a:r>
              <a:rPr lang="sv-fi"/>
              <a:t>Muokkaa ots. perustyyl. napsautt.</a:t>
            </a:r>
          </a:p>
        </p:txBody>
      </p:sp>
      <p:sp>
        <p:nvSpPr>
          <p:cNvPr id="3" name="Alaotsikko 2">
            <a:extLst>
              <a:ext uri="{FF2B5EF4-FFF2-40B4-BE49-F238E27FC236}">
                <a16:creationId xmlns:a16="http://schemas.microsoft.com/office/drawing/2014/main" id="{338102A2-DEBF-4C47-8C44-253EB1729782}"/>
              </a:ext>
            </a:extLst>
          </p:cNvPr>
          <p:cNvSpPr>
            <a:spLocks noGrp="1"/>
          </p:cNvSpPr>
          <p:nvPr>
            <p:ph type="subTitle" idx="1"/>
          </p:nvPr>
        </p:nvSpPr>
        <p:spPr>
          <a:xfrm>
            <a:off x="1143000" y="2701925"/>
            <a:ext cx="6858000" cy="1241425"/>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v-fi"/>
              <a:t>Muokkaa alaotsikon perustyyliä napsautt.</a:t>
            </a:r>
          </a:p>
        </p:txBody>
      </p:sp>
      <p:sp>
        <p:nvSpPr>
          <p:cNvPr id="4" name="Päivämäärän paikkamerkki 3">
            <a:extLst>
              <a:ext uri="{FF2B5EF4-FFF2-40B4-BE49-F238E27FC236}">
                <a16:creationId xmlns:a16="http://schemas.microsoft.com/office/drawing/2014/main" id="{CB094700-696A-4665-B894-8460ED9A0C45}"/>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5" name="Alatunnisteen paikkamerkki 4">
            <a:extLst>
              <a:ext uri="{FF2B5EF4-FFF2-40B4-BE49-F238E27FC236}">
                <a16:creationId xmlns:a16="http://schemas.microsoft.com/office/drawing/2014/main" id="{53409775-F970-4E04-8021-EEA4AD9719C8}"/>
              </a:ext>
            </a:extLst>
          </p:cNvPr>
          <p:cNvSpPr>
            <a:spLocks noGrp="1"/>
          </p:cNvSpPr>
          <p:nvPr>
            <p:ph type="ftr" sz="quarter" idx="11"/>
          </p:nvPr>
        </p:nvSpPr>
        <p:spPr/>
        <p:txBody>
          <a:bodyPr rtlCol="0"/>
          <a:lstStyle/>
          <a:p>
            <a:pPr rtl="0"/>
            <a:endParaRPr lang="fi-FI"/>
          </a:p>
        </p:txBody>
      </p:sp>
      <p:sp>
        <p:nvSpPr>
          <p:cNvPr id="6" name="Dian numeron paikkamerkki 5">
            <a:extLst>
              <a:ext uri="{FF2B5EF4-FFF2-40B4-BE49-F238E27FC236}">
                <a16:creationId xmlns:a16="http://schemas.microsoft.com/office/drawing/2014/main" id="{D76889D2-9942-4C4E-B7BE-F814F15BF303}"/>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819052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E04E5D-603F-4777-82E9-EBE49183CC17}"/>
              </a:ext>
            </a:extLst>
          </p:cNvPr>
          <p:cNvSpPr>
            <a:spLocks noGrp="1"/>
          </p:cNvSpPr>
          <p:nvPr>
            <p:ph type="title"/>
          </p:nvPr>
        </p:nvSpPr>
        <p:spPr/>
        <p:txBody>
          <a:bodyPr rtlCol="0">
            <a:normAutofit/>
          </a:bodyPr>
          <a:lstStyle>
            <a:lvl1pPr>
              <a:defRPr sz="3600"/>
            </a:lvl1pPr>
          </a:lstStyle>
          <a:p>
            <a:pPr rtl="0"/>
            <a:r>
              <a:rPr lang="sv-fi"/>
              <a:t>Muokkaa ots. perustyyl. napsautt.</a:t>
            </a:r>
          </a:p>
        </p:txBody>
      </p:sp>
      <p:sp>
        <p:nvSpPr>
          <p:cNvPr id="3" name="Sisällön paikkamerkki 2">
            <a:extLst>
              <a:ext uri="{FF2B5EF4-FFF2-40B4-BE49-F238E27FC236}">
                <a16:creationId xmlns:a16="http://schemas.microsoft.com/office/drawing/2014/main" id="{5BCB634A-BAD6-4024-86BA-17408E80FFB1}"/>
              </a:ext>
            </a:extLst>
          </p:cNvPr>
          <p:cNvSpPr>
            <a:spLocks noGrp="1"/>
          </p:cNvSpPr>
          <p:nvPr>
            <p:ph idx="1"/>
          </p:nvPr>
        </p:nvSpPr>
        <p:spPr/>
        <p:txBody>
          <a:bodyPr rtlCol="0"/>
          <a:lstStyle/>
          <a:p>
            <a:pPr lvl="0" rtl="0"/>
            <a:r>
              <a:rPr lang="sv-fi"/>
              <a:t>Muokkaa tekstin perustyylejä napsauttamalla</a:t>
            </a:r>
          </a:p>
          <a:p>
            <a:pPr lvl="1" rtl="0"/>
            <a:r>
              <a:rPr lang="sv-fi"/>
              <a:t>toinen taso</a:t>
            </a:r>
          </a:p>
          <a:p>
            <a:pPr lvl="2" rtl="0"/>
            <a:r>
              <a:rPr lang="sv-fi"/>
              <a:t>kolmas taso</a:t>
            </a:r>
          </a:p>
          <a:p>
            <a:pPr lvl="3" rtl="0"/>
            <a:r>
              <a:rPr lang="sv-fi"/>
              <a:t>neljäs taso</a:t>
            </a:r>
          </a:p>
          <a:p>
            <a:pPr lvl="4" rtl="0"/>
            <a:r>
              <a:rPr lang="sv-fi"/>
              <a:t>viides taso</a:t>
            </a:r>
          </a:p>
        </p:txBody>
      </p:sp>
      <p:sp>
        <p:nvSpPr>
          <p:cNvPr id="4" name="Päivämäärän paikkamerkki 3">
            <a:extLst>
              <a:ext uri="{FF2B5EF4-FFF2-40B4-BE49-F238E27FC236}">
                <a16:creationId xmlns:a16="http://schemas.microsoft.com/office/drawing/2014/main" id="{8BB7A5C0-825A-460D-AE27-1F5F0989C34B}"/>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5" name="Alatunnisteen paikkamerkki 4">
            <a:extLst>
              <a:ext uri="{FF2B5EF4-FFF2-40B4-BE49-F238E27FC236}">
                <a16:creationId xmlns:a16="http://schemas.microsoft.com/office/drawing/2014/main" id="{96C4E169-1ED4-4A70-846C-45D705E3F6AE}"/>
              </a:ext>
            </a:extLst>
          </p:cNvPr>
          <p:cNvSpPr>
            <a:spLocks noGrp="1"/>
          </p:cNvSpPr>
          <p:nvPr>
            <p:ph type="ftr" sz="quarter" idx="11"/>
          </p:nvPr>
        </p:nvSpPr>
        <p:spPr/>
        <p:txBody>
          <a:bodyPr rtlCol="0"/>
          <a:lstStyle/>
          <a:p>
            <a:pPr rtl="0"/>
            <a:endParaRPr lang="fi-FI"/>
          </a:p>
        </p:txBody>
      </p:sp>
      <p:sp>
        <p:nvSpPr>
          <p:cNvPr id="6" name="Dian numeron paikkamerkki 5">
            <a:extLst>
              <a:ext uri="{FF2B5EF4-FFF2-40B4-BE49-F238E27FC236}">
                <a16:creationId xmlns:a16="http://schemas.microsoft.com/office/drawing/2014/main" id="{F384B672-3227-4383-A124-FEACA4891B60}"/>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spTree>
    <p:extLst>
      <p:ext uri="{BB962C8B-B14F-4D97-AF65-F5344CB8AC3E}">
        <p14:creationId xmlns:p14="http://schemas.microsoft.com/office/powerpoint/2010/main" val="56281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1_Otsikko ja sisältö">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E04E5D-603F-4777-82E9-EBE49183CC17}"/>
              </a:ext>
            </a:extLst>
          </p:cNvPr>
          <p:cNvSpPr>
            <a:spLocks noGrp="1"/>
          </p:cNvSpPr>
          <p:nvPr>
            <p:ph type="title"/>
          </p:nvPr>
        </p:nvSpPr>
        <p:spPr/>
        <p:txBody>
          <a:bodyPr rtlCol="0">
            <a:normAutofit/>
          </a:bodyPr>
          <a:lstStyle>
            <a:lvl1pPr>
              <a:defRPr sz="3600">
                <a:solidFill>
                  <a:schemeClr val="bg1"/>
                </a:solidFill>
                <a:effectLst>
                  <a:outerShdw blurRad="38100" dist="38100" dir="2700000" algn="tl">
                    <a:srgbClr val="000000">
                      <a:alpha val="43137"/>
                    </a:srgbClr>
                  </a:outerShdw>
                </a:effectLst>
              </a:defRPr>
            </a:lvl1pPr>
          </a:lstStyle>
          <a:p>
            <a:pPr rtl="0"/>
            <a:r>
              <a:rPr lang="sv-fi"/>
              <a:t>Muokkaa ots. perustyyl. napsautt.</a:t>
            </a:r>
          </a:p>
        </p:txBody>
      </p:sp>
      <p:sp>
        <p:nvSpPr>
          <p:cNvPr id="3" name="Sisällön paikkamerkki 2">
            <a:extLst>
              <a:ext uri="{FF2B5EF4-FFF2-40B4-BE49-F238E27FC236}">
                <a16:creationId xmlns:a16="http://schemas.microsoft.com/office/drawing/2014/main" id="{5BCB634A-BAD6-4024-86BA-17408E80FFB1}"/>
              </a:ext>
            </a:extLst>
          </p:cNvPr>
          <p:cNvSpPr>
            <a:spLocks noGrp="1"/>
          </p:cNvSpPr>
          <p:nvPr>
            <p:ph idx="1"/>
          </p:nvPr>
        </p:nvSpPr>
        <p:spPr/>
        <p:txBody>
          <a:bodyPr rtlCol="0"/>
          <a:lstStyle>
            <a:lvl1pPr>
              <a:defRPr>
                <a:solidFill>
                  <a:schemeClr val="bg1"/>
                </a:solidFill>
                <a:effectLst>
                  <a:outerShdw blurRad="38100" dist="38100" dir="2700000" algn="tl">
                    <a:srgbClr val="000000">
                      <a:alpha val="43137"/>
                    </a:srgbClr>
                  </a:outerShdw>
                </a:effectLst>
              </a:defRPr>
            </a:lvl1pPr>
            <a:lvl2pPr>
              <a:defRPr>
                <a:solidFill>
                  <a:schemeClr val="bg1"/>
                </a:solidFill>
                <a:effectLst>
                  <a:outerShdw blurRad="38100" dist="38100" dir="2700000" algn="tl">
                    <a:srgbClr val="000000">
                      <a:alpha val="43137"/>
                    </a:srgbClr>
                  </a:outerShdw>
                </a:effectLst>
              </a:defRPr>
            </a:lvl2pPr>
            <a:lvl3pPr>
              <a:defRPr>
                <a:solidFill>
                  <a:schemeClr val="bg1"/>
                </a:solidFill>
                <a:effectLst>
                  <a:outerShdw blurRad="38100" dist="38100" dir="2700000" algn="tl">
                    <a:srgbClr val="000000">
                      <a:alpha val="43137"/>
                    </a:srgbClr>
                  </a:outerShdw>
                </a:effectLst>
              </a:defRPr>
            </a:lvl3pPr>
            <a:lvl4pPr>
              <a:defRPr>
                <a:solidFill>
                  <a:schemeClr val="bg1"/>
                </a:solidFill>
                <a:effectLst>
                  <a:outerShdw blurRad="38100" dist="38100" dir="2700000" algn="tl">
                    <a:srgbClr val="000000">
                      <a:alpha val="43137"/>
                    </a:srgbClr>
                  </a:outerShdw>
                </a:effectLst>
              </a:defRPr>
            </a:lvl4pPr>
            <a:lvl5pPr>
              <a:defRPr>
                <a:solidFill>
                  <a:schemeClr val="bg1"/>
                </a:solidFill>
                <a:effectLst>
                  <a:outerShdw blurRad="38100" dist="38100" dir="2700000" algn="tl">
                    <a:srgbClr val="000000">
                      <a:alpha val="43137"/>
                    </a:srgbClr>
                  </a:outerShdw>
                </a:effectLst>
              </a:defRPr>
            </a:lvl5pPr>
          </a:lstStyle>
          <a:p>
            <a:pPr lvl="0" rtl="0"/>
            <a:r>
              <a:rPr lang="sv-fi"/>
              <a:t>Muokkaa tekstin perustyylejä napsauttamalla</a:t>
            </a:r>
          </a:p>
          <a:p>
            <a:pPr lvl="1" rtl="0"/>
            <a:r>
              <a:rPr lang="sv-fi"/>
              <a:t>toinen taso</a:t>
            </a:r>
          </a:p>
          <a:p>
            <a:pPr lvl="2" rtl="0"/>
            <a:r>
              <a:rPr lang="sv-fi"/>
              <a:t>kolmas taso</a:t>
            </a:r>
          </a:p>
          <a:p>
            <a:pPr lvl="3" rtl="0"/>
            <a:r>
              <a:rPr lang="sv-fi"/>
              <a:t>neljäs taso</a:t>
            </a:r>
          </a:p>
          <a:p>
            <a:pPr lvl="4" rtl="0"/>
            <a:r>
              <a:rPr lang="sv-fi"/>
              <a:t>viides taso</a:t>
            </a:r>
          </a:p>
        </p:txBody>
      </p:sp>
      <p:sp>
        <p:nvSpPr>
          <p:cNvPr id="4" name="Päivämäärän paikkamerkki 3">
            <a:extLst>
              <a:ext uri="{FF2B5EF4-FFF2-40B4-BE49-F238E27FC236}">
                <a16:creationId xmlns:a16="http://schemas.microsoft.com/office/drawing/2014/main" id="{8BB7A5C0-825A-460D-AE27-1F5F0989C34B}"/>
              </a:ext>
            </a:extLst>
          </p:cNvPr>
          <p:cNvSpPr>
            <a:spLocks noGrp="1"/>
          </p:cNvSpPr>
          <p:nvPr>
            <p:ph type="dt" sz="half" idx="10"/>
          </p:nvPr>
        </p:nvSpPr>
        <p:spPr/>
        <p:txBody>
          <a:bodyPr rtlCol="0"/>
          <a:lstStyle/>
          <a:p>
            <a:pPr rtl="0"/>
            <a:fld id="{CCEDB351-1433-4A46-A0C7-163557921CF8}" type="datetimeFigureOut">
              <a:rPr lang="fi-FI" smtClean="0"/>
              <a:t>14.12.2022</a:t>
            </a:fld>
            <a:endParaRPr lang="fi-FI"/>
          </a:p>
        </p:txBody>
      </p:sp>
      <p:sp>
        <p:nvSpPr>
          <p:cNvPr id="5" name="Alatunnisteen paikkamerkki 4">
            <a:extLst>
              <a:ext uri="{FF2B5EF4-FFF2-40B4-BE49-F238E27FC236}">
                <a16:creationId xmlns:a16="http://schemas.microsoft.com/office/drawing/2014/main" id="{96C4E169-1ED4-4A70-846C-45D705E3F6AE}"/>
              </a:ext>
            </a:extLst>
          </p:cNvPr>
          <p:cNvSpPr>
            <a:spLocks noGrp="1"/>
          </p:cNvSpPr>
          <p:nvPr>
            <p:ph type="ftr" sz="quarter" idx="11"/>
          </p:nvPr>
        </p:nvSpPr>
        <p:spPr/>
        <p:txBody>
          <a:bodyPr rtlCol="0"/>
          <a:lstStyle/>
          <a:p>
            <a:pPr rtl="0"/>
            <a:endParaRPr lang="fi-FI"/>
          </a:p>
        </p:txBody>
      </p:sp>
      <p:sp>
        <p:nvSpPr>
          <p:cNvPr id="6" name="Dian numeron paikkamerkki 5">
            <a:extLst>
              <a:ext uri="{FF2B5EF4-FFF2-40B4-BE49-F238E27FC236}">
                <a16:creationId xmlns:a16="http://schemas.microsoft.com/office/drawing/2014/main" id="{F384B672-3227-4383-A124-FEACA4891B60}"/>
              </a:ext>
            </a:extLst>
          </p:cNvPr>
          <p:cNvSpPr>
            <a:spLocks noGrp="1"/>
          </p:cNvSpPr>
          <p:nvPr>
            <p:ph type="sldNum" sz="quarter" idx="12"/>
          </p:nvPr>
        </p:nvSpPr>
        <p:spPr/>
        <p:txBody>
          <a:bodyPr rtlCol="0"/>
          <a:lstStyle/>
          <a:p>
            <a:pPr rtl="0"/>
            <a:fld id="{C59EDE10-7860-4E94-AEB1-E3ABFF18FDFF}" type="slidenum">
              <a:rPr lang="fi-FI" smtClean="0"/>
              <a:t>‹#›</a:t>
            </a:fld>
            <a:endParaRPr lang="fi-FI"/>
          </a:p>
        </p:txBody>
      </p:sp>
      <p:pic>
        <p:nvPicPr>
          <p:cNvPr id="7" name="Kuva 6">
            <a:extLst>
              <a:ext uri="{FF2B5EF4-FFF2-40B4-BE49-F238E27FC236}">
                <a16:creationId xmlns:a16="http://schemas.microsoft.com/office/drawing/2014/main" id="{49423E81-BB82-483E-8ADA-278F498A27F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35826" y="4124631"/>
            <a:ext cx="1922424" cy="779950"/>
          </a:xfrm>
          <a:prstGeom prst="rect">
            <a:avLst/>
          </a:prstGeom>
        </p:spPr>
      </p:pic>
    </p:spTree>
    <p:extLst>
      <p:ext uri="{BB962C8B-B14F-4D97-AF65-F5344CB8AC3E}">
        <p14:creationId xmlns:p14="http://schemas.microsoft.com/office/powerpoint/2010/main" val="115153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image" Target="../media/image3.png"/><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descr="Betoniseina_web.jpg"/>
          <p:cNvPicPr>
            <a:picLocks noChangeAspect="1"/>
          </p:cNvPicPr>
          <p:nvPr userDrawn="1"/>
        </p:nvPicPr>
        <p:blipFill rotWithShape="1">
          <a:blip r:embed="rId8" cstate="screen">
            <a:alphaModFix amt="70000"/>
            <a:extLst>
              <a:ext uri="{28A0092B-C50C-407E-A947-70E740481C1C}">
                <a14:useLocalDpi xmlns:a14="http://schemas.microsoft.com/office/drawing/2010/main"/>
              </a:ext>
            </a:extLst>
          </a:blip>
          <a:srcRect/>
          <a:stretch/>
        </p:blipFill>
        <p:spPr>
          <a:xfrm>
            <a:off x="-1" y="616480"/>
            <a:ext cx="9144001" cy="4527020"/>
          </a:xfrm>
          <a:prstGeom prst="rect">
            <a:avLst/>
          </a:prstGeom>
        </p:spPr>
      </p:pic>
      <p:sp>
        <p:nvSpPr>
          <p:cNvPr id="10" name="Google Shape;10;p4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rtlCol="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r>
              <a:rPr lang="sv-fi"/>
              <a:t> </a:t>
            </a:r>
            <a:endParaRPr/>
          </a:p>
        </p:txBody>
      </p:sp>
      <p:sp>
        <p:nvSpPr>
          <p:cNvPr id="11" name="Google Shape;11;p4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rtlCol="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rtl="0"/>
            <a:endParaRPr/>
          </a:p>
        </p:txBody>
      </p:sp>
      <p:sp>
        <p:nvSpPr>
          <p:cNvPr id="12" name="Google Shape;12;p4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rtlCol="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13" name="Google Shape;13;p4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rtlCol="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14" name="Google Shape;14;p4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rtlCol="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5" name="Google Shape;15;p42"/>
          <p:cNvSpPr/>
          <p:nvPr/>
        </p:nvSpPr>
        <p:spPr>
          <a:xfrm>
            <a:off x="0" y="0"/>
            <a:ext cx="9144000" cy="635062"/>
          </a:xfrm>
          <a:prstGeom prst="rect">
            <a:avLst/>
          </a:prstGeom>
          <a:solidFill>
            <a:schemeClr val="dk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 name="Google Shape;16;p42"/>
          <p:cNvPicPr preferRelativeResize="0"/>
          <p:nvPr/>
        </p:nvPicPr>
        <p:blipFill rotWithShape="1">
          <a:blip r:embed="rId9">
            <a:alphaModFix/>
          </a:blip>
          <a:srcRect/>
          <a:stretch/>
        </p:blipFill>
        <p:spPr>
          <a:xfrm>
            <a:off x="359871" y="31834"/>
            <a:ext cx="1108867" cy="44552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5" r:id="rId2"/>
    <p:sldLayoutId id="2147483656" r:id="rId3"/>
    <p:sldLayoutId id="2147483657" r:id="rId4"/>
    <p:sldLayoutId id="2147483658" r:id="rId5"/>
    <p:sldLayoutId id="214748365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89796">
              <a:schemeClr val="bg1">
                <a:lumMod val="85000"/>
              </a:schemeClr>
            </a:gs>
            <a:gs pos="59000">
              <a:schemeClr val="bg1">
                <a:lumMod val="95000"/>
              </a:schemeClr>
            </a:gs>
            <a:gs pos="29000">
              <a:schemeClr val="bg1">
                <a:lumMod val="85000"/>
              </a:schemeClr>
            </a:gs>
          </a:gsLst>
          <a:lin ang="2700000" scaled="1"/>
          <a:tileRect/>
        </a:gra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EF56240-1278-4FE1-B503-9B76A91C5EB7}"/>
              </a:ext>
            </a:extLst>
          </p:cNvPr>
          <p:cNvSpPr>
            <a:spLocks noGrp="1"/>
          </p:cNvSpPr>
          <p:nvPr>
            <p:ph type="title"/>
          </p:nvPr>
        </p:nvSpPr>
        <p:spPr>
          <a:xfrm>
            <a:off x="628650" y="376238"/>
            <a:ext cx="7886700" cy="993775"/>
          </a:xfrm>
          <a:prstGeom prst="rect">
            <a:avLst/>
          </a:prstGeom>
        </p:spPr>
        <p:txBody>
          <a:bodyPr vert="horz" lIns="91440" tIns="45720" rIns="91440" bIns="45720" rtlCol="0" anchor="ctr">
            <a:normAutofit/>
          </a:bodyPr>
          <a:lstStyle/>
          <a:p>
            <a:pPr rtl="0"/>
            <a:r>
              <a:rPr lang="sv-fi"/>
              <a:t>Redigera rubrikstil genom att klicka</a:t>
            </a:r>
          </a:p>
        </p:txBody>
      </p:sp>
      <p:sp>
        <p:nvSpPr>
          <p:cNvPr id="3" name="Tekstin paikkamerkki 2">
            <a:extLst>
              <a:ext uri="{FF2B5EF4-FFF2-40B4-BE49-F238E27FC236}">
                <a16:creationId xmlns:a16="http://schemas.microsoft.com/office/drawing/2014/main" id="{BF6DD927-683D-4A55-A003-5538291D7238}"/>
              </a:ext>
            </a:extLst>
          </p:cNvPr>
          <p:cNvSpPr>
            <a:spLocks noGrp="1"/>
          </p:cNvSpPr>
          <p:nvPr>
            <p:ph type="body" idx="1"/>
          </p:nvPr>
        </p:nvSpPr>
        <p:spPr>
          <a:xfrm>
            <a:off x="628650" y="1504950"/>
            <a:ext cx="7886700" cy="3262312"/>
          </a:xfrm>
          <a:prstGeom prst="rect">
            <a:avLst/>
          </a:prstGeom>
        </p:spPr>
        <p:txBody>
          <a:bodyPr vert="horz" lIns="91440" tIns="45720" rIns="91440" bIns="45720" rtlCol="0">
            <a:normAutofit/>
          </a:bodyPr>
          <a:lstStyle/>
          <a:p>
            <a:pPr lvl="0" rtl="0"/>
            <a:r>
              <a:rPr lang="sv-fi"/>
              <a:t>Redigera textens stilar genom att klicka</a:t>
            </a:r>
          </a:p>
          <a:p>
            <a:pPr lvl="1" rtl="0"/>
            <a:r>
              <a:rPr lang="sv-fi"/>
              <a:t>andra nivån</a:t>
            </a:r>
          </a:p>
          <a:p>
            <a:pPr lvl="2" rtl="0"/>
            <a:r>
              <a:rPr lang="sv-fi"/>
              <a:t>tredje nivå</a:t>
            </a:r>
          </a:p>
          <a:p>
            <a:pPr lvl="3" rtl="0"/>
            <a:r>
              <a:rPr lang="sv-fi"/>
              <a:t>fjärde nivån</a:t>
            </a:r>
          </a:p>
          <a:p>
            <a:pPr lvl="4" rtl="0"/>
            <a:r>
              <a:rPr lang="sv-fi"/>
              <a:t>femte nivån</a:t>
            </a:r>
          </a:p>
        </p:txBody>
      </p:sp>
      <p:sp>
        <p:nvSpPr>
          <p:cNvPr id="4" name="Päivämäärän paikkamerkki 3">
            <a:extLst>
              <a:ext uri="{FF2B5EF4-FFF2-40B4-BE49-F238E27FC236}">
                <a16:creationId xmlns:a16="http://schemas.microsoft.com/office/drawing/2014/main" id="{E2E7453E-380A-4D6E-9A12-BC4502249583}"/>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CCEDB351-1433-4A46-A0C7-163557921CF8}" type="datetimeFigureOut">
              <a:rPr lang="fi-FI" smtClean="0"/>
              <a:t>14.12.2022</a:t>
            </a:fld>
            <a:endParaRPr lang="fi-FI"/>
          </a:p>
        </p:txBody>
      </p:sp>
      <p:sp>
        <p:nvSpPr>
          <p:cNvPr id="5" name="Alatunnisteen paikkamerkki 4">
            <a:extLst>
              <a:ext uri="{FF2B5EF4-FFF2-40B4-BE49-F238E27FC236}">
                <a16:creationId xmlns:a16="http://schemas.microsoft.com/office/drawing/2014/main" id="{D8CD5FC3-0224-499F-88E0-6FF26F558E5D}"/>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fi-FI"/>
          </a:p>
        </p:txBody>
      </p:sp>
      <p:sp>
        <p:nvSpPr>
          <p:cNvPr id="6" name="Dian numeron paikkamerkki 5">
            <a:extLst>
              <a:ext uri="{FF2B5EF4-FFF2-40B4-BE49-F238E27FC236}">
                <a16:creationId xmlns:a16="http://schemas.microsoft.com/office/drawing/2014/main" id="{4F99B432-641B-4418-81F9-DE1305307705}"/>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59EDE10-7860-4E94-AEB1-E3ABFF18FDFF}" type="slidenum">
              <a:rPr lang="fi-FI" smtClean="0"/>
              <a:t>‹#›</a:t>
            </a:fld>
            <a:endParaRPr lang="fi-FI"/>
          </a:p>
        </p:txBody>
      </p:sp>
      <p:grpSp>
        <p:nvGrpSpPr>
          <p:cNvPr id="7" name="Ryhmä 6">
            <a:extLst>
              <a:ext uri="{FF2B5EF4-FFF2-40B4-BE49-F238E27FC236}">
                <a16:creationId xmlns:a16="http://schemas.microsoft.com/office/drawing/2014/main" id="{E2C522A7-1441-46E4-B8C8-F613080A3908}"/>
              </a:ext>
            </a:extLst>
          </p:cNvPr>
          <p:cNvGrpSpPr/>
          <p:nvPr userDrawn="1"/>
        </p:nvGrpSpPr>
        <p:grpSpPr>
          <a:xfrm>
            <a:off x="-2094564" y="237335"/>
            <a:ext cx="1504235" cy="3933878"/>
            <a:chOff x="-2094564" y="237335"/>
            <a:chExt cx="1504235" cy="3933878"/>
          </a:xfrm>
        </p:grpSpPr>
        <p:sp>
          <p:nvSpPr>
            <p:cNvPr id="8" name="Suorakulmio 7">
              <a:extLst>
                <a:ext uri="{FF2B5EF4-FFF2-40B4-BE49-F238E27FC236}">
                  <a16:creationId xmlns:a16="http://schemas.microsoft.com/office/drawing/2014/main" id="{81AB47E3-B815-41E0-9809-6B933618DB41}"/>
                </a:ext>
              </a:extLst>
            </p:cNvPr>
            <p:cNvSpPr/>
            <p:nvPr/>
          </p:nvSpPr>
          <p:spPr>
            <a:xfrm>
              <a:off x="-1269597" y="1873350"/>
              <a:ext cx="679268" cy="661851"/>
            </a:xfrm>
            <a:prstGeom prst="rect">
              <a:avLst/>
            </a:prstGeom>
            <a:solidFill>
              <a:srgbClr val="BAC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9" name="Suorakulmio 8">
              <a:extLst>
                <a:ext uri="{FF2B5EF4-FFF2-40B4-BE49-F238E27FC236}">
                  <a16:creationId xmlns:a16="http://schemas.microsoft.com/office/drawing/2014/main" id="{E5FC49DF-FFF2-440A-9764-76CBE0DD4817}"/>
                </a:ext>
              </a:extLst>
            </p:cNvPr>
            <p:cNvSpPr/>
            <p:nvPr/>
          </p:nvSpPr>
          <p:spPr>
            <a:xfrm>
              <a:off x="-2094564" y="1055342"/>
              <a:ext cx="679268" cy="661851"/>
            </a:xfrm>
            <a:prstGeom prst="rect">
              <a:avLst/>
            </a:prstGeom>
            <a:solidFill>
              <a:srgbClr val="D92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0" name="Suorakulmio 9">
              <a:extLst>
                <a:ext uri="{FF2B5EF4-FFF2-40B4-BE49-F238E27FC236}">
                  <a16:creationId xmlns:a16="http://schemas.microsoft.com/office/drawing/2014/main" id="{9F9022D1-41F9-412F-AF82-DD203C7DA3F6}"/>
                </a:ext>
              </a:extLst>
            </p:cNvPr>
            <p:cNvSpPr/>
            <p:nvPr/>
          </p:nvSpPr>
          <p:spPr>
            <a:xfrm>
              <a:off x="-2094564" y="3509361"/>
              <a:ext cx="679268" cy="661851"/>
            </a:xfrm>
            <a:prstGeom prst="rect">
              <a:avLst/>
            </a:prstGeom>
            <a:solidFill>
              <a:srgbClr val="7964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1" name="Suorakulmio 10">
              <a:extLst>
                <a:ext uri="{FF2B5EF4-FFF2-40B4-BE49-F238E27FC236}">
                  <a16:creationId xmlns:a16="http://schemas.microsoft.com/office/drawing/2014/main" id="{D2411340-0A10-40E0-8DA2-5D4FD627A31E}"/>
                </a:ext>
              </a:extLst>
            </p:cNvPr>
            <p:cNvSpPr/>
            <p:nvPr/>
          </p:nvSpPr>
          <p:spPr>
            <a:xfrm>
              <a:off x="-1269597" y="2691356"/>
              <a:ext cx="679268" cy="661851"/>
            </a:xfrm>
            <a:prstGeom prst="rect">
              <a:avLst/>
            </a:prstGeom>
            <a:solidFill>
              <a:srgbClr val="98B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2" name="Suorakulmio 11">
              <a:extLst>
                <a:ext uri="{FF2B5EF4-FFF2-40B4-BE49-F238E27FC236}">
                  <a16:creationId xmlns:a16="http://schemas.microsoft.com/office/drawing/2014/main" id="{02134A3F-9C07-470D-AF60-10A3A71E5D6F}"/>
                </a:ext>
              </a:extLst>
            </p:cNvPr>
            <p:cNvSpPr/>
            <p:nvPr/>
          </p:nvSpPr>
          <p:spPr>
            <a:xfrm>
              <a:off x="-1269597" y="3509362"/>
              <a:ext cx="679268" cy="661851"/>
            </a:xfrm>
            <a:prstGeom prst="rect">
              <a:avLst/>
            </a:prstGeom>
            <a:solidFill>
              <a:srgbClr val="E2C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3" name="Suorakulmio 12">
              <a:extLst>
                <a:ext uri="{FF2B5EF4-FFF2-40B4-BE49-F238E27FC236}">
                  <a16:creationId xmlns:a16="http://schemas.microsoft.com/office/drawing/2014/main" id="{891BAED2-D9DA-4548-A4B4-28D0A6E33FFF}"/>
                </a:ext>
              </a:extLst>
            </p:cNvPr>
            <p:cNvSpPr/>
            <p:nvPr/>
          </p:nvSpPr>
          <p:spPr>
            <a:xfrm>
              <a:off x="-1269597" y="1055343"/>
              <a:ext cx="679268" cy="661851"/>
            </a:xfrm>
            <a:prstGeom prst="rect">
              <a:avLst/>
            </a:prstGeom>
            <a:solidFill>
              <a:srgbClr val="E6B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4" name="Suorakulmio 13">
              <a:extLst>
                <a:ext uri="{FF2B5EF4-FFF2-40B4-BE49-F238E27FC236}">
                  <a16:creationId xmlns:a16="http://schemas.microsoft.com/office/drawing/2014/main" id="{6EB6D2D3-8C3B-4338-9BD3-35B7B4E50A7B}"/>
                </a:ext>
              </a:extLst>
            </p:cNvPr>
            <p:cNvSpPr/>
            <p:nvPr/>
          </p:nvSpPr>
          <p:spPr>
            <a:xfrm>
              <a:off x="-1269597" y="237336"/>
              <a:ext cx="679268" cy="661851"/>
            </a:xfrm>
            <a:prstGeom prst="rect">
              <a:avLst/>
            </a:prstGeom>
            <a:solidFill>
              <a:srgbClr val="AAA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5" name="Suorakulmio 14">
              <a:extLst>
                <a:ext uri="{FF2B5EF4-FFF2-40B4-BE49-F238E27FC236}">
                  <a16:creationId xmlns:a16="http://schemas.microsoft.com/office/drawing/2014/main" id="{27721AEB-4C0D-483E-AC62-2370B29D3F37}"/>
                </a:ext>
              </a:extLst>
            </p:cNvPr>
            <p:cNvSpPr/>
            <p:nvPr/>
          </p:nvSpPr>
          <p:spPr>
            <a:xfrm>
              <a:off x="-2094564" y="237335"/>
              <a:ext cx="679268" cy="661851"/>
            </a:xfrm>
            <a:prstGeom prst="rect">
              <a:avLst/>
            </a:prstGeom>
            <a:solidFill>
              <a:srgbClr val="4E4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6" name="Suorakulmio 15">
              <a:extLst>
                <a:ext uri="{FF2B5EF4-FFF2-40B4-BE49-F238E27FC236}">
                  <a16:creationId xmlns:a16="http://schemas.microsoft.com/office/drawing/2014/main" id="{E8A9A89E-95F6-43E7-BA3E-729F7447E670}"/>
                </a:ext>
              </a:extLst>
            </p:cNvPr>
            <p:cNvSpPr/>
            <p:nvPr/>
          </p:nvSpPr>
          <p:spPr>
            <a:xfrm>
              <a:off x="-2094564" y="2691355"/>
              <a:ext cx="679268" cy="661851"/>
            </a:xfrm>
            <a:prstGeom prst="rect">
              <a:avLst/>
            </a:prstGeom>
            <a:solidFill>
              <a:srgbClr val="3C5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7" name="Suorakulmio 16">
              <a:extLst>
                <a:ext uri="{FF2B5EF4-FFF2-40B4-BE49-F238E27FC236}">
                  <a16:creationId xmlns:a16="http://schemas.microsoft.com/office/drawing/2014/main" id="{DC40AC77-0BCA-498B-8519-31DDACCAA8A4}"/>
                </a:ext>
              </a:extLst>
            </p:cNvPr>
            <p:cNvSpPr/>
            <p:nvPr/>
          </p:nvSpPr>
          <p:spPr>
            <a:xfrm>
              <a:off x="-2094564" y="1873349"/>
              <a:ext cx="679268" cy="661851"/>
            </a:xfrm>
            <a:prstGeom prst="rect">
              <a:avLst/>
            </a:prstGeom>
            <a:solidFill>
              <a:srgbClr val="848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pic>
        <p:nvPicPr>
          <p:cNvPr id="18" name="Kuva 17">
            <a:extLst>
              <a:ext uri="{FF2B5EF4-FFF2-40B4-BE49-F238E27FC236}">
                <a16:creationId xmlns:a16="http://schemas.microsoft.com/office/drawing/2014/main" id="{857960EF-3557-4EDD-85B3-C49B920A5D5B}"/>
              </a:ext>
            </a:extLst>
          </p:cNvPr>
          <p:cNvPicPr>
            <a:picLocks noChangeAspect="1"/>
          </p:cNvPicPr>
          <p:nvPr userDrawn="1"/>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7222050" y="4300412"/>
            <a:ext cx="1636200" cy="663826"/>
          </a:xfrm>
          <a:prstGeom prst="rect">
            <a:avLst/>
          </a:prstGeom>
        </p:spPr>
      </p:pic>
    </p:spTree>
    <p:extLst>
      <p:ext uri="{BB962C8B-B14F-4D97-AF65-F5344CB8AC3E}">
        <p14:creationId xmlns:p14="http://schemas.microsoft.com/office/powerpoint/2010/main" val="16713609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90" r:id="rId10"/>
    <p:sldLayoutId id="2147483682" r:id="rId11"/>
    <p:sldLayoutId id="2147483683" r:id="rId12"/>
    <p:sldLayoutId id="2147483684" r:id="rId13"/>
    <p:sldLayoutId id="2147483685" r:id="rId14"/>
    <p:sldLayoutId id="2147483686" r:id="rId15"/>
    <p:sldLayoutId id="2147483687" r:id="rId16"/>
    <p:sldLayoutId id="2147483688" r:id="rId17"/>
  </p:sldLayoutIdLst>
  <p:txStyles>
    <p:titleStyle>
      <a:lvl1pPr algn="l" defTabSz="914400" rtl="0" eaLnBrk="1" latinLnBrk="0" hangingPunct="1">
        <a:lnSpc>
          <a:spcPct val="90000"/>
        </a:lnSpc>
        <a:spcBef>
          <a:spcPct val="0"/>
        </a:spcBef>
        <a:buNone/>
        <a:defRPr sz="3600" b="0" kern="1200">
          <a:solidFill>
            <a:srgbClr val="3C515C"/>
          </a:solidFill>
          <a:latin typeface="Oswald"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CCB0BCF-9244-4F25-9969-320FA7142C99}"/>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pPr rtl="0"/>
            <a:r>
              <a:rPr lang="sv-fi"/>
              <a:t>Redigera rubrikstil genom att klicka</a:t>
            </a:r>
          </a:p>
        </p:txBody>
      </p:sp>
      <p:sp>
        <p:nvSpPr>
          <p:cNvPr id="3" name="Tekstin paikkamerkki 2">
            <a:extLst>
              <a:ext uri="{FF2B5EF4-FFF2-40B4-BE49-F238E27FC236}">
                <a16:creationId xmlns:a16="http://schemas.microsoft.com/office/drawing/2014/main" id="{1089BA7E-5F0D-44F6-94F5-90B109FE5A55}"/>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rtl="0"/>
            <a:r>
              <a:rPr lang="sv-fi"/>
              <a:t>Redigera textens stilar genom att klicka</a:t>
            </a:r>
          </a:p>
          <a:p>
            <a:pPr lvl="1" rtl="0"/>
            <a:r>
              <a:rPr lang="sv-fi"/>
              <a:t>andra nivån</a:t>
            </a:r>
          </a:p>
          <a:p>
            <a:pPr lvl="2" rtl="0"/>
            <a:r>
              <a:rPr lang="sv-fi"/>
              <a:t>tredje nivå</a:t>
            </a:r>
          </a:p>
          <a:p>
            <a:pPr lvl="3" rtl="0"/>
            <a:r>
              <a:rPr lang="sv-fi"/>
              <a:t>fjärde nivån</a:t>
            </a:r>
          </a:p>
          <a:p>
            <a:pPr lvl="4" rtl="0"/>
            <a:r>
              <a:rPr lang="sv-fi"/>
              <a:t>femte nivån</a:t>
            </a:r>
          </a:p>
        </p:txBody>
      </p:sp>
      <p:sp>
        <p:nvSpPr>
          <p:cNvPr id="4" name="Päivämäärän paikkamerkki 3">
            <a:extLst>
              <a:ext uri="{FF2B5EF4-FFF2-40B4-BE49-F238E27FC236}">
                <a16:creationId xmlns:a16="http://schemas.microsoft.com/office/drawing/2014/main" id="{44C500B6-7626-46CB-8588-B6005E8CD498}"/>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93ACE836-E4EA-48FA-B299-B147CAF0D747}" type="datetimeFigureOut">
              <a:rPr lang="fi-FI" smtClean="0"/>
              <a:t>14.12.2022</a:t>
            </a:fld>
            <a:endParaRPr lang="fi-FI"/>
          </a:p>
        </p:txBody>
      </p:sp>
      <p:sp>
        <p:nvSpPr>
          <p:cNvPr id="5" name="Alatunnisteen paikkamerkki 4">
            <a:extLst>
              <a:ext uri="{FF2B5EF4-FFF2-40B4-BE49-F238E27FC236}">
                <a16:creationId xmlns:a16="http://schemas.microsoft.com/office/drawing/2014/main" id="{410B57FC-3560-4ACA-BF70-7C7146F11B5D}"/>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fi-FI"/>
          </a:p>
        </p:txBody>
      </p:sp>
      <p:sp>
        <p:nvSpPr>
          <p:cNvPr id="6" name="Dian numeron paikkamerkki 5">
            <a:extLst>
              <a:ext uri="{FF2B5EF4-FFF2-40B4-BE49-F238E27FC236}">
                <a16:creationId xmlns:a16="http://schemas.microsoft.com/office/drawing/2014/main" id="{8F517473-E199-42CB-8F42-E66AF9AF8174}"/>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82ACCF69-5CDD-4CB5-BEB2-3999C0C14595}" type="slidenum">
              <a:rPr lang="fi-FI" smtClean="0"/>
              <a:t>‹#›</a:t>
            </a:fld>
            <a:endParaRPr lang="fi-FI"/>
          </a:p>
        </p:txBody>
      </p:sp>
    </p:spTree>
    <p:extLst>
      <p:ext uri="{BB962C8B-B14F-4D97-AF65-F5344CB8AC3E}">
        <p14:creationId xmlns:p14="http://schemas.microsoft.com/office/powerpoint/2010/main" val="1125877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36.jpe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4.sv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43.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22.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28.sv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4.jpeg"/><Relationship Id="rId5" Type="http://schemas.microsoft.com/office/2007/relationships/hdphoto" Target="../media/hdphoto1.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48.jpeg"/><Relationship Id="rId5" Type="http://schemas.openxmlformats.org/officeDocument/2006/relationships/image" Target="../media/image51.sv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hyperlink" Target="https://bit.ly/tulipalo1"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8.jpeg"/><Relationship Id="rId4" Type="http://schemas.openxmlformats.org/officeDocument/2006/relationships/image" Target="../media/image51.svg"/></Relationships>
</file>

<file path=ppt/slides/_rels/slide24.xml.rels><?xml version="1.0" encoding="UTF-8" standalone="yes"?>
<Relationships xmlns="http://schemas.openxmlformats.org/package/2006/relationships"><Relationship Id="rId3" Type="http://schemas.openxmlformats.org/officeDocument/2006/relationships/hyperlink" Target="https://spek.h5p.com/content/1291662036853467267"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6.sv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46.jpe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56.sv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57.sv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8.sv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0.svg"/><Relationship Id="rId7" Type="http://schemas.openxmlformats.org/officeDocument/2006/relationships/image" Target="../media/image41.jpeg"/><Relationship Id="rId2"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38.jpeg"/><Relationship Id="rId11" Type="http://schemas.openxmlformats.org/officeDocument/2006/relationships/image" Target="../media/image59.png"/><Relationship Id="rId5" Type="http://schemas.openxmlformats.org/officeDocument/2006/relationships/image" Target="../media/image36.jpeg"/><Relationship Id="rId10" Type="http://schemas.openxmlformats.org/officeDocument/2006/relationships/customXml" Target="../ink/ink1.xml"/><Relationship Id="rId4" Type="http://schemas.openxmlformats.org/officeDocument/2006/relationships/image" Target="../media/image35.jpeg"/><Relationship Id="rId9"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22.svg"/></Relationships>
</file>

<file path=ppt/slides/_rels/slide32.xml.rels><?xml version="1.0" encoding="UTF-8" standalone="yes"?>
<Relationships xmlns="http://schemas.openxmlformats.org/package/2006/relationships"><Relationship Id="rId3" Type="http://schemas.openxmlformats.org/officeDocument/2006/relationships/hyperlink" Target="http://bit.ly/nouhata2" TargetMode="External"/><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image" Target="../media/image30.svg"/><Relationship Id="rId5" Type="http://schemas.microsoft.com/office/2007/relationships/hdphoto" Target="../media/hdphoto2.wdp"/><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0lShz0cLSGU?feature=oembed" TargetMode="External"/><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video" Target="https://www.youtube.com/embed/d8Ohj8O_sSw?feature=oembed" TargetMode="Externa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26" name="Kuva 25">
            <a:extLst>
              <a:ext uri="{FF2B5EF4-FFF2-40B4-BE49-F238E27FC236}">
                <a16:creationId xmlns:a16="http://schemas.microsoft.com/office/drawing/2014/main" id="{8887367B-68CA-4670-8C5E-12A52EF392C0}"/>
              </a:ext>
            </a:extLst>
          </p:cNvPr>
          <p:cNvPicPr>
            <a:picLocks noChangeAspect="1"/>
          </p:cNvPicPr>
          <p:nvPr/>
        </p:nvPicPr>
        <p:blipFill>
          <a:blip r:embed="rId3"/>
          <a:srcRect/>
          <a:stretch/>
        </p:blipFill>
        <p:spPr>
          <a:xfrm>
            <a:off x="1" y="8205"/>
            <a:ext cx="9144000" cy="5145023"/>
          </a:xfrm>
          <a:prstGeom prst="rect">
            <a:avLst/>
          </a:prstGeom>
        </p:spPr>
      </p:pic>
      <p:pic>
        <p:nvPicPr>
          <p:cNvPr id="8" name="Kuva 7">
            <a:extLst>
              <a:ext uri="{FF2B5EF4-FFF2-40B4-BE49-F238E27FC236}">
                <a16:creationId xmlns:a16="http://schemas.microsoft.com/office/drawing/2014/main" id="{9567A187-6DBD-456F-899C-512C780E8645}"/>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22238" y="142093"/>
            <a:ext cx="2213238" cy="897937"/>
          </a:xfrm>
          <a:prstGeom prst="rect">
            <a:avLst/>
          </a:prstGeom>
        </p:spPr>
      </p:pic>
      <p:sp>
        <p:nvSpPr>
          <p:cNvPr id="10" name="Suorakulmio 9">
            <a:extLst>
              <a:ext uri="{FF2B5EF4-FFF2-40B4-BE49-F238E27FC236}">
                <a16:creationId xmlns:a16="http://schemas.microsoft.com/office/drawing/2014/main" id="{874E94F2-0777-403E-7F22-7F9655926161}"/>
              </a:ext>
            </a:extLst>
          </p:cNvPr>
          <p:cNvSpPr/>
          <p:nvPr/>
        </p:nvSpPr>
        <p:spPr>
          <a:xfrm>
            <a:off x="91492" y="4359412"/>
            <a:ext cx="3803904" cy="667140"/>
          </a:xfrm>
          <a:custGeom>
            <a:avLst/>
            <a:gdLst>
              <a:gd name="connsiteX0" fmla="*/ 0 w 3803904"/>
              <a:gd name="connsiteY0" fmla="*/ 0 h 667140"/>
              <a:gd name="connsiteX1" fmla="*/ 581454 w 3803904"/>
              <a:gd name="connsiteY1" fmla="*/ 0 h 667140"/>
              <a:gd name="connsiteX2" fmla="*/ 1124869 w 3803904"/>
              <a:gd name="connsiteY2" fmla="*/ 0 h 667140"/>
              <a:gd name="connsiteX3" fmla="*/ 1630245 w 3803904"/>
              <a:gd name="connsiteY3" fmla="*/ 0 h 667140"/>
              <a:gd name="connsiteX4" fmla="*/ 2097581 w 3803904"/>
              <a:gd name="connsiteY4" fmla="*/ 0 h 667140"/>
              <a:gd name="connsiteX5" fmla="*/ 2526879 w 3803904"/>
              <a:gd name="connsiteY5" fmla="*/ 0 h 667140"/>
              <a:gd name="connsiteX6" fmla="*/ 3070294 w 3803904"/>
              <a:gd name="connsiteY6" fmla="*/ 0 h 667140"/>
              <a:gd name="connsiteX7" fmla="*/ 3803904 w 3803904"/>
              <a:gd name="connsiteY7" fmla="*/ 0 h 667140"/>
              <a:gd name="connsiteX8" fmla="*/ 3803904 w 3803904"/>
              <a:gd name="connsiteY8" fmla="*/ 326899 h 667140"/>
              <a:gd name="connsiteX9" fmla="*/ 3803904 w 3803904"/>
              <a:gd name="connsiteY9" fmla="*/ 667140 h 667140"/>
              <a:gd name="connsiteX10" fmla="*/ 3298528 w 3803904"/>
              <a:gd name="connsiteY10" fmla="*/ 667140 h 667140"/>
              <a:gd name="connsiteX11" fmla="*/ 2717074 w 3803904"/>
              <a:gd name="connsiteY11" fmla="*/ 667140 h 667140"/>
              <a:gd name="connsiteX12" fmla="*/ 2135620 w 3803904"/>
              <a:gd name="connsiteY12" fmla="*/ 667140 h 667140"/>
              <a:gd name="connsiteX13" fmla="*/ 1592206 w 3803904"/>
              <a:gd name="connsiteY13" fmla="*/ 667140 h 667140"/>
              <a:gd name="connsiteX14" fmla="*/ 1048791 w 3803904"/>
              <a:gd name="connsiteY14" fmla="*/ 667140 h 667140"/>
              <a:gd name="connsiteX15" fmla="*/ 619493 w 3803904"/>
              <a:gd name="connsiteY15" fmla="*/ 667140 h 667140"/>
              <a:gd name="connsiteX16" fmla="*/ 0 w 3803904"/>
              <a:gd name="connsiteY16" fmla="*/ 667140 h 667140"/>
              <a:gd name="connsiteX17" fmla="*/ 0 w 3803904"/>
              <a:gd name="connsiteY17" fmla="*/ 340241 h 667140"/>
              <a:gd name="connsiteX18" fmla="*/ 0 w 3803904"/>
              <a:gd name="connsiteY18" fmla="*/ 0 h 66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3904" h="667140" fill="none" extrusionOk="0">
                <a:moveTo>
                  <a:pt x="0" y="0"/>
                </a:moveTo>
                <a:cubicBezTo>
                  <a:pt x="275679" y="-25325"/>
                  <a:pt x="428547" y="61124"/>
                  <a:pt x="581454" y="0"/>
                </a:cubicBezTo>
                <a:cubicBezTo>
                  <a:pt x="734361" y="-61124"/>
                  <a:pt x="872221" y="31809"/>
                  <a:pt x="1124869" y="0"/>
                </a:cubicBezTo>
                <a:cubicBezTo>
                  <a:pt x="1377517" y="-31809"/>
                  <a:pt x="1431455" y="24641"/>
                  <a:pt x="1630245" y="0"/>
                </a:cubicBezTo>
                <a:cubicBezTo>
                  <a:pt x="1829035" y="-24641"/>
                  <a:pt x="1880610" y="13736"/>
                  <a:pt x="2097581" y="0"/>
                </a:cubicBezTo>
                <a:cubicBezTo>
                  <a:pt x="2314552" y="-13736"/>
                  <a:pt x="2426521" y="26258"/>
                  <a:pt x="2526879" y="0"/>
                </a:cubicBezTo>
                <a:cubicBezTo>
                  <a:pt x="2627237" y="-26258"/>
                  <a:pt x="2925413" y="51083"/>
                  <a:pt x="3070294" y="0"/>
                </a:cubicBezTo>
                <a:cubicBezTo>
                  <a:pt x="3215176" y="-51083"/>
                  <a:pt x="3508441" y="61520"/>
                  <a:pt x="3803904" y="0"/>
                </a:cubicBezTo>
                <a:cubicBezTo>
                  <a:pt x="3813756" y="159908"/>
                  <a:pt x="3791849" y="179587"/>
                  <a:pt x="3803904" y="326899"/>
                </a:cubicBezTo>
                <a:cubicBezTo>
                  <a:pt x="3815959" y="474211"/>
                  <a:pt x="3800164" y="557872"/>
                  <a:pt x="3803904" y="667140"/>
                </a:cubicBezTo>
                <a:cubicBezTo>
                  <a:pt x="3561763" y="689370"/>
                  <a:pt x="3520310" y="630953"/>
                  <a:pt x="3298528" y="667140"/>
                </a:cubicBezTo>
                <a:cubicBezTo>
                  <a:pt x="3076746" y="703327"/>
                  <a:pt x="2849063" y="632363"/>
                  <a:pt x="2717074" y="667140"/>
                </a:cubicBezTo>
                <a:cubicBezTo>
                  <a:pt x="2585085" y="701917"/>
                  <a:pt x="2342385" y="654538"/>
                  <a:pt x="2135620" y="667140"/>
                </a:cubicBezTo>
                <a:cubicBezTo>
                  <a:pt x="1928855" y="679742"/>
                  <a:pt x="1844725" y="634824"/>
                  <a:pt x="1592206" y="667140"/>
                </a:cubicBezTo>
                <a:cubicBezTo>
                  <a:pt x="1339687" y="699456"/>
                  <a:pt x="1319583" y="627108"/>
                  <a:pt x="1048791" y="667140"/>
                </a:cubicBezTo>
                <a:cubicBezTo>
                  <a:pt x="777999" y="707172"/>
                  <a:pt x="829980" y="632240"/>
                  <a:pt x="619493" y="667140"/>
                </a:cubicBezTo>
                <a:cubicBezTo>
                  <a:pt x="409006" y="702040"/>
                  <a:pt x="246695" y="607951"/>
                  <a:pt x="0" y="667140"/>
                </a:cubicBezTo>
                <a:cubicBezTo>
                  <a:pt x="-16953" y="580223"/>
                  <a:pt x="35635" y="409941"/>
                  <a:pt x="0" y="340241"/>
                </a:cubicBezTo>
                <a:cubicBezTo>
                  <a:pt x="-35635" y="270541"/>
                  <a:pt x="13515" y="124516"/>
                  <a:pt x="0" y="0"/>
                </a:cubicBezTo>
                <a:close/>
              </a:path>
              <a:path w="3803904" h="667140" stroke="0" extrusionOk="0">
                <a:moveTo>
                  <a:pt x="0" y="0"/>
                </a:moveTo>
                <a:cubicBezTo>
                  <a:pt x="292794" y="-31756"/>
                  <a:pt x="485144" y="67078"/>
                  <a:pt x="619493" y="0"/>
                </a:cubicBezTo>
                <a:cubicBezTo>
                  <a:pt x="753842" y="-67078"/>
                  <a:pt x="1070887" y="34950"/>
                  <a:pt x="1200947" y="0"/>
                </a:cubicBezTo>
                <a:cubicBezTo>
                  <a:pt x="1331007" y="-34950"/>
                  <a:pt x="1440574" y="51071"/>
                  <a:pt x="1668284" y="0"/>
                </a:cubicBezTo>
                <a:cubicBezTo>
                  <a:pt x="1895994" y="-51071"/>
                  <a:pt x="2001300" y="14814"/>
                  <a:pt x="2173659" y="0"/>
                </a:cubicBezTo>
                <a:cubicBezTo>
                  <a:pt x="2346018" y="-14814"/>
                  <a:pt x="2502087" y="53579"/>
                  <a:pt x="2679035" y="0"/>
                </a:cubicBezTo>
                <a:cubicBezTo>
                  <a:pt x="2855983" y="-53579"/>
                  <a:pt x="3062453" y="6823"/>
                  <a:pt x="3222450" y="0"/>
                </a:cubicBezTo>
                <a:cubicBezTo>
                  <a:pt x="3382447" y="-6823"/>
                  <a:pt x="3660933" y="50455"/>
                  <a:pt x="3803904" y="0"/>
                </a:cubicBezTo>
                <a:cubicBezTo>
                  <a:pt x="3818298" y="85944"/>
                  <a:pt x="3780883" y="218849"/>
                  <a:pt x="3803904" y="313556"/>
                </a:cubicBezTo>
                <a:cubicBezTo>
                  <a:pt x="3826925" y="408263"/>
                  <a:pt x="3796694" y="518872"/>
                  <a:pt x="3803904" y="667140"/>
                </a:cubicBezTo>
                <a:cubicBezTo>
                  <a:pt x="3686635" y="695059"/>
                  <a:pt x="3529927" y="630171"/>
                  <a:pt x="3336567" y="667140"/>
                </a:cubicBezTo>
                <a:cubicBezTo>
                  <a:pt x="3143207" y="704109"/>
                  <a:pt x="3060122" y="657643"/>
                  <a:pt x="2869230" y="667140"/>
                </a:cubicBezTo>
                <a:cubicBezTo>
                  <a:pt x="2678338" y="676637"/>
                  <a:pt x="2458512" y="654021"/>
                  <a:pt x="2325816" y="667140"/>
                </a:cubicBezTo>
                <a:cubicBezTo>
                  <a:pt x="2193120" y="680259"/>
                  <a:pt x="2019783" y="624582"/>
                  <a:pt x="1744362" y="667140"/>
                </a:cubicBezTo>
                <a:cubicBezTo>
                  <a:pt x="1468941" y="709698"/>
                  <a:pt x="1393786" y="608344"/>
                  <a:pt x="1200947" y="667140"/>
                </a:cubicBezTo>
                <a:cubicBezTo>
                  <a:pt x="1008108" y="725936"/>
                  <a:pt x="884638" y="644070"/>
                  <a:pt x="619493" y="667140"/>
                </a:cubicBezTo>
                <a:cubicBezTo>
                  <a:pt x="354348" y="690210"/>
                  <a:pt x="192562" y="605217"/>
                  <a:pt x="0" y="667140"/>
                </a:cubicBezTo>
                <a:cubicBezTo>
                  <a:pt x="-19764" y="576754"/>
                  <a:pt x="9421" y="444166"/>
                  <a:pt x="0" y="353584"/>
                </a:cubicBezTo>
                <a:cubicBezTo>
                  <a:pt x="-9421" y="263002"/>
                  <a:pt x="21150" y="127048"/>
                  <a:pt x="0" y="0"/>
                </a:cubicBezTo>
                <a:close/>
              </a:path>
            </a:pathLst>
          </a:custGeom>
          <a:solidFill>
            <a:srgbClr val="D92331"/>
          </a:solidFill>
          <a:ln>
            <a:solidFill>
              <a:schemeClr val="tx1"/>
            </a:solidFill>
            <a:extLst>
              <a:ext uri="{C807C97D-BFC1-408E-A445-0C87EB9F89A2}">
                <ask:lineSketchStyleProps xmlns:ask="http://schemas.microsoft.com/office/drawing/2018/sketchyshapes" sd="44281364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5" name="Tekstiruutu 14">
            <a:extLst>
              <a:ext uri="{FF2B5EF4-FFF2-40B4-BE49-F238E27FC236}">
                <a16:creationId xmlns:a16="http://schemas.microsoft.com/office/drawing/2014/main" id="{A8A69D65-FC54-4DE7-8325-0B2DF5764BDF}"/>
              </a:ext>
            </a:extLst>
          </p:cNvPr>
          <p:cNvSpPr txBox="1"/>
          <p:nvPr/>
        </p:nvSpPr>
        <p:spPr>
          <a:xfrm>
            <a:off x="135941" y="4509354"/>
            <a:ext cx="3632674" cy="400110"/>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ÅTGÄRDER VID BRAND</a:t>
            </a:r>
          </a:p>
        </p:txBody>
      </p:sp>
      <p:sp>
        <p:nvSpPr>
          <p:cNvPr id="11" name="Suorakulmio 10">
            <a:extLst>
              <a:ext uri="{FF2B5EF4-FFF2-40B4-BE49-F238E27FC236}">
                <a16:creationId xmlns:a16="http://schemas.microsoft.com/office/drawing/2014/main" id="{0F1C945B-FBE8-9352-75C3-E586B407B361}"/>
              </a:ext>
            </a:extLst>
          </p:cNvPr>
          <p:cNvSpPr/>
          <p:nvPr/>
        </p:nvSpPr>
        <p:spPr>
          <a:xfrm rot="21341044">
            <a:off x="147777" y="4040796"/>
            <a:ext cx="2052415" cy="3918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sv-fi" sz="2000" b="1">
                <a:solidFill>
                  <a:schemeClr val="bg1"/>
                </a:solidFill>
                <a:latin typeface="Oswald" panose="00000500000000000000" pitchFamily="2" charset="0"/>
              </a:rPr>
              <a:t>LEKTION 2:</a:t>
            </a:r>
          </a:p>
        </p:txBody>
      </p:sp>
    </p:spTree>
    <p:extLst>
      <p:ext uri="{BB962C8B-B14F-4D97-AF65-F5344CB8AC3E}">
        <p14:creationId xmlns:p14="http://schemas.microsoft.com/office/powerpoint/2010/main" val="318886379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89D08A-1C10-4FE0-AA02-0676C5EFB575}"/>
              </a:ext>
            </a:extLst>
          </p:cNvPr>
          <p:cNvSpPr>
            <a:spLocks noGrp="1"/>
          </p:cNvSpPr>
          <p:nvPr>
            <p:ph type="title"/>
          </p:nvPr>
        </p:nvSpPr>
        <p:spPr>
          <a:xfrm>
            <a:off x="842682" y="376238"/>
            <a:ext cx="7672667" cy="993775"/>
          </a:xfrm>
        </p:spPr>
        <p:txBody>
          <a:bodyPr rtlCol="0"/>
          <a:lstStyle/>
          <a:p>
            <a:pPr rtl="0"/>
            <a:r>
              <a:rPr lang="sv-fi">
                <a:latin typeface="Oswald"/>
              </a:rPr>
              <a:t>Vad ska du göra om ...</a:t>
            </a:r>
            <a:endParaRPr lang="fi-FI"/>
          </a:p>
        </p:txBody>
      </p:sp>
      <p:sp>
        <p:nvSpPr>
          <p:cNvPr id="12" name="Tekstiruutu 11">
            <a:extLst>
              <a:ext uri="{FF2B5EF4-FFF2-40B4-BE49-F238E27FC236}">
                <a16:creationId xmlns:a16="http://schemas.microsoft.com/office/drawing/2014/main" id="{C8F99277-8340-4081-AE14-43E372EF8614}"/>
              </a:ext>
            </a:extLst>
          </p:cNvPr>
          <p:cNvSpPr txBox="1"/>
          <p:nvPr/>
        </p:nvSpPr>
        <p:spPr>
          <a:xfrm>
            <a:off x="842682" y="1548527"/>
            <a:ext cx="4346686" cy="2646878"/>
          </a:xfrm>
          <a:prstGeom prst="rect">
            <a:avLst/>
          </a:prstGeom>
          <a:noFill/>
        </p:spPr>
        <p:txBody>
          <a:bodyPr wrap="square" lIns="91440" tIns="45720" rIns="91440" bIns="45720" rtlCol="0" anchor="t">
            <a:spAutoFit/>
          </a:bodyPr>
          <a:lstStyle/>
          <a:p>
            <a:pPr rtl="0">
              <a:spcAft>
                <a:spcPts val="1200"/>
              </a:spcAft>
              <a:buClr>
                <a:schemeClr val="bg1"/>
              </a:buClr>
            </a:pPr>
            <a:r>
              <a:rPr lang="sv-fi" sz="1800" b="1">
                <a:solidFill>
                  <a:schemeClr val="bg1"/>
                </a:solidFill>
                <a:latin typeface="Tenorite"/>
              </a:rPr>
              <a:t>en elapparat börjar brinna?</a:t>
            </a:r>
          </a:p>
          <a:p>
            <a:pPr marL="285750" indent="-285750" rtl="0">
              <a:spcAft>
                <a:spcPts val="1200"/>
              </a:spcAft>
              <a:buClr>
                <a:schemeClr val="bg1"/>
              </a:buClr>
              <a:buFont typeface="Arial" panose="020B0604020202020204" pitchFamily="34" charset="0"/>
              <a:buChar char="•"/>
            </a:pPr>
            <a:r>
              <a:rPr lang="sv-fi" sz="1600">
                <a:solidFill>
                  <a:schemeClr val="bg1"/>
                </a:solidFill>
                <a:latin typeface="Tenorite"/>
              </a:rPr>
              <a:t>Dra ur kontakten om du kan. </a:t>
            </a:r>
            <a:br>
              <a:rPr lang="fi-FI" sz="1600">
                <a:latin typeface="Tenorite" panose="00000500000000000000" pitchFamily="2" charset="0"/>
              </a:rPr>
            </a:br>
            <a:r>
              <a:rPr lang="sv-fi" sz="1600" b="1">
                <a:solidFill>
                  <a:schemeClr val="bg1"/>
                </a:solidFill>
                <a:latin typeface="Tenorite"/>
              </a:rPr>
              <a:t>Släck därefter med en brandfilt och/eller en handbrandsläckare. </a:t>
            </a:r>
            <a:endParaRPr lang="fi-FI" sz="1600" b="1">
              <a:solidFill>
                <a:schemeClr val="bg1"/>
              </a:solidFill>
              <a:latin typeface="Tenorite" panose="00000500000000000000" pitchFamily="2" charset="0"/>
            </a:endParaRPr>
          </a:p>
          <a:p>
            <a:pPr marL="285750" indent="-285750" rtl="0">
              <a:spcAft>
                <a:spcPts val="1200"/>
              </a:spcAft>
              <a:buClr>
                <a:schemeClr val="bg1"/>
              </a:buClr>
              <a:buFont typeface="Arial" panose="020B0604020202020204" pitchFamily="34" charset="0"/>
              <a:buChar char="•"/>
            </a:pPr>
            <a:r>
              <a:rPr lang="sv-fi" sz="1600" b="1">
                <a:solidFill>
                  <a:schemeClr val="bg1"/>
                </a:solidFill>
                <a:latin typeface="Tenorite"/>
              </a:rPr>
              <a:t>Vatten ska inte användas för att släcka högspänningsapparater!</a:t>
            </a:r>
            <a:br>
              <a:rPr lang="fi-FI" sz="1600">
                <a:latin typeface="Tenorite" panose="00000500000000000000" pitchFamily="2" charset="0"/>
              </a:rPr>
            </a:br>
            <a:r>
              <a:rPr lang="sv-fi" sz="1600">
                <a:solidFill>
                  <a:schemeClr val="bg1"/>
                </a:solidFill>
                <a:latin typeface="Tenorite"/>
              </a:rPr>
              <a:t>En elapparat i hemmet kan släckas med vatten, efter att du gjort apparaten strömlös.</a:t>
            </a:r>
          </a:p>
        </p:txBody>
      </p:sp>
      <p:pic>
        <p:nvPicPr>
          <p:cNvPr id="13" name="Kuva 12">
            <a:extLst>
              <a:ext uri="{FF2B5EF4-FFF2-40B4-BE49-F238E27FC236}">
                <a16:creationId xmlns:a16="http://schemas.microsoft.com/office/drawing/2014/main" id="{13D17904-B78C-439B-8C32-34051CAA7097}"/>
              </a:ext>
            </a:extLst>
          </p:cNvPr>
          <p:cNvPicPr>
            <a:picLocks noChangeAspect="1"/>
          </p:cNvPicPr>
          <p:nvPr/>
        </p:nvPicPr>
        <p:blipFill>
          <a:blip r:embed="rId3"/>
          <a:srcRect/>
          <a:stretch/>
        </p:blipFill>
        <p:spPr>
          <a:xfrm>
            <a:off x="5451413" y="2229568"/>
            <a:ext cx="1241056" cy="2640285"/>
          </a:xfrm>
          <a:prstGeom prst="rect">
            <a:avLst/>
          </a:prstGeom>
        </p:spPr>
      </p:pic>
      <p:pic>
        <p:nvPicPr>
          <p:cNvPr id="5" name="Kuva 4">
            <a:extLst>
              <a:ext uri="{FF2B5EF4-FFF2-40B4-BE49-F238E27FC236}">
                <a16:creationId xmlns:a16="http://schemas.microsoft.com/office/drawing/2014/main" id="{6D7D6FCA-5DEA-486F-A71C-15191AF288FE}"/>
              </a:ext>
            </a:extLst>
          </p:cNvPr>
          <p:cNvPicPr>
            <a:picLocks noChangeAspect="1"/>
          </p:cNvPicPr>
          <p:nvPr/>
        </p:nvPicPr>
        <p:blipFill rotWithShape="1">
          <a:blip r:embed="rId4"/>
          <a:srcRect t="509" b="509"/>
          <a:stretch/>
        </p:blipFill>
        <p:spPr>
          <a:xfrm>
            <a:off x="6537318" y="2229568"/>
            <a:ext cx="1016627" cy="1870170"/>
          </a:xfrm>
          <a:prstGeom prst="rect">
            <a:avLst/>
          </a:prstGeom>
        </p:spPr>
      </p:pic>
      <p:sp>
        <p:nvSpPr>
          <p:cNvPr id="6" name="Vapaamuotoinen: Muoto 5">
            <a:extLst>
              <a:ext uri="{FF2B5EF4-FFF2-40B4-BE49-F238E27FC236}">
                <a16:creationId xmlns:a16="http://schemas.microsoft.com/office/drawing/2014/main" id="{70475A98-7132-4DEC-AE54-3915B45193A5}"/>
              </a:ext>
            </a:extLst>
          </p:cNvPr>
          <p:cNvSpPr/>
          <p:nvPr/>
        </p:nvSpPr>
        <p:spPr>
          <a:xfrm>
            <a:off x="6459470" y="181911"/>
            <a:ext cx="2317924" cy="2047657"/>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a:srcRect/>
            <a:stretch>
              <a:fillRect l="1172" t="-781" r="-29743" b="-10847"/>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Tree>
    <p:extLst>
      <p:ext uri="{BB962C8B-B14F-4D97-AF65-F5344CB8AC3E}">
        <p14:creationId xmlns:p14="http://schemas.microsoft.com/office/powerpoint/2010/main" val="2590343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animEffect transition="in" filter="fade">
                                      <p:cBhvr>
                                        <p:cTn id="16" dur="500"/>
                                        <p:tgtEl>
                                          <p:spTgt spid="12">
                                            <p:txEl>
                                              <p:pRg st="1" end="1"/>
                                            </p:txEl>
                                          </p:spTgt>
                                        </p:tgtEl>
                                      </p:cBhvr>
                                    </p:animEffect>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animEffect transition="in" filter="fade">
                                      <p:cBhvr>
                                        <p:cTn id="31"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89D08A-1C10-4FE0-AA02-0676C5EFB575}"/>
              </a:ext>
            </a:extLst>
          </p:cNvPr>
          <p:cNvSpPr>
            <a:spLocks noGrp="1"/>
          </p:cNvSpPr>
          <p:nvPr>
            <p:ph type="title"/>
          </p:nvPr>
        </p:nvSpPr>
        <p:spPr>
          <a:xfrm>
            <a:off x="842682" y="376238"/>
            <a:ext cx="7672667" cy="993775"/>
          </a:xfrm>
        </p:spPr>
        <p:txBody>
          <a:bodyPr rtlCol="0"/>
          <a:lstStyle/>
          <a:p>
            <a:pPr rtl="0"/>
            <a:r>
              <a:rPr lang="sv-fi">
                <a:latin typeface="Oswald"/>
              </a:rPr>
              <a:t>Vad ska du göra om ...</a:t>
            </a:r>
          </a:p>
        </p:txBody>
      </p:sp>
      <p:sp>
        <p:nvSpPr>
          <p:cNvPr id="12" name="Tekstiruutu 11">
            <a:extLst>
              <a:ext uri="{FF2B5EF4-FFF2-40B4-BE49-F238E27FC236}">
                <a16:creationId xmlns:a16="http://schemas.microsoft.com/office/drawing/2014/main" id="{C8F99277-8340-4081-AE14-43E372EF8614}"/>
              </a:ext>
            </a:extLst>
          </p:cNvPr>
          <p:cNvSpPr txBox="1"/>
          <p:nvPr/>
        </p:nvSpPr>
        <p:spPr>
          <a:xfrm>
            <a:off x="842681" y="1548527"/>
            <a:ext cx="4643574" cy="1661993"/>
          </a:xfrm>
          <a:prstGeom prst="rect">
            <a:avLst/>
          </a:prstGeom>
          <a:noFill/>
        </p:spPr>
        <p:txBody>
          <a:bodyPr wrap="square" lIns="91440" tIns="45720" rIns="91440" bIns="45720" rtlCol="0" anchor="t">
            <a:spAutoFit/>
          </a:bodyPr>
          <a:lstStyle/>
          <a:p>
            <a:pPr rtl="0">
              <a:spcAft>
                <a:spcPts val="1200"/>
              </a:spcAft>
              <a:buClr>
                <a:schemeClr val="bg1"/>
              </a:buClr>
            </a:pPr>
            <a:r>
              <a:rPr lang="sv-fi" sz="1800" b="1">
                <a:solidFill>
                  <a:schemeClr val="bg1"/>
                </a:solidFill>
                <a:latin typeface="Tenorite"/>
              </a:rPr>
              <a:t>ett fast material börjar brinna?</a:t>
            </a:r>
          </a:p>
          <a:p>
            <a:pPr marL="285750" indent="-285750" rtl="0">
              <a:spcAft>
                <a:spcPts val="1200"/>
              </a:spcAft>
              <a:buClr>
                <a:schemeClr val="bg1"/>
              </a:buClr>
              <a:buFont typeface="Arial" panose="020B0604020202020204" pitchFamily="34" charset="0"/>
              <a:buChar char="•"/>
            </a:pPr>
            <a:r>
              <a:rPr lang="sv-fi" sz="1600">
                <a:solidFill>
                  <a:schemeClr val="bg1"/>
                </a:solidFill>
                <a:latin typeface="Tenorite" panose="00000500000000000000" pitchFamily="2" charset="0"/>
              </a:rPr>
              <a:t>Trä, papper, plast och tyg släcks bäst </a:t>
            </a:r>
            <a:r>
              <a:rPr lang="sv-fi" sz="1600" b="1">
                <a:solidFill>
                  <a:schemeClr val="bg1"/>
                </a:solidFill>
                <a:latin typeface="Tenorite" panose="00000500000000000000" pitchFamily="2" charset="0"/>
              </a:rPr>
              <a:t>med en vätske- eller pulversläckare.</a:t>
            </a:r>
          </a:p>
          <a:p>
            <a:pPr marL="285750" indent="-285750" rtl="0">
              <a:spcAft>
                <a:spcPts val="1200"/>
              </a:spcAft>
              <a:buClr>
                <a:schemeClr val="bg1"/>
              </a:buClr>
              <a:buFont typeface="Arial" panose="020B0604020202020204" pitchFamily="34" charset="0"/>
              <a:buChar char="•"/>
            </a:pPr>
            <a:r>
              <a:rPr lang="sv-fi" sz="1600">
                <a:solidFill>
                  <a:schemeClr val="bg1"/>
                </a:solidFill>
                <a:latin typeface="Tenorite" panose="00000500000000000000" pitchFamily="2" charset="0"/>
              </a:rPr>
              <a:t>Du kan också kväva en brand i möbler/fast material med en </a:t>
            </a:r>
            <a:r>
              <a:rPr lang="sv-fi" sz="1600" b="1">
                <a:solidFill>
                  <a:schemeClr val="bg1"/>
                </a:solidFill>
                <a:latin typeface="Tenorite" panose="00000500000000000000" pitchFamily="2" charset="0"/>
              </a:rPr>
              <a:t>brandfilt.</a:t>
            </a:r>
          </a:p>
        </p:txBody>
      </p:sp>
      <p:pic>
        <p:nvPicPr>
          <p:cNvPr id="13" name="Kuva 12">
            <a:extLst>
              <a:ext uri="{FF2B5EF4-FFF2-40B4-BE49-F238E27FC236}">
                <a16:creationId xmlns:a16="http://schemas.microsoft.com/office/drawing/2014/main" id="{13D17904-B78C-439B-8C32-34051CAA7097}"/>
              </a:ext>
            </a:extLst>
          </p:cNvPr>
          <p:cNvPicPr>
            <a:picLocks noChangeAspect="1"/>
          </p:cNvPicPr>
          <p:nvPr/>
        </p:nvPicPr>
        <p:blipFill>
          <a:blip r:embed="rId3"/>
          <a:srcRect/>
          <a:stretch/>
        </p:blipFill>
        <p:spPr>
          <a:xfrm>
            <a:off x="4858932" y="2323263"/>
            <a:ext cx="1241056" cy="2640285"/>
          </a:xfrm>
          <a:prstGeom prst="rect">
            <a:avLst/>
          </a:prstGeom>
        </p:spPr>
      </p:pic>
      <p:pic>
        <p:nvPicPr>
          <p:cNvPr id="5" name="Kuva 4">
            <a:extLst>
              <a:ext uri="{FF2B5EF4-FFF2-40B4-BE49-F238E27FC236}">
                <a16:creationId xmlns:a16="http://schemas.microsoft.com/office/drawing/2014/main" id="{6D7D6FCA-5DEA-486F-A71C-15191AF288FE}"/>
              </a:ext>
            </a:extLst>
          </p:cNvPr>
          <p:cNvPicPr>
            <a:picLocks noChangeAspect="1"/>
          </p:cNvPicPr>
          <p:nvPr/>
        </p:nvPicPr>
        <p:blipFill rotWithShape="1">
          <a:blip r:embed="rId4"/>
          <a:srcRect t="509" b="509"/>
          <a:stretch/>
        </p:blipFill>
        <p:spPr>
          <a:xfrm>
            <a:off x="5751137" y="2406642"/>
            <a:ext cx="1064752" cy="1958699"/>
          </a:xfrm>
          <a:prstGeom prst="rect">
            <a:avLst/>
          </a:prstGeom>
        </p:spPr>
      </p:pic>
      <p:sp>
        <p:nvSpPr>
          <p:cNvPr id="6" name="Vapaamuotoinen: Muoto 5">
            <a:extLst>
              <a:ext uri="{FF2B5EF4-FFF2-40B4-BE49-F238E27FC236}">
                <a16:creationId xmlns:a16="http://schemas.microsoft.com/office/drawing/2014/main" id="{70475A98-7132-4DEC-AE54-3915B45193A5}"/>
              </a:ext>
            </a:extLst>
          </p:cNvPr>
          <p:cNvSpPr/>
          <p:nvPr/>
        </p:nvSpPr>
        <p:spPr>
          <a:xfrm>
            <a:off x="5817268" y="179024"/>
            <a:ext cx="2996953" cy="2299481"/>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cstate="print">
              <a:extLst>
                <a:ext uri="{BEBA8EAE-BF5A-486C-A8C5-ECC9F3942E4B}">
                  <a14:imgProps xmlns:a14="http://schemas.microsoft.com/office/drawing/2010/main">
                    <a14:imgLayer r:embed="rId6">
                      <a14:imgEffect>
                        <a14:brightnessContrast bright="34000"/>
                      </a14:imgEffect>
                    </a14:imgLayer>
                  </a14:imgProps>
                </a:ext>
                <a:ext uri="{28A0092B-C50C-407E-A947-70E740481C1C}">
                  <a14:useLocalDpi xmlns:a14="http://schemas.microsoft.com/office/drawing/2010/main"/>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Tree>
    <p:extLst>
      <p:ext uri="{BB962C8B-B14F-4D97-AF65-F5344CB8AC3E}">
        <p14:creationId xmlns:p14="http://schemas.microsoft.com/office/powerpoint/2010/main" val="15235964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animEffect transition="in" filter="fade">
                                      <p:cBhvr>
                                        <p:cTn id="16" dur="500"/>
                                        <p:tgtEl>
                                          <p:spTgt spid="12">
                                            <p:txEl>
                                              <p:pRg st="1" end="1"/>
                                            </p:txEl>
                                          </p:spTgt>
                                        </p:tgtEl>
                                      </p:cBhvr>
                                    </p:animEffect>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fade">
                                      <p:cBhvr>
                                        <p:cTn id="26" dur="500"/>
                                        <p:tgtEl>
                                          <p:spTgt spid="12">
                                            <p:txEl>
                                              <p:pRg st="2" end="2"/>
                                            </p:txEl>
                                          </p:spTgt>
                                        </p:tgtEl>
                                      </p:cBhvr>
                                    </p:animEffect>
                                  </p:childTnLst>
                                </p:cTn>
                              </p:par>
                            </p:childTnLst>
                          </p:cTn>
                        </p:par>
                        <p:par>
                          <p:cTn id="27" fill="hold">
                            <p:stCondLst>
                              <p:cond delay="500"/>
                            </p:stCondLst>
                            <p:childTnLst>
                              <p:par>
                                <p:cTn id="28" presetID="2" presetClass="entr" presetSubtype="4"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89D08A-1C10-4FE0-AA02-0676C5EFB575}"/>
              </a:ext>
            </a:extLst>
          </p:cNvPr>
          <p:cNvSpPr>
            <a:spLocks noGrp="1"/>
          </p:cNvSpPr>
          <p:nvPr>
            <p:ph type="title"/>
          </p:nvPr>
        </p:nvSpPr>
        <p:spPr>
          <a:xfrm>
            <a:off x="842682" y="376238"/>
            <a:ext cx="7672667" cy="993775"/>
          </a:xfrm>
        </p:spPr>
        <p:txBody>
          <a:bodyPr rtlCol="0"/>
          <a:lstStyle/>
          <a:p>
            <a:pPr rtl="0"/>
            <a:r>
              <a:rPr lang="sv-fi">
                <a:latin typeface="Oswald"/>
              </a:rPr>
              <a:t>Vad ska du göra om ...</a:t>
            </a:r>
          </a:p>
        </p:txBody>
      </p:sp>
      <p:sp>
        <p:nvSpPr>
          <p:cNvPr id="12" name="Tekstiruutu 11">
            <a:extLst>
              <a:ext uri="{FF2B5EF4-FFF2-40B4-BE49-F238E27FC236}">
                <a16:creationId xmlns:a16="http://schemas.microsoft.com/office/drawing/2014/main" id="{C8F99277-8340-4081-AE14-43E372EF8614}"/>
              </a:ext>
            </a:extLst>
          </p:cNvPr>
          <p:cNvSpPr txBox="1"/>
          <p:nvPr/>
        </p:nvSpPr>
        <p:spPr>
          <a:xfrm>
            <a:off x="837137" y="1640484"/>
            <a:ext cx="4989197" cy="830997"/>
          </a:xfrm>
          <a:prstGeom prst="rect">
            <a:avLst/>
          </a:prstGeom>
          <a:noFill/>
        </p:spPr>
        <p:txBody>
          <a:bodyPr wrap="square" lIns="91440" tIns="45720" rIns="91440" bIns="45720" rtlCol="0" anchor="t">
            <a:spAutoFit/>
          </a:bodyPr>
          <a:lstStyle/>
          <a:p>
            <a:pPr marL="285750" indent="-285750" rtl="0">
              <a:spcAft>
                <a:spcPts val="1200"/>
              </a:spcAft>
              <a:buClr>
                <a:schemeClr val="bg1"/>
              </a:buClr>
              <a:buFont typeface="Arial" panose="020B0604020202020204" pitchFamily="34" charset="0"/>
              <a:buChar char="•"/>
            </a:pPr>
            <a:r>
              <a:rPr lang="sv-fi" sz="1600" b="1">
                <a:solidFill>
                  <a:schemeClr val="bg1"/>
                </a:solidFill>
                <a:latin typeface="Tenorite"/>
              </a:rPr>
              <a:t>Skydda ditt ansikte, kasta dig på marken och rulla. </a:t>
            </a:r>
            <a:r>
              <a:rPr lang="sv-fi" sz="1600">
                <a:solidFill>
                  <a:schemeClr val="bg1"/>
                </a:solidFill>
                <a:latin typeface="Tenorite"/>
              </a:rPr>
              <a:t>Om möjligt, </a:t>
            </a:r>
            <a:r>
              <a:rPr lang="sv-fi" sz="1600" b="1">
                <a:solidFill>
                  <a:schemeClr val="bg1"/>
                </a:solidFill>
                <a:latin typeface="Tenorite"/>
              </a:rPr>
              <a:t>linda in dig i en brandfilt, matta eller motsvarande. </a:t>
            </a:r>
            <a:endParaRPr lang="fi-FI" sz="1800" b="1">
              <a:solidFill>
                <a:schemeClr val="bg1"/>
              </a:solidFill>
              <a:latin typeface="Tenorite" panose="00000500000000000000" pitchFamily="2" charset="0"/>
            </a:endParaRPr>
          </a:p>
        </p:txBody>
      </p:sp>
      <p:sp>
        <p:nvSpPr>
          <p:cNvPr id="6" name="Vapaamuotoinen: Muoto 5">
            <a:extLst>
              <a:ext uri="{FF2B5EF4-FFF2-40B4-BE49-F238E27FC236}">
                <a16:creationId xmlns:a16="http://schemas.microsoft.com/office/drawing/2014/main" id="{70475A98-7132-4DEC-AE54-3915B45193A5}"/>
              </a:ext>
            </a:extLst>
          </p:cNvPr>
          <p:cNvSpPr/>
          <p:nvPr/>
        </p:nvSpPr>
        <p:spPr>
          <a:xfrm>
            <a:off x="6778984" y="347647"/>
            <a:ext cx="2015308" cy="2505118"/>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4" name="Tekstiruutu 3">
            <a:extLst>
              <a:ext uri="{FF2B5EF4-FFF2-40B4-BE49-F238E27FC236}">
                <a16:creationId xmlns:a16="http://schemas.microsoft.com/office/drawing/2014/main" id="{A3BE5AEE-4868-F1D2-BF7E-7A55083B307F}"/>
              </a:ext>
            </a:extLst>
          </p:cNvPr>
          <p:cNvSpPr txBox="1"/>
          <p:nvPr/>
        </p:nvSpPr>
        <p:spPr>
          <a:xfrm>
            <a:off x="788540" y="2882413"/>
            <a:ext cx="4572000" cy="369332"/>
          </a:xfrm>
          <a:prstGeom prst="rect">
            <a:avLst/>
          </a:prstGeom>
          <a:noFill/>
        </p:spPr>
        <p:txBody>
          <a:bodyPr wrap="square" rtlCol="0">
            <a:spAutoFit/>
          </a:bodyPr>
          <a:lstStyle/>
          <a:p>
            <a:pPr rtl="0">
              <a:spcAft>
                <a:spcPts val="1200"/>
              </a:spcAft>
              <a:buClr>
                <a:schemeClr val="bg1"/>
              </a:buClr>
            </a:pPr>
            <a:r>
              <a:rPr lang="sv-fi" sz="1800" b="1">
                <a:solidFill>
                  <a:schemeClr val="bg1"/>
                </a:solidFill>
                <a:latin typeface="Tenorite" panose="00000500000000000000" pitchFamily="2" charset="0"/>
              </a:rPr>
              <a:t>någon annans kläder börjar brinna?</a:t>
            </a:r>
          </a:p>
        </p:txBody>
      </p:sp>
      <p:sp>
        <p:nvSpPr>
          <p:cNvPr id="9" name="Tekstiruutu 8">
            <a:extLst>
              <a:ext uri="{FF2B5EF4-FFF2-40B4-BE49-F238E27FC236}">
                <a16:creationId xmlns:a16="http://schemas.microsoft.com/office/drawing/2014/main" id="{D4578C8A-5E57-2EF0-B5C8-ABC92E3B2860}"/>
              </a:ext>
            </a:extLst>
          </p:cNvPr>
          <p:cNvSpPr txBox="1"/>
          <p:nvPr/>
        </p:nvSpPr>
        <p:spPr>
          <a:xfrm>
            <a:off x="837137" y="3136046"/>
            <a:ext cx="5170356" cy="1231106"/>
          </a:xfrm>
          <a:prstGeom prst="rect">
            <a:avLst/>
          </a:prstGeom>
          <a:noFill/>
        </p:spPr>
        <p:txBody>
          <a:bodyPr wrap="square" lIns="91440" tIns="45720" rIns="91440" bIns="45720" rtlCol="0" anchor="t">
            <a:spAutoFit/>
          </a:bodyPr>
          <a:lstStyle/>
          <a:p>
            <a:pPr marL="285750" indent="-285750" rtl="0">
              <a:spcAft>
                <a:spcPts val="1200"/>
              </a:spcAft>
              <a:buClr>
                <a:schemeClr val="bg1"/>
              </a:buClr>
              <a:buFont typeface="Arial" panose="020B0604020202020204" pitchFamily="34" charset="0"/>
              <a:buChar char="•"/>
            </a:pPr>
            <a:r>
              <a:rPr lang="sv-fi" sz="1600">
                <a:solidFill>
                  <a:schemeClr val="bg1"/>
                </a:solidFill>
                <a:latin typeface="Tenorite"/>
              </a:rPr>
              <a:t>Be personen att skydda ansiktet och kasta sig på marken. </a:t>
            </a:r>
            <a:endParaRPr lang="fi-FI" sz="1600">
              <a:solidFill>
                <a:schemeClr val="bg1"/>
              </a:solidFill>
              <a:latin typeface="Tenorite" panose="00000500000000000000" pitchFamily="2" charset="0"/>
            </a:endParaRPr>
          </a:p>
          <a:p>
            <a:pPr marL="285750" indent="-285750" rtl="0">
              <a:spcAft>
                <a:spcPts val="1200"/>
              </a:spcAft>
              <a:buClr>
                <a:schemeClr val="bg1"/>
              </a:buClr>
              <a:buFont typeface="Arial" panose="020B0604020202020204" pitchFamily="34" charset="0"/>
              <a:buChar char="•"/>
            </a:pPr>
            <a:r>
              <a:rPr lang="sv-fi" sz="1600">
                <a:solidFill>
                  <a:schemeClr val="bg1"/>
                </a:solidFill>
                <a:latin typeface="Tenorite"/>
              </a:rPr>
              <a:t>Kväv elden med en brandfilt (eller motsvarande) uppifrån ner, från huvud till fot.</a:t>
            </a:r>
          </a:p>
        </p:txBody>
      </p:sp>
      <p:pic>
        <p:nvPicPr>
          <p:cNvPr id="5" name="Kuva 4">
            <a:extLst>
              <a:ext uri="{FF2B5EF4-FFF2-40B4-BE49-F238E27FC236}">
                <a16:creationId xmlns:a16="http://schemas.microsoft.com/office/drawing/2014/main" id="{6D7D6FCA-5DEA-486F-A71C-15191AF288FE}"/>
              </a:ext>
            </a:extLst>
          </p:cNvPr>
          <p:cNvPicPr>
            <a:picLocks noChangeAspect="1"/>
          </p:cNvPicPr>
          <p:nvPr/>
        </p:nvPicPr>
        <p:blipFill rotWithShape="1">
          <a:blip r:embed="rId4"/>
          <a:srcRect t="509" b="509"/>
          <a:stretch/>
        </p:blipFill>
        <p:spPr>
          <a:xfrm>
            <a:off x="5961584" y="1574677"/>
            <a:ext cx="1337488" cy="2460421"/>
          </a:xfrm>
          <a:prstGeom prst="rect">
            <a:avLst/>
          </a:prstGeom>
        </p:spPr>
      </p:pic>
      <p:sp>
        <p:nvSpPr>
          <p:cNvPr id="7" name="Tekstiruutu 6">
            <a:extLst>
              <a:ext uri="{FF2B5EF4-FFF2-40B4-BE49-F238E27FC236}">
                <a16:creationId xmlns:a16="http://schemas.microsoft.com/office/drawing/2014/main" id="{A24D2CC5-9A34-2971-544F-36C922DF8AB9}"/>
              </a:ext>
            </a:extLst>
          </p:cNvPr>
          <p:cNvSpPr txBox="1"/>
          <p:nvPr/>
        </p:nvSpPr>
        <p:spPr>
          <a:xfrm>
            <a:off x="707433" y="1398604"/>
            <a:ext cx="4572000" cy="369332"/>
          </a:xfrm>
          <a:prstGeom prst="rect">
            <a:avLst/>
          </a:prstGeom>
          <a:noFill/>
        </p:spPr>
        <p:txBody>
          <a:bodyPr wrap="square" rtlCol="0">
            <a:spAutoFit/>
          </a:bodyPr>
          <a:lstStyle/>
          <a:p>
            <a:pPr rtl="0">
              <a:spcAft>
                <a:spcPts val="1200"/>
              </a:spcAft>
              <a:buClr>
                <a:schemeClr val="bg1"/>
              </a:buClr>
            </a:pPr>
            <a:r>
              <a:rPr lang="sv-fi" sz="1800" b="1">
                <a:solidFill>
                  <a:schemeClr val="bg1"/>
                </a:solidFill>
                <a:latin typeface="Tenorite" panose="00000500000000000000" pitchFamily="2" charset="0"/>
              </a:rPr>
              <a:t>dina kläder börjar brinna?</a:t>
            </a:r>
          </a:p>
        </p:txBody>
      </p:sp>
    </p:spTree>
    <p:extLst>
      <p:ext uri="{BB962C8B-B14F-4D97-AF65-F5344CB8AC3E}">
        <p14:creationId xmlns:p14="http://schemas.microsoft.com/office/powerpoint/2010/main" val="1009963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500"/>
                                        <p:tgtEl>
                                          <p:spTgt spid="12">
                                            <p:txEl>
                                              <p:pRg st="0" end="0"/>
                                            </p:txEl>
                                          </p:spTgt>
                                        </p:tgtEl>
                                      </p:cBhvr>
                                    </p:animEffect>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fade">
                                      <p:cBhvr>
                                        <p:cTn id="3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6" grpId="0" animBg="1"/>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89D08A-1C10-4FE0-AA02-0676C5EFB575}"/>
              </a:ext>
            </a:extLst>
          </p:cNvPr>
          <p:cNvSpPr>
            <a:spLocks noGrp="1"/>
          </p:cNvSpPr>
          <p:nvPr>
            <p:ph type="title"/>
          </p:nvPr>
        </p:nvSpPr>
        <p:spPr>
          <a:xfrm>
            <a:off x="842682" y="376238"/>
            <a:ext cx="7672667" cy="993775"/>
          </a:xfrm>
        </p:spPr>
        <p:txBody>
          <a:bodyPr rtlCol="0"/>
          <a:lstStyle/>
          <a:p>
            <a:pPr rtl="0"/>
            <a:r>
              <a:rPr lang="sv-fi">
                <a:latin typeface="Oswald"/>
              </a:rPr>
              <a:t>Vad ska du göra om ...</a:t>
            </a:r>
          </a:p>
        </p:txBody>
      </p:sp>
      <p:sp>
        <p:nvSpPr>
          <p:cNvPr id="12" name="Tekstiruutu 11">
            <a:extLst>
              <a:ext uri="{FF2B5EF4-FFF2-40B4-BE49-F238E27FC236}">
                <a16:creationId xmlns:a16="http://schemas.microsoft.com/office/drawing/2014/main" id="{C8F99277-8340-4081-AE14-43E372EF8614}"/>
              </a:ext>
            </a:extLst>
          </p:cNvPr>
          <p:cNvSpPr txBox="1"/>
          <p:nvPr/>
        </p:nvSpPr>
        <p:spPr>
          <a:xfrm>
            <a:off x="842682" y="1426322"/>
            <a:ext cx="4850943" cy="1138773"/>
          </a:xfrm>
          <a:prstGeom prst="rect">
            <a:avLst/>
          </a:prstGeom>
          <a:noFill/>
        </p:spPr>
        <p:txBody>
          <a:bodyPr wrap="square" rtlCol="0">
            <a:spAutoFit/>
          </a:bodyPr>
          <a:lstStyle/>
          <a:p>
            <a:pPr rtl="0">
              <a:spcAft>
                <a:spcPts val="1200"/>
              </a:spcAft>
              <a:buClr>
                <a:schemeClr val="bg1"/>
              </a:buClr>
            </a:pPr>
            <a:r>
              <a:rPr lang="sv-fi" sz="1600" b="1">
                <a:solidFill>
                  <a:schemeClr val="bg1"/>
                </a:solidFill>
                <a:latin typeface="Tenorite" panose="00000500000000000000" pitchFamily="2" charset="0"/>
              </a:rPr>
              <a:t>batteriet pyr eller ryker?</a:t>
            </a:r>
          </a:p>
          <a:p>
            <a:pPr marL="285750" indent="-285750" rtl="0">
              <a:spcAft>
                <a:spcPts val="1200"/>
              </a:spcAft>
              <a:buClr>
                <a:schemeClr val="bg1"/>
              </a:buClr>
              <a:buFont typeface="Arial" panose="020B0604020202020204" pitchFamily="34" charset="0"/>
              <a:buChar char="•"/>
            </a:pPr>
            <a:r>
              <a:rPr lang="sv-fi" sz="1600">
                <a:solidFill>
                  <a:schemeClr val="bg1"/>
                </a:solidFill>
                <a:latin typeface="Tenorite" panose="00000500000000000000" pitchFamily="2" charset="0"/>
              </a:rPr>
              <a:t>Dra ur kontakten.</a:t>
            </a:r>
          </a:p>
          <a:p>
            <a:pPr marL="285750" indent="-285750" rtl="0">
              <a:spcAft>
                <a:spcPts val="1200"/>
              </a:spcAft>
              <a:buClr>
                <a:schemeClr val="bg1"/>
              </a:buClr>
              <a:buFont typeface="Arial" panose="020B0604020202020204" pitchFamily="34" charset="0"/>
              <a:buChar char="•"/>
            </a:pPr>
            <a:r>
              <a:rPr lang="sv-fi" sz="1600">
                <a:solidFill>
                  <a:schemeClr val="bg1"/>
                </a:solidFill>
                <a:latin typeface="Tenorite" panose="00000500000000000000" pitchFamily="2" charset="0"/>
              </a:rPr>
              <a:t>Sänk ner apparaten i vatten.</a:t>
            </a:r>
            <a:endParaRPr lang="fi-FI" sz="1600" b="1">
              <a:solidFill>
                <a:schemeClr val="bg1"/>
              </a:solidFill>
              <a:latin typeface="Tenorite" panose="00000500000000000000" pitchFamily="2" charset="0"/>
            </a:endParaRPr>
          </a:p>
        </p:txBody>
      </p:sp>
      <p:grpSp>
        <p:nvGrpSpPr>
          <p:cNvPr id="3" name="Ryhmä 2">
            <a:extLst>
              <a:ext uri="{FF2B5EF4-FFF2-40B4-BE49-F238E27FC236}">
                <a16:creationId xmlns:a16="http://schemas.microsoft.com/office/drawing/2014/main" id="{C1F5735B-C72B-68AB-26FE-37B42B70F39A}"/>
              </a:ext>
            </a:extLst>
          </p:cNvPr>
          <p:cNvGrpSpPr/>
          <p:nvPr/>
        </p:nvGrpSpPr>
        <p:grpSpPr>
          <a:xfrm>
            <a:off x="5414682" y="1158563"/>
            <a:ext cx="3863383" cy="2394650"/>
            <a:chOff x="5156370" y="-324199"/>
            <a:chExt cx="3863383" cy="2394650"/>
          </a:xfrm>
        </p:grpSpPr>
        <p:pic>
          <p:nvPicPr>
            <p:cNvPr id="4" name="Kuva 3">
              <a:extLst>
                <a:ext uri="{FF2B5EF4-FFF2-40B4-BE49-F238E27FC236}">
                  <a16:creationId xmlns:a16="http://schemas.microsoft.com/office/drawing/2014/main" id="{FE172D45-4053-D6DF-F4BF-69C16B4E45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300154">
              <a:off x="5671687" y="-324199"/>
              <a:ext cx="3059476" cy="2394650"/>
            </a:xfrm>
            <a:prstGeom prst="rect">
              <a:avLst/>
            </a:prstGeom>
            <a:effectLst>
              <a:innerShdw blurRad="63500" dist="50800" dir="13500000">
                <a:prstClr val="black">
                  <a:alpha val="50000"/>
                </a:prstClr>
              </a:innerShdw>
            </a:effectLst>
          </p:spPr>
        </p:pic>
        <p:sp>
          <p:nvSpPr>
            <p:cNvPr id="7" name="Tekstiruutu 6">
              <a:extLst>
                <a:ext uri="{FF2B5EF4-FFF2-40B4-BE49-F238E27FC236}">
                  <a16:creationId xmlns:a16="http://schemas.microsoft.com/office/drawing/2014/main" id="{87B33B3D-E614-55B8-C840-2DC90D4F4474}"/>
                </a:ext>
              </a:extLst>
            </p:cNvPr>
            <p:cNvSpPr txBox="1"/>
            <p:nvPr/>
          </p:nvSpPr>
          <p:spPr>
            <a:xfrm>
              <a:off x="5156370" y="657561"/>
              <a:ext cx="3863383" cy="1323439"/>
            </a:xfrm>
            <a:prstGeom prst="rect">
              <a:avLst/>
            </a:prstGeom>
            <a:noFill/>
          </p:spPr>
          <p:txBody>
            <a:bodyPr wrap="square" rtlCol="0">
              <a:spAutoFit/>
            </a:bodyPr>
            <a:lstStyle/>
            <a:p>
              <a:pPr algn="ctr" rtl="0"/>
              <a:r>
                <a:rPr lang="sv-fi" sz="2000">
                  <a:solidFill>
                    <a:schemeClr val="tx1"/>
                  </a:solidFill>
                  <a:latin typeface="Oswald" panose="00000500000000000000" pitchFamily="2" charset="0"/>
                  <a:ea typeface="Roboto" panose="02000000000000000000" pitchFamily="2" charset="0"/>
                </a:rPr>
                <a:t>Batterier brinner</a:t>
              </a:r>
            </a:p>
            <a:p>
              <a:pPr algn="ctr" rtl="0"/>
              <a:r>
                <a:rPr lang="sv-fi" sz="2000">
                  <a:solidFill>
                    <a:schemeClr val="tx1"/>
                  </a:solidFill>
                  <a:latin typeface="Oswald" panose="00000500000000000000" pitchFamily="2" charset="0"/>
                  <a:ea typeface="Roboto" panose="02000000000000000000" pitchFamily="2" charset="0"/>
                </a:rPr>
                <a:t> explosionsartat </a:t>
              </a:r>
            </a:p>
            <a:p>
              <a:pPr algn="ctr" rtl="0"/>
              <a:r>
                <a:rPr lang="sv-fi" sz="2000">
                  <a:solidFill>
                    <a:schemeClr val="tx1"/>
                  </a:solidFill>
                  <a:latin typeface="Oswald" panose="00000500000000000000" pitchFamily="2" charset="0"/>
                  <a:ea typeface="Roboto" panose="02000000000000000000" pitchFamily="2" charset="0"/>
                </a:rPr>
                <a:t>och är svåra </a:t>
              </a:r>
            </a:p>
            <a:p>
              <a:pPr algn="ctr" rtl="0"/>
              <a:r>
                <a:rPr lang="sv-fi" sz="2000">
                  <a:solidFill>
                    <a:schemeClr val="tx1"/>
                  </a:solidFill>
                  <a:latin typeface="Oswald" panose="00000500000000000000" pitchFamily="2" charset="0"/>
                  <a:ea typeface="Roboto" panose="02000000000000000000" pitchFamily="2" charset="0"/>
                </a:rPr>
                <a:t>att släcka!</a:t>
              </a:r>
            </a:p>
          </p:txBody>
        </p:sp>
      </p:grpSp>
      <p:grpSp>
        <p:nvGrpSpPr>
          <p:cNvPr id="9" name="Ryhmä 8">
            <a:extLst>
              <a:ext uri="{FF2B5EF4-FFF2-40B4-BE49-F238E27FC236}">
                <a16:creationId xmlns:a16="http://schemas.microsoft.com/office/drawing/2014/main" id="{AC342782-3271-075D-B609-FCC60DC392EA}"/>
              </a:ext>
            </a:extLst>
          </p:cNvPr>
          <p:cNvGrpSpPr/>
          <p:nvPr/>
        </p:nvGrpSpPr>
        <p:grpSpPr>
          <a:xfrm>
            <a:off x="4404397" y="2672868"/>
            <a:ext cx="2454208" cy="2234176"/>
            <a:chOff x="4708997" y="1721716"/>
            <a:chExt cx="2454208" cy="2234176"/>
          </a:xfrm>
        </p:grpSpPr>
        <p:pic>
          <p:nvPicPr>
            <p:cNvPr id="10" name="Kuva 9">
              <a:extLst>
                <a:ext uri="{FF2B5EF4-FFF2-40B4-BE49-F238E27FC236}">
                  <a16:creationId xmlns:a16="http://schemas.microsoft.com/office/drawing/2014/main" id="{167935DA-724E-6C76-0196-B60855EA35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976290">
              <a:off x="4819013" y="1611700"/>
              <a:ext cx="2234176" cy="2454208"/>
            </a:xfrm>
            <a:prstGeom prst="rect">
              <a:avLst/>
            </a:prstGeom>
          </p:spPr>
        </p:pic>
        <p:sp>
          <p:nvSpPr>
            <p:cNvPr id="11" name="Tekstiruutu 10">
              <a:extLst>
                <a:ext uri="{FF2B5EF4-FFF2-40B4-BE49-F238E27FC236}">
                  <a16:creationId xmlns:a16="http://schemas.microsoft.com/office/drawing/2014/main" id="{5D291F79-5BCF-8BF6-42F5-695084D935F1}"/>
                </a:ext>
              </a:extLst>
            </p:cNvPr>
            <p:cNvSpPr txBox="1"/>
            <p:nvPr/>
          </p:nvSpPr>
          <p:spPr>
            <a:xfrm>
              <a:off x="4776105" y="2408164"/>
              <a:ext cx="2236950" cy="1200329"/>
            </a:xfrm>
            <a:prstGeom prst="rect">
              <a:avLst/>
            </a:prstGeom>
            <a:noFill/>
          </p:spPr>
          <p:txBody>
            <a:bodyPr wrap="square" rtlCol="0">
              <a:spAutoFit/>
            </a:bodyPr>
            <a:lstStyle/>
            <a:p>
              <a:pPr algn="ctr" rtl="0"/>
              <a:r>
                <a:rPr lang="sv-fi" sz="1800">
                  <a:solidFill>
                    <a:schemeClr val="bg1"/>
                  </a:solidFill>
                  <a:effectLst>
                    <a:outerShdw blurRad="38100" dist="38100" dir="2700000" algn="tl">
                      <a:srgbClr val="000000">
                        <a:alpha val="43137"/>
                      </a:srgbClr>
                    </a:outerShdw>
                  </a:effectLst>
                  <a:latin typeface="Oswald" panose="00000500000000000000" pitchFamily="2" charset="0"/>
                  <a:ea typeface="Roboto" panose="02000000000000000000" pitchFamily="2" charset="0"/>
                </a:rPr>
                <a:t>En batteribrand </a:t>
              </a:r>
            </a:p>
            <a:p>
              <a:pPr algn="ctr" rtl="0"/>
              <a:r>
                <a:rPr lang="sv-fi" sz="1800">
                  <a:solidFill>
                    <a:schemeClr val="bg1"/>
                  </a:solidFill>
                  <a:effectLst>
                    <a:outerShdw blurRad="38100" dist="38100" dir="2700000" algn="tl">
                      <a:srgbClr val="000000">
                        <a:alpha val="43137"/>
                      </a:srgbClr>
                    </a:outerShdw>
                  </a:effectLst>
                  <a:latin typeface="Oswald" panose="00000500000000000000" pitchFamily="2" charset="0"/>
                  <a:ea typeface="Roboto" panose="02000000000000000000" pitchFamily="2" charset="0"/>
                </a:rPr>
                <a:t>avger mycket giftiga brandgaser. Andas inte in dem!</a:t>
              </a:r>
            </a:p>
          </p:txBody>
        </p:sp>
      </p:grpSp>
      <p:sp>
        <p:nvSpPr>
          <p:cNvPr id="6" name="Tekstiruutu 5">
            <a:extLst>
              <a:ext uri="{FF2B5EF4-FFF2-40B4-BE49-F238E27FC236}">
                <a16:creationId xmlns:a16="http://schemas.microsoft.com/office/drawing/2014/main" id="{4D0EF3A8-E2D8-28B4-EA6D-1F7979E34E6F}"/>
              </a:ext>
            </a:extLst>
          </p:cNvPr>
          <p:cNvSpPr txBox="1"/>
          <p:nvPr/>
        </p:nvSpPr>
        <p:spPr>
          <a:xfrm>
            <a:off x="842682" y="2899360"/>
            <a:ext cx="3630084" cy="1384995"/>
          </a:xfrm>
          <a:prstGeom prst="rect">
            <a:avLst/>
          </a:prstGeom>
          <a:noFill/>
        </p:spPr>
        <p:txBody>
          <a:bodyPr wrap="square" lIns="91440" tIns="45720" rIns="91440" bIns="45720" rtlCol="0" anchor="t">
            <a:spAutoFit/>
          </a:bodyPr>
          <a:lstStyle/>
          <a:p>
            <a:pPr rtl="0">
              <a:spcAft>
                <a:spcPts val="1200"/>
              </a:spcAft>
              <a:buClr>
                <a:schemeClr val="bg1"/>
              </a:buClr>
            </a:pPr>
            <a:r>
              <a:rPr lang="sv-fi" sz="1600" b="1">
                <a:solidFill>
                  <a:schemeClr val="bg1"/>
                </a:solidFill>
                <a:latin typeface="Tenorite" panose="00000500000000000000" pitchFamily="2" charset="0"/>
              </a:rPr>
              <a:t>batteriet brinner med en synlig låga?</a:t>
            </a:r>
            <a:endParaRPr lang="fi-FI">
              <a:solidFill>
                <a:schemeClr val="bg1"/>
              </a:solidFill>
              <a:latin typeface="Tenorite" panose="00000500000000000000" pitchFamily="2" charset="0"/>
            </a:endParaRPr>
          </a:p>
          <a:p>
            <a:pPr marL="285750" indent="-285750" rtl="0">
              <a:spcAft>
                <a:spcPts val="1200"/>
              </a:spcAft>
              <a:buClr>
                <a:schemeClr val="bg1"/>
              </a:buClr>
              <a:buFont typeface="Arial" panose="020B0604020202020204" pitchFamily="34" charset="0"/>
              <a:buChar char="•"/>
            </a:pPr>
            <a:r>
              <a:rPr lang="sv-fi" sz="1600">
                <a:solidFill>
                  <a:schemeClr val="bg1"/>
                </a:solidFill>
                <a:latin typeface="Tenorite"/>
                <a:ea typeface="Helvetica Neue"/>
                <a:cs typeface="Helvetica Neue"/>
                <a:sym typeface="Helvetica Neue"/>
              </a:rPr>
              <a:t>Dra ur kontakten.</a:t>
            </a:r>
            <a:endParaRPr lang="fi-FI" sz="1600">
              <a:solidFill>
                <a:schemeClr val="bg1"/>
              </a:solidFill>
              <a:latin typeface="Tenorite"/>
              <a:ea typeface="Helvetica Neue"/>
              <a:cs typeface="Helvetica Neue"/>
            </a:endParaRPr>
          </a:p>
          <a:p>
            <a:pPr marL="285750" indent="-285750" rtl="0">
              <a:spcAft>
                <a:spcPts val="1200"/>
              </a:spcAft>
              <a:buClr>
                <a:schemeClr val="bg1"/>
              </a:buClr>
              <a:buFont typeface="Arial" panose="020B0604020202020204" pitchFamily="34" charset="0"/>
              <a:buChar char="•"/>
            </a:pPr>
            <a:r>
              <a:rPr lang="sv-fi" sz="1600">
                <a:solidFill>
                  <a:schemeClr val="bg1"/>
                </a:solidFill>
                <a:latin typeface="Tenorite"/>
                <a:ea typeface="Helvetica Neue"/>
                <a:cs typeface="Helvetica Neue"/>
                <a:sym typeface="Helvetica Neue"/>
              </a:rPr>
              <a:t>Lämna rummet, stäng dörren och ring 112. </a:t>
            </a:r>
            <a:endParaRPr lang="fi-FI" sz="1600" b="1">
              <a:solidFill>
                <a:schemeClr val="bg1"/>
              </a:solidFill>
              <a:ea typeface="Helvetica Neue"/>
              <a:cs typeface="Helvetica Neue"/>
              <a:sym typeface="Helvetica Neue"/>
            </a:endParaRPr>
          </a:p>
        </p:txBody>
      </p:sp>
      <p:sp>
        <p:nvSpPr>
          <p:cNvPr id="5" name="Vapaamuotoinen: Muoto 4">
            <a:extLst>
              <a:ext uri="{FF2B5EF4-FFF2-40B4-BE49-F238E27FC236}">
                <a16:creationId xmlns:a16="http://schemas.microsoft.com/office/drawing/2014/main" id="{F8DFAABF-07B2-E1C5-1195-EB4ABAA78177}"/>
              </a:ext>
            </a:extLst>
          </p:cNvPr>
          <p:cNvSpPr/>
          <p:nvPr/>
        </p:nvSpPr>
        <p:spPr>
          <a:xfrm>
            <a:off x="5340751" y="131808"/>
            <a:ext cx="2357139" cy="1670967"/>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7"/>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Tree>
    <p:extLst>
      <p:ext uri="{BB962C8B-B14F-4D97-AF65-F5344CB8AC3E}">
        <p14:creationId xmlns:p14="http://schemas.microsoft.com/office/powerpoint/2010/main" val="1379023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xEl>
                                              <p:pRg st="2" end="2"/>
                                            </p:txEl>
                                          </p:spTgt>
                                        </p:tgtEl>
                                        <p:attrNameLst>
                                          <p:attrName>style.visibility</p:attrName>
                                        </p:attrNameLst>
                                      </p:cBhvr>
                                      <p:to>
                                        <p:strVal val="visible"/>
                                      </p:to>
                                    </p:set>
                                    <p:animEffect transition="in" filter="fade">
                                      <p:cBhvr>
                                        <p:cTn id="16" dur="500"/>
                                        <p:tgtEl>
                                          <p:spTgt spid="1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500"/>
                                        <p:tgtEl>
                                          <p:spTgt spid="6">
                                            <p:txEl>
                                              <p:pRg st="1" end="1"/>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fade">
                                      <p:cBhvr>
                                        <p:cTn id="34" dur="500"/>
                                        <p:tgtEl>
                                          <p:spTgt spid="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Vapaamuotoinen: Muoto 10">
            <a:extLst>
              <a:ext uri="{FF2B5EF4-FFF2-40B4-BE49-F238E27FC236}">
                <a16:creationId xmlns:a16="http://schemas.microsoft.com/office/drawing/2014/main" id="{2C4D525B-BE26-4752-A089-DD9DFFF4F07A}"/>
              </a:ext>
            </a:extLst>
          </p:cNvPr>
          <p:cNvSpPr/>
          <p:nvPr/>
        </p:nvSpPr>
        <p:spPr>
          <a:xfrm>
            <a:off x="4843463" y="1131888"/>
            <a:ext cx="1914525" cy="2359276"/>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a:blip r:embed="rId3"/>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2" name="Otsikko 1">
            <a:extLst>
              <a:ext uri="{FF2B5EF4-FFF2-40B4-BE49-F238E27FC236}">
                <a16:creationId xmlns:a16="http://schemas.microsoft.com/office/drawing/2014/main" id="{0389D08A-1C10-4FE0-AA02-0676C5EFB575}"/>
              </a:ext>
            </a:extLst>
          </p:cNvPr>
          <p:cNvSpPr>
            <a:spLocks noGrp="1"/>
          </p:cNvSpPr>
          <p:nvPr>
            <p:ph type="title"/>
          </p:nvPr>
        </p:nvSpPr>
        <p:spPr/>
        <p:txBody>
          <a:bodyPr rtlCol="0"/>
          <a:lstStyle/>
          <a:p>
            <a:pPr rtl="0"/>
            <a:r>
              <a:rPr lang="sv-fi"/>
              <a:t>Brandsläckare i skolan</a:t>
            </a:r>
          </a:p>
        </p:txBody>
      </p:sp>
      <p:grpSp>
        <p:nvGrpSpPr>
          <p:cNvPr id="7" name="Ryhmä 6">
            <a:extLst>
              <a:ext uri="{FF2B5EF4-FFF2-40B4-BE49-F238E27FC236}">
                <a16:creationId xmlns:a16="http://schemas.microsoft.com/office/drawing/2014/main" id="{4CC69062-D255-4B0D-ADBB-AF07B467D25D}"/>
              </a:ext>
            </a:extLst>
          </p:cNvPr>
          <p:cNvGrpSpPr/>
          <p:nvPr/>
        </p:nvGrpSpPr>
        <p:grpSpPr>
          <a:xfrm rot="21233176">
            <a:off x="3518169" y="1496976"/>
            <a:ext cx="481558" cy="419986"/>
            <a:chOff x="3383310" y="1652105"/>
            <a:chExt cx="2798298" cy="2388203"/>
          </a:xfrm>
        </p:grpSpPr>
        <p:pic>
          <p:nvPicPr>
            <p:cNvPr id="8" name="Kuva 7">
              <a:extLst>
                <a:ext uri="{FF2B5EF4-FFF2-40B4-BE49-F238E27FC236}">
                  <a16:creationId xmlns:a16="http://schemas.microsoft.com/office/drawing/2014/main" id="{96629384-AD81-4CCD-A041-FA2ED842BB0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773591">
              <a:off x="3383310" y="1652105"/>
              <a:ext cx="2798298" cy="2388203"/>
            </a:xfrm>
            <a:prstGeom prst="rect">
              <a:avLst/>
            </a:prstGeom>
            <a:effectLst>
              <a:innerShdw blurRad="63500" dist="50800" dir="13500000">
                <a:prstClr val="black">
                  <a:alpha val="50000"/>
                </a:prstClr>
              </a:innerShdw>
            </a:effectLst>
          </p:spPr>
        </p:pic>
        <p:pic>
          <p:nvPicPr>
            <p:cNvPr id="13" name="Kuva 12">
              <a:extLst>
                <a:ext uri="{FF2B5EF4-FFF2-40B4-BE49-F238E27FC236}">
                  <a16:creationId xmlns:a16="http://schemas.microsoft.com/office/drawing/2014/main" id="{64409D3B-4BC9-44CD-BE00-ABA9F7FB72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05568" y="1989876"/>
              <a:ext cx="942927" cy="1712660"/>
            </a:xfrm>
            <a:prstGeom prst="rect">
              <a:avLst/>
            </a:prstGeom>
            <a:effectLst>
              <a:outerShdw blurRad="50800" dist="38100" dir="2700000" algn="tl" rotWithShape="0">
                <a:prstClr val="black">
                  <a:alpha val="40000"/>
                </a:prstClr>
              </a:outerShdw>
            </a:effectLst>
          </p:spPr>
        </p:pic>
      </p:grpSp>
      <p:grpSp>
        <p:nvGrpSpPr>
          <p:cNvPr id="14" name="Ryhmä 13">
            <a:extLst>
              <a:ext uri="{FF2B5EF4-FFF2-40B4-BE49-F238E27FC236}">
                <a16:creationId xmlns:a16="http://schemas.microsoft.com/office/drawing/2014/main" id="{FF766698-B887-4AC3-B3A3-FD5443289FA9}"/>
              </a:ext>
            </a:extLst>
          </p:cNvPr>
          <p:cNvGrpSpPr/>
          <p:nvPr/>
        </p:nvGrpSpPr>
        <p:grpSpPr>
          <a:xfrm>
            <a:off x="1055642" y="1460992"/>
            <a:ext cx="3076614" cy="2583912"/>
            <a:chOff x="6113384" y="-274427"/>
            <a:chExt cx="2798298" cy="2388203"/>
          </a:xfrm>
        </p:grpSpPr>
        <p:pic>
          <p:nvPicPr>
            <p:cNvPr id="15" name="Kuva 14">
              <a:extLst>
                <a:ext uri="{FF2B5EF4-FFF2-40B4-BE49-F238E27FC236}">
                  <a16:creationId xmlns:a16="http://schemas.microsoft.com/office/drawing/2014/main" id="{B64C93CF-AF99-4124-BE8F-2290392AAE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73591">
              <a:off x="6113384" y="-274427"/>
              <a:ext cx="2798298" cy="2388203"/>
            </a:xfrm>
            <a:prstGeom prst="rect">
              <a:avLst/>
            </a:prstGeom>
            <a:effectLst>
              <a:innerShdw blurRad="63500" dist="50800" dir="13500000">
                <a:prstClr val="black">
                  <a:alpha val="50000"/>
                </a:prstClr>
              </a:innerShdw>
            </a:effectLst>
          </p:spPr>
        </p:pic>
        <p:sp>
          <p:nvSpPr>
            <p:cNvPr id="16" name="Tekstiruutu 15">
              <a:extLst>
                <a:ext uri="{FF2B5EF4-FFF2-40B4-BE49-F238E27FC236}">
                  <a16:creationId xmlns:a16="http://schemas.microsoft.com/office/drawing/2014/main" id="{D5FBB89F-4D79-497B-A4D3-0DAD3AFC171A}"/>
                </a:ext>
              </a:extLst>
            </p:cNvPr>
            <p:cNvSpPr txBox="1"/>
            <p:nvPr/>
          </p:nvSpPr>
          <p:spPr>
            <a:xfrm>
              <a:off x="6152509" y="356933"/>
              <a:ext cx="2657729" cy="1109414"/>
            </a:xfrm>
            <a:prstGeom prst="rect">
              <a:avLst/>
            </a:prstGeom>
            <a:noFill/>
          </p:spPr>
          <p:txBody>
            <a:bodyPr wrap="square" rtlCol="0">
              <a:spAutoFit/>
            </a:bodyPr>
            <a:lstStyle/>
            <a:p>
              <a:pPr algn="ctr" rtl="0"/>
              <a:r>
                <a:rPr lang="sv-fi" sz="1800" dirty="0">
                  <a:solidFill>
                    <a:schemeClr val="tx1"/>
                  </a:solidFill>
                  <a:latin typeface="Tenorite" panose="00000500000000000000" pitchFamily="2" charset="0"/>
                  <a:ea typeface="Roboto" panose="02000000000000000000" pitchFamily="2" charset="0"/>
                </a:rPr>
                <a:t>Ta reda på </a:t>
              </a:r>
              <a:br>
                <a:rPr lang="fi-FI" sz="1800" dirty="0">
                  <a:solidFill>
                    <a:schemeClr val="tx1"/>
                  </a:solidFill>
                  <a:latin typeface="Tenorite" panose="00000500000000000000" pitchFamily="2" charset="0"/>
                  <a:ea typeface="Roboto" panose="02000000000000000000" pitchFamily="2" charset="0"/>
                </a:rPr>
              </a:br>
              <a:r>
                <a:rPr lang="sv-fi" sz="1800" dirty="0">
                  <a:solidFill>
                    <a:schemeClr val="tx1"/>
                  </a:solidFill>
                  <a:latin typeface="Tenorite" panose="00000500000000000000" pitchFamily="2" charset="0"/>
                  <a:ea typeface="Roboto" panose="02000000000000000000" pitchFamily="2" charset="0"/>
                </a:rPr>
                <a:t> var förstahandssläckarna finns i din skola och hur man tar dem i användning.</a:t>
              </a:r>
            </a:p>
          </p:txBody>
        </p:sp>
      </p:grpSp>
    </p:spTree>
    <p:extLst>
      <p:ext uri="{BB962C8B-B14F-4D97-AF65-F5344CB8AC3E}">
        <p14:creationId xmlns:p14="http://schemas.microsoft.com/office/powerpoint/2010/main" val="234105783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26" name="Kuva 25">
            <a:extLst>
              <a:ext uri="{FF2B5EF4-FFF2-40B4-BE49-F238E27FC236}">
                <a16:creationId xmlns:a16="http://schemas.microsoft.com/office/drawing/2014/main" id="{8887367B-68CA-4670-8C5E-12A52EF392C0}"/>
              </a:ext>
            </a:extLst>
          </p:cNvPr>
          <p:cNvPicPr>
            <a:picLocks noChangeAspect="1"/>
          </p:cNvPicPr>
          <p:nvPr/>
        </p:nvPicPr>
        <p:blipFill>
          <a:blip r:embed="rId3"/>
          <a:srcRect/>
          <a:stretch/>
        </p:blipFill>
        <p:spPr>
          <a:xfrm>
            <a:off x="1" y="8205"/>
            <a:ext cx="9144000" cy="5145023"/>
          </a:xfrm>
          <a:prstGeom prst="rect">
            <a:avLst/>
          </a:prstGeom>
        </p:spPr>
      </p:pic>
      <p:pic>
        <p:nvPicPr>
          <p:cNvPr id="8" name="Kuva 7">
            <a:extLst>
              <a:ext uri="{FF2B5EF4-FFF2-40B4-BE49-F238E27FC236}">
                <a16:creationId xmlns:a16="http://schemas.microsoft.com/office/drawing/2014/main" id="{9567A187-6DBD-456F-899C-512C780E8645}"/>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22238" y="142093"/>
            <a:ext cx="2213238" cy="897937"/>
          </a:xfrm>
          <a:prstGeom prst="rect">
            <a:avLst/>
          </a:prstGeom>
        </p:spPr>
      </p:pic>
      <p:grpSp>
        <p:nvGrpSpPr>
          <p:cNvPr id="2" name="Ryhmä 1">
            <a:extLst>
              <a:ext uri="{FF2B5EF4-FFF2-40B4-BE49-F238E27FC236}">
                <a16:creationId xmlns:a16="http://schemas.microsoft.com/office/drawing/2014/main" id="{FC47FD5F-0A1D-5335-FF90-2C4CA1E98467}"/>
              </a:ext>
            </a:extLst>
          </p:cNvPr>
          <p:cNvGrpSpPr/>
          <p:nvPr/>
        </p:nvGrpSpPr>
        <p:grpSpPr>
          <a:xfrm>
            <a:off x="4160765" y="843945"/>
            <a:ext cx="3655964" cy="3120177"/>
            <a:chOff x="6077223" y="1334703"/>
            <a:chExt cx="3655964" cy="3120177"/>
          </a:xfrm>
          <a:solidFill>
            <a:srgbClr val="9ABEC4"/>
          </a:solidFill>
        </p:grpSpPr>
        <p:pic>
          <p:nvPicPr>
            <p:cNvPr id="3" name="Kuva 2">
              <a:extLst>
                <a:ext uri="{FF2B5EF4-FFF2-40B4-BE49-F238E27FC236}">
                  <a16:creationId xmlns:a16="http://schemas.microsoft.com/office/drawing/2014/main" id="{3A418974-5862-7738-C2E8-035074AD4D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77223" y="1334703"/>
              <a:ext cx="3655964" cy="3120177"/>
            </a:xfrm>
            <a:prstGeom prst="rect">
              <a:avLst/>
            </a:prstGeom>
            <a:effectLst>
              <a:innerShdw blurRad="63500" dist="50800" dir="13500000">
                <a:prstClr val="black">
                  <a:alpha val="50000"/>
                </a:prstClr>
              </a:innerShdw>
            </a:effectLst>
          </p:spPr>
        </p:pic>
        <p:sp>
          <p:nvSpPr>
            <p:cNvPr id="4" name="Tekstiruutu 3">
              <a:extLst>
                <a:ext uri="{FF2B5EF4-FFF2-40B4-BE49-F238E27FC236}">
                  <a16:creationId xmlns:a16="http://schemas.microsoft.com/office/drawing/2014/main" id="{2B61D33A-8FD5-17DD-3DF9-04C5AC6D9E10}"/>
                </a:ext>
              </a:extLst>
            </p:cNvPr>
            <p:cNvSpPr txBox="1"/>
            <p:nvPr/>
          </p:nvSpPr>
          <p:spPr>
            <a:xfrm>
              <a:off x="6153045" y="2088435"/>
              <a:ext cx="3504320" cy="156966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0"/>
              <a:r>
                <a:rPr lang="sv-fi" sz="3200" dirty="0">
                  <a:latin typeface="Oswald" panose="00000500000000000000" pitchFamily="2" charset="0"/>
                </a:rPr>
                <a:t>1. </a:t>
              </a:r>
              <a:br>
                <a:rPr lang="fi-FI" sz="3200" dirty="0">
                  <a:latin typeface="Oswald" panose="00000500000000000000" pitchFamily="2" charset="0"/>
                </a:rPr>
              </a:br>
              <a:r>
                <a:rPr lang="sv-fi" sz="3200" dirty="0">
                  <a:latin typeface="Oswald" panose="00000500000000000000" pitchFamily="2" charset="0"/>
                </a:rPr>
                <a:t>Välj rätt </a:t>
              </a:r>
              <a:br>
                <a:rPr lang="fi-FI" sz="3200" dirty="0">
                  <a:latin typeface="Oswald" panose="00000500000000000000" pitchFamily="2" charset="0"/>
                </a:rPr>
              </a:br>
              <a:r>
                <a:rPr lang="sv-fi" sz="3200" dirty="0">
                  <a:latin typeface="Oswald" panose="00000500000000000000" pitchFamily="2" charset="0"/>
                </a:rPr>
                <a:t>förstahandssläckare.</a:t>
              </a:r>
            </a:p>
          </p:txBody>
        </p:sp>
      </p:grpSp>
      <p:grpSp>
        <p:nvGrpSpPr>
          <p:cNvPr id="5" name="Ryhmä 4">
            <a:extLst>
              <a:ext uri="{FF2B5EF4-FFF2-40B4-BE49-F238E27FC236}">
                <a16:creationId xmlns:a16="http://schemas.microsoft.com/office/drawing/2014/main" id="{417330CA-851C-9ABF-D6D7-E626051C4C2F}"/>
              </a:ext>
            </a:extLst>
          </p:cNvPr>
          <p:cNvGrpSpPr/>
          <p:nvPr/>
        </p:nvGrpSpPr>
        <p:grpSpPr>
          <a:xfrm>
            <a:off x="6872606" y="3382046"/>
            <a:ext cx="1995921" cy="1581615"/>
            <a:chOff x="4267377" y="2473754"/>
            <a:chExt cx="2806367" cy="2258510"/>
          </a:xfrm>
          <a:solidFill>
            <a:srgbClr val="9ABEC4"/>
          </a:solidFill>
        </p:grpSpPr>
        <p:pic>
          <p:nvPicPr>
            <p:cNvPr id="6" name="Kuva 5">
              <a:extLst>
                <a:ext uri="{FF2B5EF4-FFF2-40B4-BE49-F238E27FC236}">
                  <a16:creationId xmlns:a16="http://schemas.microsoft.com/office/drawing/2014/main" id="{121544B2-7529-88D6-9B71-A5A3880D21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67377" y="2473754"/>
              <a:ext cx="2806367" cy="2258510"/>
            </a:xfrm>
            <a:prstGeom prst="rect">
              <a:avLst/>
            </a:prstGeom>
            <a:effectLst>
              <a:innerShdw blurRad="63500" dist="50800" dir="13500000">
                <a:prstClr val="black">
                  <a:alpha val="50000"/>
                </a:prstClr>
              </a:innerShdw>
            </a:effectLst>
          </p:spPr>
        </p:pic>
        <p:sp>
          <p:nvSpPr>
            <p:cNvPr id="7" name="Tekstiruutu 6">
              <a:extLst>
                <a:ext uri="{FF2B5EF4-FFF2-40B4-BE49-F238E27FC236}">
                  <a16:creationId xmlns:a16="http://schemas.microsoft.com/office/drawing/2014/main" id="{A6CF203B-1EA3-6065-E409-EAE5B81AD63E}"/>
                </a:ext>
              </a:extLst>
            </p:cNvPr>
            <p:cNvSpPr txBox="1"/>
            <p:nvPr/>
          </p:nvSpPr>
          <p:spPr>
            <a:xfrm>
              <a:off x="4459033" y="2504033"/>
              <a:ext cx="2614711" cy="160182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0"/>
              <a:r>
                <a:rPr lang="sv-fi" sz="3600">
                  <a:latin typeface="Oswald" panose="00000500000000000000" pitchFamily="2" charset="0"/>
                </a:rPr>
                <a:t> </a:t>
              </a:r>
              <a:r>
                <a:rPr lang="sv-fi" sz="2000">
                  <a:latin typeface="Oswald" panose="00000500000000000000" pitchFamily="2" charset="0"/>
                </a:rPr>
                <a:t>2. </a:t>
              </a:r>
            </a:p>
            <a:p>
              <a:pPr algn="ctr" rtl="0"/>
              <a:r>
                <a:rPr lang="sv-fi" sz="2000">
                  <a:latin typeface="Oswald" panose="00000500000000000000" pitchFamily="2" charset="0"/>
                </a:rPr>
                <a:t> Rädda  </a:t>
              </a:r>
              <a:br>
                <a:rPr lang="fi-FI" sz="2000">
                  <a:latin typeface="Oswald" panose="00000500000000000000" pitchFamily="2" charset="0"/>
                </a:rPr>
              </a:br>
              <a:r>
                <a:rPr lang="sv-fi" sz="2000">
                  <a:latin typeface="Oswald" panose="00000500000000000000" pitchFamily="2" charset="0"/>
                </a:rPr>
                <a:t>dig själv.</a:t>
              </a:r>
            </a:p>
          </p:txBody>
        </p:sp>
      </p:grpSp>
      <p:sp>
        <p:nvSpPr>
          <p:cNvPr id="10" name="Suorakulmio 9">
            <a:extLst>
              <a:ext uri="{FF2B5EF4-FFF2-40B4-BE49-F238E27FC236}">
                <a16:creationId xmlns:a16="http://schemas.microsoft.com/office/drawing/2014/main" id="{874E94F2-0777-403E-7F22-7F9655926161}"/>
              </a:ext>
            </a:extLst>
          </p:cNvPr>
          <p:cNvSpPr/>
          <p:nvPr/>
        </p:nvSpPr>
        <p:spPr>
          <a:xfrm>
            <a:off x="91492" y="4359412"/>
            <a:ext cx="3803904" cy="667140"/>
          </a:xfrm>
          <a:custGeom>
            <a:avLst/>
            <a:gdLst>
              <a:gd name="connsiteX0" fmla="*/ 0 w 3803904"/>
              <a:gd name="connsiteY0" fmla="*/ 0 h 667140"/>
              <a:gd name="connsiteX1" fmla="*/ 581454 w 3803904"/>
              <a:gd name="connsiteY1" fmla="*/ 0 h 667140"/>
              <a:gd name="connsiteX2" fmla="*/ 1124869 w 3803904"/>
              <a:gd name="connsiteY2" fmla="*/ 0 h 667140"/>
              <a:gd name="connsiteX3" fmla="*/ 1630245 w 3803904"/>
              <a:gd name="connsiteY3" fmla="*/ 0 h 667140"/>
              <a:gd name="connsiteX4" fmla="*/ 2097581 w 3803904"/>
              <a:gd name="connsiteY4" fmla="*/ 0 h 667140"/>
              <a:gd name="connsiteX5" fmla="*/ 2526879 w 3803904"/>
              <a:gd name="connsiteY5" fmla="*/ 0 h 667140"/>
              <a:gd name="connsiteX6" fmla="*/ 3070294 w 3803904"/>
              <a:gd name="connsiteY6" fmla="*/ 0 h 667140"/>
              <a:gd name="connsiteX7" fmla="*/ 3803904 w 3803904"/>
              <a:gd name="connsiteY7" fmla="*/ 0 h 667140"/>
              <a:gd name="connsiteX8" fmla="*/ 3803904 w 3803904"/>
              <a:gd name="connsiteY8" fmla="*/ 326899 h 667140"/>
              <a:gd name="connsiteX9" fmla="*/ 3803904 w 3803904"/>
              <a:gd name="connsiteY9" fmla="*/ 667140 h 667140"/>
              <a:gd name="connsiteX10" fmla="*/ 3298528 w 3803904"/>
              <a:gd name="connsiteY10" fmla="*/ 667140 h 667140"/>
              <a:gd name="connsiteX11" fmla="*/ 2717074 w 3803904"/>
              <a:gd name="connsiteY11" fmla="*/ 667140 h 667140"/>
              <a:gd name="connsiteX12" fmla="*/ 2135620 w 3803904"/>
              <a:gd name="connsiteY12" fmla="*/ 667140 h 667140"/>
              <a:gd name="connsiteX13" fmla="*/ 1592206 w 3803904"/>
              <a:gd name="connsiteY13" fmla="*/ 667140 h 667140"/>
              <a:gd name="connsiteX14" fmla="*/ 1048791 w 3803904"/>
              <a:gd name="connsiteY14" fmla="*/ 667140 h 667140"/>
              <a:gd name="connsiteX15" fmla="*/ 619493 w 3803904"/>
              <a:gd name="connsiteY15" fmla="*/ 667140 h 667140"/>
              <a:gd name="connsiteX16" fmla="*/ 0 w 3803904"/>
              <a:gd name="connsiteY16" fmla="*/ 667140 h 667140"/>
              <a:gd name="connsiteX17" fmla="*/ 0 w 3803904"/>
              <a:gd name="connsiteY17" fmla="*/ 340241 h 667140"/>
              <a:gd name="connsiteX18" fmla="*/ 0 w 3803904"/>
              <a:gd name="connsiteY18" fmla="*/ 0 h 66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3904" h="667140" fill="none" extrusionOk="0">
                <a:moveTo>
                  <a:pt x="0" y="0"/>
                </a:moveTo>
                <a:cubicBezTo>
                  <a:pt x="275679" y="-25325"/>
                  <a:pt x="428547" y="61124"/>
                  <a:pt x="581454" y="0"/>
                </a:cubicBezTo>
                <a:cubicBezTo>
                  <a:pt x="734361" y="-61124"/>
                  <a:pt x="872221" y="31809"/>
                  <a:pt x="1124869" y="0"/>
                </a:cubicBezTo>
                <a:cubicBezTo>
                  <a:pt x="1377517" y="-31809"/>
                  <a:pt x="1431455" y="24641"/>
                  <a:pt x="1630245" y="0"/>
                </a:cubicBezTo>
                <a:cubicBezTo>
                  <a:pt x="1829035" y="-24641"/>
                  <a:pt x="1880610" y="13736"/>
                  <a:pt x="2097581" y="0"/>
                </a:cubicBezTo>
                <a:cubicBezTo>
                  <a:pt x="2314552" y="-13736"/>
                  <a:pt x="2426521" y="26258"/>
                  <a:pt x="2526879" y="0"/>
                </a:cubicBezTo>
                <a:cubicBezTo>
                  <a:pt x="2627237" y="-26258"/>
                  <a:pt x="2925413" y="51083"/>
                  <a:pt x="3070294" y="0"/>
                </a:cubicBezTo>
                <a:cubicBezTo>
                  <a:pt x="3215176" y="-51083"/>
                  <a:pt x="3508441" y="61520"/>
                  <a:pt x="3803904" y="0"/>
                </a:cubicBezTo>
                <a:cubicBezTo>
                  <a:pt x="3813756" y="159908"/>
                  <a:pt x="3791849" y="179587"/>
                  <a:pt x="3803904" y="326899"/>
                </a:cubicBezTo>
                <a:cubicBezTo>
                  <a:pt x="3815959" y="474211"/>
                  <a:pt x="3800164" y="557872"/>
                  <a:pt x="3803904" y="667140"/>
                </a:cubicBezTo>
                <a:cubicBezTo>
                  <a:pt x="3561763" y="689370"/>
                  <a:pt x="3520310" y="630953"/>
                  <a:pt x="3298528" y="667140"/>
                </a:cubicBezTo>
                <a:cubicBezTo>
                  <a:pt x="3076746" y="703327"/>
                  <a:pt x="2849063" y="632363"/>
                  <a:pt x="2717074" y="667140"/>
                </a:cubicBezTo>
                <a:cubicBezTo>
                  <a:pt x="2585085" y="701917"/>
                  <a:pt x="2342385" y="654538"/>
                  <a:pt x="2135620" y="667140"/>
                </a:cubicBezTo>
                <a:cubicBezTo>
                  <a:pt x="1928855" y="679742"/>
                  <a:pt x="1844725" y="634824"/>
                  <a:pt x="1592206" y="667140"/>
                </a:cubicBezTo>
                <a:cubicBezTo>
                  <a:pt x="1339687" y="699456"/>
                  <a:pt x="1319583" y="627108"/>
                  <a:pt x="1048791" y="667140"/>
                </a:cubicBezTo>
                <a:cubicBezTo>
                  <a:pt x="777999" y="707172"/>
                  <a:pt x="829980" y="632240"/>
                  <a:pt x="619493" y="667140"/>
                </a:cubicBezTo>
                <a:cubicBezTo>
                  <a:pt x="409006" y="702040"/>
                  <a:pt x="246695" y="607951"/>
                  <a:pt x="0" y="667140"/>
                </a:cubicBezTo>
                <a:cubicBezTo>
                  <a:pt x="-16953" y="580223"/>
                  <a:pt x="35635" y="409941"/>
                  <a:pt x="0" y="340241"/>
                </a:cubicBezTo>
                <a:cubicBezTo>
                  <a:pt x="-35635" y="270541"/>
                  <a:pt x="13515" y="124516"/>
                  <a:pt x="0" y="0"/>
                </a:cubicBezTo>
                <a:close/>
              </a:path>
              <a:path w="3803904" h="667140" stroke="0" extrusionOk="0">
                <a:moveTo>
                  <a:pt x="0" y="0"/>
                </a:moveTo>
                <a:cubicBezTo>
                  <a:pt x="292794" y="-31756"/>
                  <a:pt x="485144" y="67078"/>
                  <a:pt x="619493" y="0"/>
                </a:cubicBezTo>
                <a:cubicBezTo>
                  <a:pt x="753842" y="-67078"/>
                  <a:pt x="1070887" y="34950"/>
                  <a:pt x="1200947" y="0"/>
                </a:cubicBezTo>
                <a:cubicBezTo>
                  <a:pt x="1331007" y="-34950"/>
                  <a:pt x="1440574" y="51071"/>
                  <a:pt x="1668284" y="0"/>
                </a:cubicBezTo>
                <a:cubicBezTo>
                  <a:pt x="1895994" y="-51071"/>
                  <a:pt x="2001300" y="14814"/>
                  <a:pt x="2173659" y="0"/>
                </a:cubicBezTo>
                <a:cubicBezTo>
                  <a:pt x="2346018" y="-14814"/>
                  <a:pt x="2502087" y="53579"/>
                  <a:pt x="2679035" y="0"/>
                </a:cubicBezTo>
                <a:cubicBezTo>
                  <a:pt x="2855983" y="-53579"/>
                  <a:pt x="3062453" y="6823"/>
                  <a:pt x="3222450" y="0"/>
                </a:cubicBezTo>
                <a:cubicBezTo>
                  <a:pt x="3382447" y="-6823"/>
                  <a:pt x="3660933" y="50455"/>
                  <a:pt x="3803904" y="0"/>
                </a:cubicBezTo>
                <a:cubicBezTo>
                  <a:pt x="3818298" y="85944"/>
                  <a:pt x="3780883" y="218849"/>
                  <a:pt x="3803904" y="313556"/>
                </a:cubicBezTo>
                <a:cubicBezTo>
                  <a:pt x="3826925" y="408263"/>
                  <a:pt x="3796694" y="518872"/>
                  <a:pt x="3803904" y="667140"/>
                </a:cubicBezTo>
                <a:cubicBezTo>
                  <a:pt x="3686635" y="695059"/>
                  <a:pt x="3529927" y="630171"/>
                  <a:pt x="3336567" y="667140"/>
                </a:cubicBezTo>
                <a:cubicBezTo>
                  <a:pt x="3143207" y="704109"/>
                  <a:pt x="3060122" y="657643"/>
                  <a:pt x="2869230" y="667140"/>
                </a:cubicBezTo>
                <a:cubicBezTo>
                  <a:pt x="2678338" y="676637"/>
                  <a:pt x="2458512" y="654021"/>
                  <a:pt x="2325816" y="667140"/>
                </a:cubicBezTo>
                <a:cubicBezTo>
                  <a:pt x="2193120" y="680259"/>
                  <a:pt x="2019783" y="624582"/>
                  <a:pt x="1744362" y="667140"/>
                </a:cubicBezTo>
                <a:cubicBezTo>
                  <a:pt x="1468941" y="709698"/>
                  <a:pt x="1393786" y="608344"/>
                  <a:pt x="1200947" y="667140"/>
                </a:cubicBezTo>
                <a:cubicBezTo>
                  <a:pt x="1008108" y="725936"/>
                  <a:pt x="884638" y="644070"/>
                  <a:pt x="619493" y="667140"/>
                </a:cubicBezTo>
                <a:cubicBezTo>
                  <a:pt x="354348" y="690210"/>
                  <a:pt x="192562" y="605217"/>
                  <a:pt x="0" y="667140"/>
                </a:cubicBezTo>
                <a:cubicBezTo>
                  <a:pt x="-19764" y="576754"/>
                  <a:pt x="9421" y="444166"/>
                  <a:pt x="0" y="353584"/>
                </a:cubicBezTo>
                <a:cubicBezTo>
                  <a:pt x="-9421" y="263002"/>
                  <a:pt x="21150" y="127048"/>
                  <a:pt x="0" y="0"/>
                </a:cubicBezTo>
                <a:close/>
              </a:path>
            </a:pathLst>
          </a:custGeom>
          <a:solidFill>
            <a:srgbClr val="D92331"/>
          </a:solidFill>
          <a:ln>
            <a:solidFill>
              <a:schemeClr val="tx1"/>
            </a:solidFill>
            <a:extLst>
              <a:ext uri="{C807C97D-BFC1-408E-A445-0C87EB9F89A2}">
                <ask:lineSketchStyleProps xmlns:ask="http://schemas.microsoft.com/office/drawing/2018/sketchyshapes" sd="44281364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5" name="Tekstiruutu 14">
            <a:extLst>
              <a:ext uri="{FF2B5EF4-FFF2-40B4-BE49-F238E27FC236}">
                <a16:creationId xmlns:a16="http://schemas.microsoft.com/office/drawing/2014/main" id="{A8A69D65-FC54-4DE7-8325-0B2DF5764BDF}"/>
              </a:ext>
            </a:extLst>
          </p:cNvPr>
          <p:cNvSpPr txBox="1"/>
          <p:nvPr/>
        </p:nvSpPr>
        <p:spPr>
          <a:xfrm>
            <a:off x="135941" y="4509354"/>
            <a:ext cx="3632674" cy="400110"/>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ÅTGÄRDER VID BRAND</a:t>
            </a:r>
          </a:p>
        </p:txBody>
      </p:sp>
      <p:sp>
        <p:nvSpPr>
          <p:cNvPr id="11" name="Suorakulmio 10">
            <a:extLst>
              <a:ext uri="{FF2B5EF4-FFF2-40B4-BE49-F238E27FC236}">
                <a16:creationId xmlns:a16="http://schemas.microsoft.com/office/drawing/2014/main" id="{0F1C945B-FBE8-9352-75C3-E586B407B361}"/>
              </a:ext>
            </a:extLst>
          </p:cNvPr>
          <p:cNvSpPr/>
          <p:nvPr/>
        </p:nvSpPr>
        <p:spPr>
          <a:xfrm rot="21341044">
            <a:off x="147777" y="4040796"/>
            <a:ext cx="2052415" cy="3918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sv-fi" sz="2000" b="1">
                <a:solidFill>
                  <a:schemeClr val="bg1"/>
                </a:solidFill>
                <a:latin typeface="Oswald" panose="00000500000000000000" pitchFamily="2" charset="0"/>
              </a:rPr>
              <a:t>LEKTION 2:</a:t>
            </a:r>
          </a:p>
        </p:txBody>
      </p:sp>
    </p:spTree>
    <p:extLst>
      <p:ext uri="{BB962C8B-B14F-4D97-AF65-F5344CB8AC3E}">
        <p14:creationId xmlns:p14="http://schemas.microsoft.com/office/powerpoint/2010/main" val="2472769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11111E-6 -3.95062E-6 L -0.48212 0.08025 " pathEditMode="relative" rAng="0" ptsTypes="AA">
                                      <p:cBhvr>
                                        <p:cTn id="6" dur="2000" fill="hold"/>
                                        <p:tgtEl>
                                          <p:spTgt spid="2"/>
                                        </p:tgtEl>
                                        <p:attrNameLst>
                                          <p:attrName>ppt_x</p:attrName>
                                          <p:attrName>ppt_y</p:attrName>
                                        </p:attrNameLst>
                                      </p:cBhvr>
                                      <p:rCtr x="-24115" y="4012"/>
                                    </p:animMotion>
                                  </p:childTnLst>
                                </p:cTn>
                              </p:par>
                              <p:par>
                                <p:cTn id="7" presetID="6" presetClass="emph" presetSubtype="0" fill="hold" nodeType="withEffect">
                                  <p:stCondLst>
                                    <p:cond delay="0"/>
                                  </p:stCondLst>
                                  <p:childTnLst>
                                    <p:animScale>
                                      <p:cBhvr>
                                        <p:cTn id="8" dur="2000" fill="hold"/>
                                        <p:tgtEl>
                                          <p:spTgt spid="2"/>
                                        </p:tgtEl>
                                      </p:cBhvr>
                                      <p:by x="50000" y="50000"/>
                                    </p:animScale>
                                  </p:childTnLst>
                                </p:cTn>
                              </p:par>
                            </p:childTnLst>
                          </p:cTn>
                        </p:par>
                        <p:par>
                          <p:cTn id="9" fill="hold">
                            <p:stCondLst>
                              <p:cond delay="2000"/>
                            </p:stCondLst>
                            <p:childTnLst>
                              <p:par>
                                <p:cTn id="10" presetID="42" presetClass="path" presetSubtype="0" accel="50000" decel="50000" fill="hold" nodeType="afterEffect">
                                  <p:stCondLst>
                                    <p:cond delay="0"/>
                                  </p:stCondLst>
                                  <p:childTnLst>
                                    <p:animMotion origin="layout" path="M -2.77778E-7 -1.11111E-6 L -0.26719 -0.32747 " pathEditMode="relative" rAng="0" ptsTypes="AA">
                                      <p:cBhvr>
                                        <p:cTn id="11" dur="2000" fill="hold"/>
                                        <p:tgtEl>
                                          <p:spTgt spid="5"/>
                                        </p:tgtEl>
                                        <p:attrNameLst>
                                          <p:attrName>ppt_x</p:attrName>
                                          <p:attrName>ppt_y</p:attrName>
                                        </p:attrNameLst>
                                      </p:cBhvr>
                                      <p:rCtr x="-13368" y="-16389"/>
                                    </p:animMotion>
                                  </p:childTnLst>
                                </p:cTn>
                              </p:par>
                              <p:par>
                                <p:cTn id="12" presetID="6" presetClass="emph" presetSubtype="0" fill="hold" nodeType="withEffect">
                                  <p:stCondLst>
                                    <p:cond delay="0"/>
                                  </p:stCondLst>
                                  <p:childTnLst>
                                    <p:animScale>
                                      <p:cBhvr>
                                        <p:cTn id="13"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C61AF0F0-ABAC-48BC-8136-4333469462AA}"/>
              </a:ext>
            </a:extLst>
          </p:cNvPr>
          <p:cNvSpPr>
            <a:spLocks noGrp="1"/>
          </p:cNvSpPr>
          <p:nvPr>
            <p:ph type="title"/>
          </p:nvPr>
        </p:nvSpPr>
        <p:spPr/>
        <p:txBody>
          <a:bodyPr rtlCol="0"/>
          <a:lstStyle/>
          <a:p>
            <a:pPr rtl="0"/>
            <a:r>
              <a:rPr lang="sv-fi">
                <a:latin typeface="Oswald"/>
              </a:rPr>
              <a:t>Utrymningsvägar</a:t>
            </a:r>
            <a:endParaRPr lang="fi-FI"/>
          </a:p>
        </p:txBody>
      </p:sp>
      <p:sp>
        <p:nvSpPr>
          <p:cNvPr id="5" name="Sisällön paikkamerkki 4">
            <a:extLst>
              <a:ext uri="{FF2B5EF4-FFF2-40B4-BE49-F238E27FC236}">
                <a16:creationId xmlns:a16="http://schemas.microsoft.com/office/drawing/2014/main" id="{94AF630D-57E3-4938-9AD6-76710DF34DB3}"/>
              </a:ext>
            </a:extLst>
          </p:cNvPr>
          <p:cNvSpPr>
            <a:spLocks noGrp="1"/>
          </p:cNvSpPr>
          <p:nvPr>
            <p:ph idx="1"/>
          </p:nvPr>
        </p:nvSpPr>
        <p:spPr>
          <a:xfrm>
            <a:off x="628650" y="1406109"/>
            <a:ext cx="7372350" cy="3262312"/>
          </a:xfrm>
        </p:spPr>
        <p:txBody>
          <a:bodyPr rtlCol="0">
            <a:normAutofit/>
          </a:bodyPr>
          <a:lstStyle/>
          <a:p>
            <a:pPr marL="0" indent="0" rtl="0">
              <a:buNone/>
            </a:pPr>
            <a:r>
              <a:rPr lang="sv-fi" sz="1800" b="1"/>
              <a:t>Varje byggnad måste ha två separata  </a:t>
            </a:r>
            <a:br>
              <a:rPr lang="fi-FI" sz="1800" b="1"/>
            </a:br>
            <a:r>
              <a:rPr lang="sv-fi" sz="1800" b="1"/>
              <a:t>utrymningsvägar – även ditt eget hem.</a:t>
            </a:r>
          </a:p>
          <a:p>
            <a:pPr rtl="0"/>
            <a:r>
              <a:rPr lang="sv-fi" sz="1800"/>
              <a:t>I ett hem kan den andra utrymningsvägen vara t.ex. ett fönster eller en balkong som är åtkomlig för brandkåren.</a:t>
            </a:r>
          </a:p>
          <a:p>
            <a:pPr rtl="0"/>
            <a:r>
              <a:rPr lang="sv-fi" sz="1800"/>
              <a:t>Förbered dig på bränder i förväg genom att planera utrymningsvägarna och öva regelbundet.</a:t>
            </a:r>
          </a:p>
        </p:txBody>
      </p:sp>
    </p:spTree>
    <p:extLst>
      <p:ext uri="{BB962C8B-B14F-4D97-AF65-F5344CB8AC3E}">
        <p14:creationId xmlns:p14="http://schemas.microsoft.com/office/powerpoint/2010/main" val="40520740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Vapaamuotoinen: Muoto 8">
            <a:extLst>
              <a:ext uri="{FF2B5EF4-FFF2-40B4-BE49-F238E27FC236}">
                <a16:creationId xmlns:a16="http://schemas.microsoft.com/office/drawing/2014/main" id="{012C109A-4589-44F4-BEBA-DB2962A247A0}"/>
              </a:ext>
            </a:extLst>
          </p:cNvPr>
          <p:cNvSpPr/>
          <p:nvPr/>
        </p:nvSpPr>
        <p:spPr>
          <a:xfrm>
            <a:off x="2702366" y="1453057"/>
            <a:ext cx="1684424" cy="1834712"/>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srcRect/>
            <a:stretch>
              <a:fillRect l="5845" t="-798" r="5845" b="-2190"/>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2" name="Otsikko 1">
            <a:extLst>
              <a:ext uri="{FF2B5EF4-FFF2-40B4-BE49-F238E27FC236}">
                <a16:creationId xmlns:a16="http://schemas.microsoft.com/office/drawing/2014/main" id="{0389D08A-1C10-4FE0-AA02-0676C5EFB575}"/>
              </a:ext>
            </a:extLst>
          </p:cNvPr>
          <p:cNvSpPr>
            <a:spLocks noGrp="1"/>
          </p:cNvSpPr>
          <p:nvPr>
            <p:ph type="title"/>
          </p:nvPr>
        </p:nvSpPr>
        <p:spPr/>
        <p:txBody>
          <a:bodyPr rtlCol="0"/>
          <a:lstStyle/>
          <a:p>
            <a:pPr rtl="0"/>
            <a:r>
              <a:rPr lang="sv-fi"/>
              <a:t>Olika sätt att rädda sig själv i olika situationer</a:t>
            </a:r>
          </a:p>
        </p:txBody>
      </p:sp>
      <p:sp>
        <p:nvSpPr>
          <p:cNvPr id="10" name="Tekstiruutu 9">
            <a:extLst>
              <a:ext uri="{FF2B5EF4-FFF2-40B4-BE49-F238E27FC236}">
                <a16:creationId xmlns:a16="http://schemas.microsoft.com/office/drawing/2014/main" id="{22AE9582-CBD6-42B1-A571-B7E7CD3F7396}"/>
              </a:ext>
            </a:extLst>
          </p:cNvPr>
          <p:cNvSpPr txBox="1"/>
          <p:nvPr/>
        </p:nvSpPr>
        <p:spPr>
          <a:xfrm>
            <a:off x="2577625" y="3443538"/>
            <a:ext cx="2018519" cy="1015663"/>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Det brinner annanstans</a:t>
            </a:r>
          </a:p>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höghuset</a:t>
            </a:r>
            <a:endParaRPr lang="fi-FI" sz="500">
              <a:solidFill>
                <a:schemeClr val="bg1"/>
              </a:solidFill>
              <a:effectLst>
                <a:outerShdw blurRad="38100" dist="38100" dir="2700000" algn="tl">
                  <a:srgbClr val="000000">
                    <a:alpha val="43137"/>
                  </a:srgbClr>
                </a:outerShdw>
              </a:effectLst>
              <a:latin typeface="Oswald" panose="00000500000000000000" pitchFamily="2" charset="0"/>
            </a:endParaRPr>
          </a:p>
        </p:txBody>
      </p:sp>
      <p:sp>
        <p:nvSpPr>
          <p:cNvPr id="12" name="Tekstiruutu 11">
            <a:extLst>
              <a:ext uri="{FF2B5EF4-FFF2-40B4-BE49-F238E27FC236}">
                <a16:creationId xmlns:a16="http://schemas.microsoft.com/office/drawing/2014/main" id="{C8F99277-8340-4081-AE14-43E372EF8614}"/>
              </a:ext>
            </a:extLst>
          </p:cNvPr>
          <p:cNvSpPr txBox="1"/>
          <p:nvPr/>
        </p:nvSpPr>
        <p:spPr>
          <a:xfrm>
            <a:off x="333013" y="3443538"/>
            <a:ext cx="2018519" cy="400110"/>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Ditt hem brinner</a:t>
            </a:r>
            <a:endParaRPr lang="fi-FI" sz="500">
              <a:solidFill>
                <a:schemeClr val="bg1"/>
              </a:solidFill>
              <a:effectLst>
                <a:outerShdw blurRad="38100" dist="38100" dir="2700000" algn="tl">
                  <a:srgbClr val="000000">
                    <a:alpha val="43137"/>
                  </a:srgbClr>
                </a:outerShdw>
              </a:effectLst>
              <a:latin typeface="Oswald" panose="00000500000000000000" pitchFamily="2" charset="0"/>
            </a:endParaRPr>
          </a:p>
        </p:txBody>
      </p:sp>
      <p:sp>
        <p:nvSpPr>
          <p:cNvPr id="13" name="Tekstiruutu 12">
            <a:extLst>
              <a:ext uri="{FF2B5EF4-FFF2-40B4-BE49-F238E27FC236}">
                <a16:creationId xmlns:a16="http://schemas.microsoft.com/office/drawing/2014/main" id="{2BB6689B-5C7C-40E5-A542-88D104C061DF}"/>
              </a:ext>
            </a:extLst>
          </p:cNvPr>
          <p:cNvSpPr txBox="1"/>
          <p:nvPr/>
        </p:nvSpPr>
        <p:spPr>
          <a:xfrm>
            <a:off x="4651452" y="3443538"/>
            <a:ext cx="2018519" cy="400110"/>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Det brinner i närheten</a:t>
            </a:r>
            <a:endParaRPr lang="fi-FI" sz="500">
              <a:solidFill>
                <a:schemeClr val="bg1"/>
              </a:solidFill>
              <a:effectLst>
                <a:outerShdw blurRad="38100" dist="38100" dir="2700000" algn="tl">
                  <a:srgbClr val="000000">
                    <a:alpha val="43137"/>
                  </a:srgbClr>
                </a:outerShdw>
              </a:effectLst>
              <a:latin typeface="Oswald" panose="00000500000000000000" pitchFamily="2" charset="0"/>
            </a:endParaRPr>
          </a:p>
        </p:txBody>
      </p:sp>
      <p:sp>
        <p:nvSpPr>
          <p:cNvPr id="14" name="Tekstiruutu 13">
            <a:extLst>
              <a:ext uri="{FF2B5EF4-FFF2-40B4-BE49-F238E27FC236}">
                <a16:creationId xmlns:a16="http://schemas.microsoft.com/office/drawing/2014/main" id="{184ED060-420D-494C-8627-7507F78FC670}"/>
              </a:ext>
            </a:extLst>
          </p:cNvPr>
          <p:cNvSpPr txBox="1"/>
          <p:nvPr/>
        </p:nvSpPr>
        <p:spPr>
          <a:xfrm>
            <a:off x="6840757" y="3443538"/>
            <a:ext cx="2018519" cy="707886"/>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Det brinner på en offentlig plats</a:t>
            </a:r>
            <a:endParaRPr lang="fi-FI" sz="500">
              <a:solidFill>
                <a:schemeClr val="bg1"/>
              </a:solidFill>
              <a:effectLst>
                <a:outerShdw blurRad="38100" dist="38100" dir="2700000" algn="tl">
                  <a:srgbClr val="000000">
                    <a:alpha val="43137"/>
                  </a:srgbClr>
                </a:outerShdw>
              </a:effectLst>
              <a:latin typeface="Oswald" panose="00000500000000000000" pitchFamily="2" charset="0"/>
            </a:endParaRPr>
          </a:p>
        </p:txBody>
      </p:sp>
      <p:sp>
        <p:nvSpPr>
          <p:cNvPr id="15" name="Vapaamuotoinen: Muoto 14">
            <a:extLst>
              <a:ext uri="{FF2B5EF4-FFF2-40B4-BE49-F238E27FC236}">
                <a16:creationId xmlns:a16="http://schemas.microsoft.com/office/drawing/2014/main" id="{C277BD2D-9B6E-4C26-BBFC-A4581228B35B}"/>
              </a:ext>
            </a:extLst>
          </p:cNvPr>
          <p:cNvSpPr/>
          <p:nvPr/>
        </p:nvSpPr>
        <p:spPr>
          <a:xfrm>
            <a:off x="4651452" y="1362802"/>
            <a:ext cx="1925374" cy="2029641"/>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cstate="print">
              <a:extLst>
                <a:ext uri="{28A0092B-C50C-407E-A947-70E740481C1C}">
                  <a14:useLocalDpi xmlns:a14="http://schemas.microsoft.com/office/drawing/2010/main"/>
                </a:ext>
              </a:extLst>
            </a:blip>
            <a:srcRect/>
            <a:stretch>
              <a:fillRect l="-4710" t="-21141" r="-4710" b="-2316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6" name="Vapaamuotoinen: Muoto 15">
            <a:extLst>
              <a:ext uri="{FF2B5EF4-FFF2-40B4-BE49-F238E27FC236}">
                <a16:creationId xmlns:a16="http://schemas.microsoft.com/office/drawing/2014/main" id="{5B9E416E-036E-4F33-8739-29077FE903F5}"/>
              </a:ext>
            </a:extLst>
          </p:cNvPr>
          <p:cNvSpPr/>
          <p:nvPr/>
        </p:nvSpPr>
        <p:spPr>
          <a:xfrm>
            <a:off x="6792869" y="1424124"/>
            <a:ext cx="2066407" cy="1914208"/>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1" name="Vapaamuotoinen: Muoto 10">
            <a:extLst>
              <a:ext uri="{FF2B5EF4-FFF2-40B4-BE49-F238E27FC236}">
                <a16:creationId xmlns:a16="http://schemas.microsoft.com/office/drawing/2014/main" id="{2C4D525B-BE26-4752-A089-DD9DFFF4F07A}"/>
              </a:ext>
            </a:extLst>
          </p:cNvPr>
          <p:cNvSpPr/>
          <p:nvPr/>
        </p:nvSpPr>
        <p:spPr>
          <a:xfrm>
            <a:off x="333013" y="1585314"/>
            <a:ext cx="2160000" cy="1642922"/>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6"/>
            <a:srcRect/>
            <a:stretch>
              <a:fillRect l="-32845" t="-17810" r="-33822" b="-3119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Tree>
    <p:extLst>
      <p:ext uri="{BB962C8B-B14F-4D97-AF65-F5344CB8AC3E}">
        <p14:creationId xmlns:p14="http://schemas.microsoft.com/office/powerpoint/2010/main" val="15430619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500"/>
                            </p:stCondLst>
                            <p:childTnLst>
                              <p:par>
                                <p:cTn id="21" presetID="10" presetClass="entr" presetSubtype="0" fill="hold" grpId="0" nodeType="afterEffect">
                                  <p:stCondLst>
                                    <p:cond delay="5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4000"/>
                            </p:stCondLst>
                            <p:childTnLst>
                              <p:par>
                                <p:cTn id="29" presetID="10" presetClass="entr" presetSubtype="0" fill="hold" grpId="0" nodeType="afterEffect">
                                  <p:stCondLst>
                                    <p:cond delay="5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P spid="13" grpId="0"/>
      <p:bldP spid="14" grpId="0"/>
      <p:bldP spid="15" grpId="0" animBg="1"/>
      <p:bldP spid="16"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C61AF0F0-ABAC-48BC-8136-4333469462AA}"/>
              </a:ext>
            </a:extLst>
          </p:cNvPr>
          <p:cNvSpPr>
            <a:spLocks noGrp="1"/>
          </p:cNvSpPr>
          <p:nvPr>
            <p:ph type="title"/>
          </p:nvPr>
        </p:nvSpPr>
        <p:spPr/>
        <p:txBody>
          <a:bodyPr rtlCol="0">
            <a:normAutofit fontScale="90000"/>
          </a:bodyPr>
          <a:lstStyle/>
          <a:p>
            <a:pPr rtl="0"/>
            <a:r>
              <a:rPr lang="sv-fi"/>
              <a:t>Lämna en bostad </a:t>
            </a:r>
            <a:br>
              <a:rPr lang="fi-FI"/>
            </a:br>
            <a:r>
              <a:rPr lang="sv-fi" b="1"/>
              <a:t>som det brinner i</a:t>
            </a:r>
          </a:p>
        </p:txBody>
      </p:sp>
      <p:sp>
        <p:nvSpPr>
          <p:cNvPr id="5" name="Sisällön paikkamerkki 4">
            <a:extLst>
              <a:ext uri="{FF2B5EF4-FFF2-40B4-BE49-F238E27FC236}">
                <a16:creationId xmlns:a16="http://schemas.microsoft.com/office/drawing/2014/main" id="{94AF630D-57E3-4938-9AD6-76710DF34DB3}"/>
              </a:ext>
            </a:extLst>
          </p:cNvPr>
          <p:cNvSpPr>
            <a:spLocks noGrp="1"/>
          </p:cNvSpPr>
          <p:nvPr>
            <p:ph idx="1"/>
          </p:nvPr>
        </p:nvSpPr>
        <p:spPr>
          <a:xfrm>
            <a:off x="714375" y="1485900"/>
            <a:ext cx="7372350" cy="3262312"/>
          </a:xfrm>
        </p:spPr>
        <p:txBody>
          <a:bodyPr rtlCol="0">
            <a:normAutofit lnSpcReduction="10000"/>
          </a:bodyPr>
          <a:lstStyle/>
          <a:p>
            <a:pPr marL="0" indent="0" rtl="0">
              <a:lnSpc>
                <a:spcPct val="100000"/>
              </a:lnSpc>
              <a:spcBef>
                <a:spcPts val="0"/>
              </a:spcBef>
              <a:spcAft>
                <a:spcPts val="1200"/>
              </a:spcAft>
              <a:buNone/>
            </a:pPr>
            <a:r>
              <a:rPr lang="sv-fi" sz="1800" b="1"/>
              <a:t>FÖRSTAHANDSSLÄCK</a:t>
            </a:r>
            <a:r>
              <a:rPr lang="sv-fi" sz="1800"/>
              <a:t> om det är säkert.</a:t>
            </a:r>
          </a:p>
          <a:p>
            <a:pPr marL="342900" indent="-342900" rtl="0">
              <a:lnSpc>
                <a:spcPct val="100000"/>
              </a:lnSpc>
              <a:spcBef>
                <a:spcPts val="0"/>
              </a:spcBef>
              <a:spcAft>
                <a:spcPts val="1200"/>
              </a:spcAft>
              <a:buFont typeface="+mj-lt"/>
              <a:buAutoNum type="arabicPeriod"/>
            </a:pPr>
            <a:r>
              <a:rPr lang="sv-fi" sz="1800" b="1"/>
              <a:t>VARNA</a:t>
            </a:r>
            <a:r>
              <a:rPr lang="sv-fi" sz="1800"/>
              <a:t> de andra i bostaden.</a:t>
            </a:r>
          </a:p>
          <a:p>
            <a:pPr marL="342900" indent="-342900" rtl="0">
              <a:lnSpc>
                <a:spcPct val="100000"/>
              </a:lnSpc>
              <a:spcBef>
                <a:spcPts val="0"/>
              </a:spcBef>
              <a:spcAft>
                <a:spcPts val="1200"/>
              </a:spcAft>
              <a:buFont typeface="+mj-lt"/>
              <a:buAutoNum type="arabicPeriod"/>
            </a:pPr>
            <a:r>
              <a:rPr lang="sv-fi" sz="1800" b="1"/>
              <a:t>LÄMNA</a:t>
            </a:r>
            <a:r>
              <a:rPr lang="sv-fi" sz="1800"/>
              <a:t> den brinnande bostaden. Använd inte hissen!</a:t>
            </a:r>
          </a:p>
          <a:p>
            <a:pPr lvl="1" rtl="0">
              <a:lnSpc>
                <a:spcPct val="100000"/>
              </a:lnSpc>
              <a:spcBef>
                <a:spcPts val="0"/>
              </a:spcBef>
              <a:spcAft>
                <a:spcPts val="1200"/>
              </a:spcAft>
            </a:pPr>
            <a:r>
              <a:rPr lang="sv-fi" sz="1800"/>
              <a:t>Stäng dörrar och fönster efter dig.</a:t>
            </a:r>
          </a:p>
          <a:p>
            <a:pPr lvl="1" rtl="0">
              <a:lnSpc>
                <a:spcPct val="100000"/>
              </a:lnSpc>
              <a:spcBef>
                <a:spcPts val="0"/>
              </a:spcBef>
              <a:spcAft>
                <a:spcPts val="1200"/>
              </a:spcAft>
            </a:pPr>
            <a:r>
              <a:rPr lang="sv-fi" sz="1800"/>
              <a:t>Varna andra som är i fara och hjälp dem lämna platsen.</a:t>
            </a:r>
          </a:p>
          <a:p>
            <a:pPr lvl="1" rtl="0">
              <a:lnSpc>
                <a:spcPct val="100000"/>
              </a:lnSpc>
              <a:spcBef>
                <a:spcPts val="0"/>
              </a:spcBef>
              <a:spcAft>
                <a:spcPts val="1200"/>
              </a:spcAft>
            </a:pPr>
            <a:r>
              <a:rPr lang="sv-fi" sz="1800"/>
              <a:t>Gå till samlingsplatsen.</a:t>
            </a:r>
          </a:p>
          <a:p>
            <a:pPr marL="342900" indent="-342900" rtl="0">
              <a:lnSpc>
                <a:spcPct val="100000"/>
              </a:lnSpc>
              <a:spcBef>
                <a:spcPts val="0"/>
              </a:spcBef>
              <a:spcAft>
                <a:spcPts val="1200"/>
              </a:spcAft>
              <a:buFont typeface="+mj-lt"/>
              <a:buAutoNum type="arabicPeriod"/>
            </a:pPr>
            <a:r>
              <a:rPr lang="sv-fi" sz="1800" b="1"/>
              <a:t>Ring 112</a:t>
            </a:r>
            <a:r>
              <a:rPr lang="sv-fi" sz="1800"/>
              <a:t> från ett säkert ställe.</a:t>
            </a:r>
          </a:p>
          <a:p>
            <a:pPr marL="342900" indent="-342900" rtl="0">
              <a:lnSpc>
                <a:spcPct val="100000"/>
              </a:lnSpc>
              <a:spcBef>
                <a:spcPts val="0"/>
              </a:spcBef>
              <a:spcAft>
                <a:spcPts val="1200"/>
              </a:spcAft>
              <a:buFont typeface="+mj-lt"/>
              <a:buAutoNum type="arabicPeriod"/>
            </a:pPr>
            <a:r>
              <a:rPr lang="sv-fi" sz="1800" b="1"/>
              <a:t>VÄGLED</a:t>
            </a:r>
            <a:r>
              <a:rPr lang="sv-fi" sz="1800"/>
              <a:t> räddningsverket till platsen.</a:t>
            </a:r>
          </a:p>
        </p:txBody>
      </p:sp>
      <p:sp>
        <p:nvSpPr>
          <p:cNvPr id="2" name="Vapaamuotoinen: Muoto 1">
            <a:extLst>
              <a:ext uri="{FF2B5EF4-FFF2-40B4-BE49-F238E27FC236}">
                <a16:creationId xmlns:a16="http://schemas.microsoft.com/office/drawing/2014/main" id="{323F268C-6A3E-EC7B-7003-5BF8AFB58906}"/>
              </a:ext>
            </a:extLst>
          </p:cNvPr>
          <p:cNvSpPr/>
          <p:nvPr/>
        </p:nvSpPr>
        <p:spPr>
          <a:xfrm>
            <a:off x="6728981" y="149320"/>
            <a:ext cx="2360876" cy="2901562"/>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Tree>
    <p:extLst>
      <p:ext uri="{BB962C8B-B14F-4D97-AF65-F5344CB8AC3E}">
        <p14:creationId xmlns:p14="http://schemas.microsoft.com/office/powerpoint/2010/main" val="3607844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500"/>
                                        <p:tgtEl>
                                          <p:spTgt spid="5">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7" end="7"/>
                                            </p:txEl>
                                          </p:spTgt>
                                        </p:tgtEl>
                                        <p:attrNameLst>
                                          <p:attrName>style.visibility</p:attrName>
                                        </p:attrNameLst>
                                      </p:cBhvr>
                                      <p:to>
                                        <p:strVal val="visible"/>
                                      </p:to>
                                    </p:set>
                                    <p:animEffect transition="in" filter="fade">
                                      <p:cBhvr>
                                        <p:cTn id="4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Vapaamuotoinen: Muoto 17">
            <a:extLst>
              <a:ext uri="{FF2B5EF4-FFF2-40B4-BE49-F238E27FC236}">
                <a16:creationId xmlns:a16="http://schemas.microsoft.com/office/drawing/2014/main" id="{3E915B3C-5EB7-4674-BB13-D24B24652E66}"/>
              </a:ext>
            </a:extLst>
          </p:cNvPr>
          <p:cNvSpPr/>
          <p:nvPr/>
        </p:nvSpPr>
        <p:spPr>
          <a:xfrm>
            <a:off x="114301" y="561653"/>
            <a:ext cx="2502568" cy="3859951"/>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nvGrpSpPr>
          <p:cNvPr id="9" name="Ryhmä 8">
            <a:extLst>
              <a:ext uri="{FF2B5EF4-FFF2-40B4-BE49-F238E27FC236}">
                <a16:creationId xmlns:a16="http://schemas.microsoft.com/office/drawing/2014/main" id="{05994950-2C13-4953-AEFA-929563603710}"/>
              </a:ext>
            </a:extLst>
          </p:cNvPr>
          <p:cNvGrpSpPr/>
          <p:nvPr/>
        </p:nvGrpSpPr>
        <p:grpSpPr>
          <a:xfrm>
            <a:off x="2745028" y="818148"/>
            <a:ext cx="4123178" cy="3228933"/>
            <a:chOff x="4246620" y="1732007"/>
            <a:chExt cx="2600386" cy="2219295"/>
          </a:xfrm>
        </p:grpSpPr>
        <p:pic>
          <p:nvPicPr>
            <p:cNvPr id="11" name="Kuva 10">
              <a:extLst>
                <a:ext uri="{FF2B5EF4-FFF2-40B4-BE49-F238E27FC236}">
                  <a16:creationId xmlns:a16="http://schemas.microsoft.com/office/drawing/2014/main" id="{0E9DFDD3-FE76-4C90-B48D-6ACC28161D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73591">
              <a:off x="4246620" y="1732007"/>
              <a:ext cx="2600386" cy="2219295"/>
            </a:xfrm>
            <a:prstGeom prst="rect">
              <a:avLst/>
            </a:prstGeom>
            <a:effectLst>
              <a:innerShdw blurRad="63500" dist="50800" dir="13500000">
                <a:prstClr val="black">
                  <a:alpha val="50000"/>
                </a:prstClr>
              </a:innerShdw>
            </a:effectLst>
          </p:spPr>
        </p:pic>
        <p:sp>
          <p:nvSpPr>
            <p:cNvPr id="12" name="Tekstiruutu 11">
              <a:extLst>
                <a:ext uri="{FF2B5EF4-FFF2-40B4-BE49-F238E27FC236}">
                  <a16:creationId xmlns:a16="http://schemas.microsoft.com/office/drawing/2014/main" id="{79DA7F86-6A3E-4525-A536-81E6C47446A9}"/>
                </a:ext>
              </a:extLst>
            </p:cNvPr>
            <p:cNvSpPr txBox="1"/>
            <p:nvPr/>
          </p:nvSpPr>
          <p:spPr>
            <a:xfrm>
              <a:off x="4402530" y="2600961"/>
              <a:ext cx="2177776" cy="825004"/>
            </a:xfrm>
            <a:prstGeom prst="rect">
              <a:avLst/>
            </a:prstGeom>
            <a:noFill/>
          </p:spPr>
          <p:txBody>
            <a:bodyPr wrap="square" rtlCol="0">
              <a:spAutoFit/>
            </a:bodyPr>
            <a:lstStyle/>
            <a:p>
              <a:pPr algn="ctr" rtl="0"/>
              <a:r>
                <a:rPr lang="sv-fi" sz="2400">
                  <a:solidFill>
                    <a:schemeClr val="tx1"/>
                  </a:solidFill>
                  <a:latin typeface="Oswald" panose="00000500000000000000" pitchFamily="2" charset="0"/>
                  <a:ea typeface="Roboto" panose="02000000000000000000" pitchFamily="2" charset="0"/>
                </a:rPr>
                <a:t>Hur räddar du dig själv vid en brand om du inte kan använda ytterdörren?</a:t>
              </a:r>
            </a:p>
          </p:txBody>
        </p:sp>
      </p:grpSp>
    </p:spTree>
    <p:extLst>
      <p:ext uri="{BB962C8B-B14F-4D97-AF65-F5344CB8AC3E}">
        <p14:creationId xmlns:p14="http://schemas.microsoft.com/office/powerpoint/2010/main" val="1735978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2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1" name="Google Shape;121;p4"/>
          <p:cNvSpPr txBox="1"/>
          <p:nvPr/>
        </p:nvSpPr>
        <p:spPr>
          <a:xfrm>
            <a:off x="2396970" y="-517846"/>
            <a:ext cx="5518800" cy="793500"/>
          </a:xfrm>
          <a:prstGeom prst="rect">
            <a:avLst/>
          </a:prstGeom>
          <a:noFill/>
          <a:ln>
            <a:noFill/>
          </a:ln>
        </p:spPr>
        <p:txBody>
          <a:bodyPr spcFirstLastPara="1" wrap="square" lIns="91425" tIns="45700" rIns="91425" bIns="45700" rtlCol="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4500">
              <a:solidFill>
                <a:schemeClr val="lt1"/>
              </a:solidFill>
              <a:latin typeface="Calibri"/>
              <a:ea typeface="Calibri"/>
              <a:cs typeface="Calibri"/>
              <a:sym typeface="Calibri"/>
            </a:endParaRPr>
          </a:p>
        </p:txBody>
      </p:sp>
      <p:sp>
        <p:nvSpPr>
          <p:cNvPr id="16" name="Otsikko 15">
            <a:extLst>
              <a:ext uri="{FF2B5EF4-FFF2-40B4-BE49-F238E27FC236}">
                <a16:creationId xmlns:a16="http://schemas.microsoft.com/office/drawing/2014/main" id="{CF1304CB-0413-4FA4-8EFC-B4491215A36F}"/>
              </a:ext>
            </a:extLst>
          </p:cNvPr>
          <p:cNvSpPr>
            <a:spLocks noGrp="1"/>
          </p:cNvSpPr>
          <p:nvPr>
            <p:ph type="title"/>
          </p:nvPr>
        </p:nvSpPr>
        <p:spPr>
          <a:xfrm>
            <a:off x="628650" y="376238"/>
            <a:ext cx="6208432" cy="993775"/>
          </a:xfrm>
        </p:spPr>
        <p:txBody>
          <a:bodyPr rtlCol="0">
            <a:normAutofit fontScale="90000"/>
          </a:bodyPr>
          <a:lstStyle/>
          <a:p>
            <a:pPr rtl="0"/>
            <a:r>
              <a:rPr lang="sv-fi"/>
              <a:t>Vid brand blir luften livshotande på några minuter</a:t>
            </a:r>
          </a:p>
        </p:txBody>
      </p:sp>
      <p:sp>
        <p:nvSpPr>
          <p:cNvPr id="24" name="Sisällön paikkamerkki 23">
            <a:extLst>
              <a:ext uri="{FF2B5EF4-FFF2-40B4-BE49-F238E27FC236}">
                <a16:creationId xmlns:a16="http://schemas.microsoft.com/office/drawing/2014/main" id="{6501698A-B841-4181-A771-CCEDFC50F937}"/>
              </a:ext>
            </a:extLst>
          </p:cNvPr>
          <p:cNvSpPr>
            <a:spLocks noGrp="1"/>
          </p:cNvSpPr>
          <p:nvPr>
            <p:ph idx="1"/>
          </p:nvPr>
        </p:nvSpPr>
        <p:spPr>
          <a:xfrm>
            <a:off x="676462" y="1370013"/>
            <a:ext cx="6279710" cy="3262312"/>
          </a:xfrm>
        </p:spPr>
        <p:txBody>
          <a:bodyPr rtlCol="0">
            <a:noAutofit/>
          </a:bodyPr>
          <a:lstStyle/>
          <a:p>
            <a:pPr marL="0" indent="0" rtl="0">
              <a:lnSpc>
                <a:spcPct val="100000"/>
              </a:lnSpc>
              <a:spcBef>
                <a:spcPts val="0"/>
              </a:spcBef>
              <a:buNone/>
            </a:pPr>
            <a:r>
              <a:rPr lang="sv-fi" sz="1800" b="1">
                <a:solidFill>
                  <a:schemeClr val="dk1"/>
                </a:solidFill>
                <a:ea typeface="Helvetica Neue"/>
                <a:cs typeface="Helvetica Neue"/>
                <a:sym typeface="Helvetica Neue"/>
              </a:rPr>
              <a:t>Vid brand: </a:t>
            </a:r>
          </a:p>
          <a:p>
            <a:pPr marL="0" indent="0" rtl="0">
              <a:lnSpc>
                <a:spcPct val="100000"/>
              </a:lnSpc>
              <a:spcBef>
                <a:spcPts val="0"/>
              </a:spcBef>
              <a:buNone/>
            </a:pPr>
            <a:r>
              <a:rPr lang="sv-fi" sz="1800">
                <a:solidFill>
                  <a:schemeClr val="dk1"/>
                </a:solidFill>
                <a:ea typeface="Helvetica Neue"/>
                <a:cs typeface="Helvetica Neue"/>
                <a:sym typeface="Helvetica Neue"/>
              </a:rPr>
              <a:t>Om du märker en brand när den startar är den lätt att släcka.</a:t>
            </a:r>
          </a:p>
          <a:p>
            <a:pPr marL="0" indent="0" rtl="0">
              <a:lnSpc>
                <a:spcPct val="100000"/>
              </a:lnSpc>
              <a:spcBef>
                <a:spcPts val="0"/>
              </a:spcBef>
              <a:buNone/>
            </a:pPr>
            <a:endParaRPr lang="fi-FI" sz="1800" b="1">
              <a:solidFill>
                <a:schemeClr val="dk1"/>
              </a:solidFill>
              <a:ea typeface="Helvetica Neue"/>
              <a:cs typeface="Helvetica Neue"/>
              <a:sym typeface="Helvetica Neue"/>
            </a:endParaRPr>
          </a:p>
          <a:p>
            <a:pPr marL="0" indent="0" rtl="0">
              <a:lnSpc>
                <a:spcPct val="100000"/>
              </a:lnSpc>
              <a:spcBef>
                <a:spcPts val="0"/>
              </a:spcBef>
              <a:buNone/>
            </a:pPr>
            <a:r>
              <a:rPr lang="sv-fi" sz="1800" b="1">
                <a:solidFill>
                  <a:schemeClr val="dk1"/>
                </a:solidFill>
                <a:ea typeface="Helvetica Neue"/>
                <a:cs typeface="Helvetica Neue"/>
                <a:sym typeface="Helvetica Neue"/>
              </a:rPr>
              <a:t>Ungefär en minut efter antändning:</a:t>
            </a:r>
          </a:p>
          <a:p>
            <a:pPr marL="0" indent="0" rtl="0">
              <a:lnSpc>
                <a:spcPct val="100000"/>
              </a:lnSpc>
              <a:spcBef>
                <a:spcPts val="0"/>
              </a:spcBef>
              <a:buNone/>
            </a:pPr>
            <a:r>
              <a:rPr lang="sv-fi" sz="1800">
                <a:solidFill>
                  <a:schemeClr val="dk1"/>
                </a:solidFill>
                <a:ea typeface="Helvetica Neue"/>
                <a:cs typeface="Helvetica Neue"/>
                <a:sym typeface="Helvetica Neue"/>
              </a:rPr>
              <a:t>En brandvarnare i närheten upptäcker branden.</a:t>
            </a:r>
          </a:p>
          <a:p>
            <a:pPr marL="0" indent="0" rtl="0">
              <a:lnSpc>
                <a:spcPct val="100000"/>
              </a:lnSpc>
              <a:spcBef>
                <a:spcPts val="0"/>
              </a:spcBef>
              <a:buNone/>
            </a:pPr>
            <a:endParaRPr lang="fi-FI" sz="1800" b="1">
              <a:solidFill>
                <a:schemeClr val="dk1"/>
              </a:solidFill>
              <a:ea typeface="Helvetica Neue"/>
              <a:cs typeface="Helvetica Neue"/>
              <a:sym typeface="Helvetica Neue"/>
            </a:endParaRPr>
          </a:p>
          <a:p>
            <a:pPr marL="0" indent="0" rtl="0">
              <a:lnSpc>
                <a:spcPct val="100000"/>
              </a:lnSpc>
              <a:spcBef>
                <a:spcPts val="0"/>
              </a:spcBef>
              <a:buNone/>
            </a:pPr>
            <a:r>
              <a:rPr lang="sv-fi" sz="1800" b="1">
                <a:solidFill>
                  <a:schemeClr val="dk1"/>
                </a:solidFill>
                <a:ea typeface="Helvetica Neue"/>
                <a:cs typeface="Helvetica Neue"/>
                <a:sym typeface="Helvetica Neue"/>
              </a:rPr>
              <a:t>Efter några minuter: </a:t>
            </a:r>
          </a:p>
          <a:p>
            <a:pPr rtl="0">
              <a:lnSpc>
                <a:spcPct val="100000"/>
              </a:lnSpc>
              <a:spcBef>
                <a:spcPts val="0"/>
              </a:spcBef>
            </a:pPr>
            <a:r>
              <a:rPr lang="sv-fi" sz="1800">
                <a:solidFill>
                  <a:schemeClr val="dk1"/>
                </a:solidFill>
                <a:ea typeface="Helvetica Neue"/>
                <a:cs typeface="Helvetica Neue"/>
                <a:sym typeface="Helvetica Neue"/>
              </a:rPr>
              <a:t>Det är inte längre möjligt att släcka elden på egen hand. </a:t>
            </a:r>
          </a:p>
          <a:p>
            <a:pPr rtl="0">
              <a:lnSpc>
                <a:spcPct val="100000"/>
              </a:lnSpc>
              <a:spcBef>
                <a:spcPts val="0"/>
              </a:spcBef>
            </a:pPr>
            <a:r>
              <a:rPr lang="sv-fi" sz="1800">
                <a:solidFill>
                  <a:schemeClr val="dk1"/>
                </a:solidFill>
                <a:ea typeface="Helvetica Neue"/>
                <a:cs typeface="Helvetica Neue"/>
                <a:sym typeface="Helvetica Neue"/>
              </a:rPr>
              <a:t>Utrymmet innehåller redan rikligt med giftiga rökgaser,  </a:t>
            </a:r>
            <a:br>
              <a:rPr lang="fi-FI" sz="1800">
                <a:solidFill>
                  <a:schemeClr val="dk1"/>
                </a:solidFill>
                <a:ea typeface="Helvetica Neue"/>
                <a:cs typeface="Helvetica Neue"/>
                <a:sym typeface="Helvetica Neue"/>
              </a:rPr>
            </a:br>
            <a:r>
              <a:rPr lang="sv-fi" sz="1800">
                <a:solidFill>
                  <a:schemeClr val="dk1"/>
                </a:solidFill>
                <a:ea typeface="Helvetica Neue"/>
                <a:cs typeface="Helvetica Neue"/>
                <a:sym typeface="Helvetica Neue"/>
              </a:rPr>
              <a:t>som är mycket farliga att andas in.</a:t>
            </a:r>
          </a:p>
          <a:p>
            <a:pPr marL="0" indent="0" rtl="0">
              <a:lnSpc>
                <a:spcPct val="100000"/>
              </a:lnSpc>
              <a:spcBef>
                <a:spcPts val="0"/>
              </a:spcBef>
              <a:buNone/>
            </a:pPr>
            <a:endParaRPr lang="fi-FI" sz="1800">
              <a:solidFill>
                <a:schemeClr val="dk1"/>
              </a:solidFill>
              <a:ea typeface="Helvetica Neue"/>
              <a:cs typeface="Helvetica Neue"/>
              <a:sym typeface="Helvetica Neue"/>
            </a:endParaRPr>
          </a:p>
        </p:txBody>
      </p:sp>
      <p:grpSp>
        <p:nvGrpSpPr>
          <p:cNvPr id="6" name="Ryhmä 5">
            <a:extLst>
              <a:ext uri="{FF2B5EF4-FFF2-40B4-BE49-F238E27FC236}">
                <a16:creationId xmlns:a16="http://schemas.microsoft.com/office/drawing/2014/main" id="{2BC3522D-DAC4-4C08-9617-06B320621525}"/>
              </a:ext>
            </a:extLst>
          </p:cNvPr>
          <p:cNvGrpSpPr/>
          <p:nvPr/>
        </p:nvGrpSpPr>
        <p:grpSpPr>
          <a:xfrm>
            <a:off x="6579344" y="3919873"/>
            <a:ext cx="2573147" cy="1223627"/>
            <a:chOff x="6579344" y="3919873"/>
            <a:chExt cx="2573147" cy="1286512"/>
          </a:xfrm>
        </p:grpSpPr>
        <p:pic>
          <p:nvPicPr>
            <p:cNvPr id="7" name="Google Shape;283;p19" descr="9min-palo.jpg">
              <a:extLst>
                <a:ext uri="{FF2B5EF4-FFF2-40B4-BE49-F238E27FC236}">
                  <a16:creationId xmlns:a16="http://schemas.microsoft.com/office/drawing/2014/main" id="{E109E92F-5845-48D7-B77D-3DBA61FB6262}"/>
                </a:ext>
              </a:extLst>
            </p:cNvPr>
            <p:cNvPicPr preferRelativeResize="0"/>
            <p:nvPr/>
          </p:nvPicPr>
          <p:blipFill rotWithShape="1">
            <a:blip r:embed="rId3">
              <a:alphaModFix/>
            </a:blip>
            <a:srcRect/>
            <a:stretch/>
          </p:blipFill>
          <p:spPr>
            <a:xfrm>
              <a:off x="6909303" y="3919873"/>
              <a:ext cx="2243188" cy="128651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Google Shape;284;p19">
              <a:extLst>
                <a:ext uri="{FF2B5EF4-FFF2-40B4-BE49-F238E27FC236}">
                  <a16:creationId xmlns:a16="http://schemas.microsoft.com/office/drawing/2014/main" id="{46D4E3C5-3A05-4BE2-B2B9-821E4E520D92}"/>
                </a:ext>
              </a:extLst>
            </p:cNvPr>
            <p:cNvSpPr txBox="1"/>
            <p:nvPr/>
          </p:nvSpPr>
          <p:spPr>
            <a:xfrm>
              <a:off x="6579344" y="4934414"/>
              <a:ext cx="2016125" cy="246062"/>
            </a:xfrm>
            <a:prstGeom prst="rect">
              <a:avLst/>
            </a:prstGeom>
            <a:noFill/>
            <a:ln>
              <a:noFill/>
            </a:ln>
          </p:spPr>
          <p:txBody>
            <a:bodyPr spcFirstLastPara="1" wrap="square" lIns="91425" tIns="45700" rIns="91425" bIns="45700" rtlCol="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sv-fi" sz="1000" b="0" i="0" u="none" strike="noStrike" cap="none">
                  <a:solidFill>
                    <a:schemeClr val="bg1"/>
                  </a:solidFill>
                  <a:latin typeface="Helvetica Neue"/>
                  <a:ea typeface="Helvetica Neue"/>
                  <a:cs typeface="Helvetica Neue"/>
                  <a:sym typeface="Helvetica Neue"/>
                </a:rPr>
                <a:t>© </a:t>
              </a:r>
              <a:r>
                <a:rPr lang="sv-fi" sz="1000" b="1" i="0" u="none" strike="noStrike" cap="none">
                  <a:solidFill>
                    <a:schemeClr val="bg1"/>
                  </a:solidFill>
                  <a:latin typeface="Helvetica Neue"/>
                  <a:ea typeface="Helvetica Neue"/>
                  <a:cs typeface="Helvetica Neue"/>
                  <a:sym typeface="Helvetica Neue"/>
                </a:rPr>
                <a:t>Räddningstjänsten Syd</a:t>
              </a:r>
              <a:endParaRPr sz="1000" b="0" i="0" u="none" strike="noStrike" cap="none">
                <a:solidFill>
                  <a:schemeClr val="bg1"/>
                </a:solidFill>
                <a:latin typeface="Helvetica Neue"/>
                <a:ea typeface="Helvetica Neue"/>
                <a:cs typeface="Helvetica Neue"/>
                <a:sym typeface="Helvetica Neue"/>
              </a:endParaRPr>
            </a:p>
          </p:txBody>
        </p:sp>
      </p:grpSp>
      <p:grpSp>
        <p:nvGrpSpPr>
          <p:cNvPr id="9" name="Ryhmä 8">
            <a:extLst>
              <a:ext uri="{FF2B5EF4-FFF2-40B4-BE49-F238E27FC236}">
                <a16:creationId xmlns:a16="http://schemas.microsoft.com/office/drawing/2014/main" id="{536CDD1E-334C-417E-8C9C-D3D69555862E}"/>
              </a:ext>
            </a:extLst>
          </p:cNvPr>
          <p:cNvGrpSpPr/>
          <p:nvPr/>
        </p:nvGrpSpPr>
        <p:grpSpPr>
          <a:xfrm>
            <a:off x="6885823" y="0"/>
            <a:ext cx="2257122" cy="1323422"/>
            <a:chOff x="6885823" y="0"/>
            <a:chExt cx="2257122" cy="1323422"/>
          </a:xfrm>
        </p:grpSpPr>
        <p:pic>
          <p:nvPicPr>
            <p:cNvPr id="10" name="Google Shape;280;p19" descr="1min-palo.jpg">
              <a:extLst>
                <a:ext uri="{FF2B5EF4-FFF2-40B4-BE49-F238E27FC236}">
                  <a16:creationId xmlns:a16="http://schemas.microsoft.com/office/drawing/2014/main" id="{5D000B61-851B-410A-9E62-2983E0740D75}"/>
                </a:ext>
              </a:extLst>
            </p:cNvPr>
            <p:cNvPicPr preferRelativeResize="0"/>
            <p:nvPr/>
          </p:nvPicPr>
          <p:blipFill rotWithShape="1">
            <a:blip r:embed="rId4">
              <a:alphaModFix/>
              <a:extLst>
                <a:ext uri="{BEBA8EAE-BF5A-486C-A8C5-ECC9F3942E4B}">
                  <a14:imgProps xmlns:a14="http://schemas.microsoft.com/office/drawing/2010/main">
                    <a14:imgLayer r:embed="rId5">
                      <a14:imgEffect>
                        <a14:sharpenSoften amount="25000"/>
                      </a14:imgEffect>
                    </a14:imgLayer>
                  </a14:imgProps>
                </a:ext>
              </a:extLst>
            </a:blip>
            <a:srcRect/>
            <a:stretch/>
          </p:blipFill>
          <p:spPr>
            <a:xfrm>
              <a:off x="6909298" y="0"/>
              <a:ext cx="2233647" cy="130628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Google Shape;285;p19">
              <a:extLst>
                <a:ext uri="{FF2B5EF4-FFF2-40B4-BE49-F238E27FC236}">
                  <a16:creationId xmlns:a16="http://schemas.microsoft.com/office/drawing/2014/main" id="{147D4CC9-E293-4BCC-8D8A-D5FBEC97FDBA}"/>
                </a:ext>
              </a:extLst>
            </p:cNvPr>
            <p:cNvSpPr/>
            <p:nvPr/>
          </p:nvSpPr>
          <p:spPr>
            <a:xfrm>
              <a:off x="6885823" y="984868"/>
              <a:ext cx="976579" cy="338554"/>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sv-fi" sz="1600" b="1">
                  <a:solidFill>
                    <a:schemeClr val="bg1"/>
                  </a:solidFill>
                  <a:effectLst>
                    <a:outerShdw blurRad="38100" dist="38100" dir="2700000" algn="tl">
                      <a:srgbClr val="000000">
                        <a:alpha val="43137"/>
                      </a:srgbClr>
                    </a:outerShdw>
                  </a:effectLst>
                  <a:latin typeface="Oswald" panose="00000500000000000000" pitchFamily="2" charset="0"/>
                  <a:ea typeface="Helvetica Neue"/>
                  <a:cs typeface="Helvetica Neue"/>
                  <a:sym typeface="Helvetica Neue"/>
                </a:rPr>
                <a:t>1–2 min</a:t>
              </a:r>
              <a:r>
                <a:rPr lang="sv-fi" sz="1600">
                  <a:solidFill>
                    <a:schemeClr val="bg1"/>
                  </a:solidFill>
                  <a:effectLst>
                    <a:outerShdw blurRad="38100" dist="38100" dir="2700000" algn="tl">
                      <a:srgbClr val="000000">
                        <a:alpha val="43137"/>
                      </a:srgbClr>
                    </a:outerShdw>
                  </a:effectLst>
                  <a:latin typeface="Oswald" panose="00000500000000000000" pitchFamily="2" charset="0"/>
                  <a:ea typeface="Helvetica Neue"/>
                  <a:cs typeface="Helvetica Neue"/>
                  <a:sym typeface="Helvetica Neue"/>
                </a:rPr>
                <a:t> </a:t>
              </a:r>
              <a:endParaRPr>
                <a:solidFill>
                  <a:schemeClr val="bg1"/>
                </a:solidFill>
                <a:effectLst>
                  <a:outerShdw blurRad="38100" dist="38100" dir="2700000" algn="tl">
                    <a:srgbClr val="000000">
                      <a:alpha val="43137"/>
                    </a:srgbClr>
                  </a:outerShdw>
                </a:effectLst>
                <a:latin typeface="Oswald" panose="00000500000000000000" pitchFamily="2" charset="0"/>
              </a:endParaRPr>
            </a:p>
          </p:txBody>
        </p:sp>
      </p:grpSp>
      <p:grpSp>
        <p:nvGrpSpPr>
          <p:cNvPr id="12" name="Ryhmä 11">
            <a:extLst>
              <a:ext uri="{FF2B5EF4-FFF2-40B4-BE49-F238E27FC236}">
                <a16:creationId xmlns:a16="http://schemas.microsoft.com/office/drawing/2014/main" id="{2D080232-7EE3-47B9-A1B8-1F0D8EAFDB97}"/>
              </a:ext>
            </a:extLst>
          </p:cNvPr>
          <p:cNvGrpSpPr/>
          <p:nvPr/>
        </p:nvGrpSpPr>
        <p:grpSpPr>
          <a:xfrm>
            <a:off x="6885822" y="1323422"/>
            <a:ext cx="2266668" cy="1286512"/>
            <a:chOff x="6885822" y="1323422"/>
            <a:chExt cx="2266668" cy="1286512"/>
          </a:xfrm>
        </p:grpSpPr>
        <p:pic>
          <p:nvPicPr>
            <p:cNvPr id="13" name="Google Shape;281;p19" descr="3min-palo.jpg">
              <a:extLst>
                <a:ext uri="{FF2B5EF4-FFF2-40B4-BE49-F238E27FC236}">
                  <a16:creationId xmlns:a16="http://schemas.microsoft.com/office/drawing/2014/main" id="{9D7CD0E7-4BAD-4787-BB3E-F2F4EBC717F2}"/>
                </a:ext>
              </a:extLst>
            </p:cNvPr>
            <p:cNvPicPr preferRelativeResize="0"/>
            <p:nvPr/>
          </p:nvPicPr>
          <p:blipFill rotWithShape="1">
            <a:blip r:embed="rId6">
              <a:alphaModFix/>
            </a:blip>
            <a:srcRect/>
            <a:stretch/>
          </p:blipFill>
          <p:spPr>
            <a:xfrm>
              <a:off x="6909299" y="1323422"/>
              <a:ext cx="2243191" cy="128651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Google Shape;287;p19">
              <a:extLst>
                <a:ext uri="{FF2B5EF4-FFF2-40B4-BE49-F238E27FC236}">
                  <a16:creationId xmlns:a16="http://schemas.microsoft.com/office/drawing/2014/main" id="{4FBC9041-B3D4-455A-A4AB-DECC97FDC8E3}"/>
                </a:ext>
              </a:extLst>
            </p:cNvPr>
            <p:cNvSpPr/>
            <p:nvPr/>
          </p:nvSpPr>
          <p:spPr>
            <a:xfrm>
              <a:off x="6885822" y="2271380"/>
              <a:ext cx="976579" cy="338554"/>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sv-fi" sz="1600" b="1">
                  <a:solidFill>
                    <a:schemeClr val="bg1"/>
                  </a:solidFill>
                  <a:effectLst>
                    <a:outerShdw blurRad="38100" dist="38100" dir="2700000" algn="tl">
                      <a:srgbClr val="000000">
                        <a:alpha val="43137"/>
                      </a:srgbClr>
                    </a:outerShdw>
                  </a:effectLst>
                  <a:latin typeface="Oswald" panose="00000500000000000000" pitchFamily="2" charset="0"/>
                  <a:ea typeface="Helvetica Neue"/>
                  <a:cs typeface="Helvetica Neue"/>
                  <a:sym typeface="Helvetica Neue"/>
                </a:rPr>
                <a:t>2–3 min</a:t>
              </a:r>
              <a:r>
                <a:rPr lang="sv-fi" sz="1600">
                  <a:solidFill>
                    <a:schemeClr val="bg1"/>
                  </a:solidFill>
                  <a:effectLst>
                    <a:outerShdw blurRad="38100" dist="38100" dir="2700000" algn="tl">
                      <a:srgbClr val="000000">
                        <a:alpha val="43137"/>
                      </a:srgbClr>
                    </a:outerShdw>
                  </a:effectLst>
                  <a:latin typeface="Oswald" panose="00000500000000000000" pitchFamily="2" charset="0"/>
                  <a:ea typeface="Helvetica Neue"/>
                  <a:cs typeface="Helvetica Neue"/>
                  <a:sym typeface="Helvetica Neue"/>
                </a:rPr>
                <a:t> </a:t>
              </a:r>
              <a:endParaRPr>
                <a:solidFill>
                  <a:schemeClr val="bg1"/>
                </a:solidFill>
                <a:effectLst>
                  <a:outerShdw blurRad="38100" dist="38100" dir="2700000" algn="tl">
                    <a:srgbClr val="000000">
                      <a:alpha val="43137"/>
                    </a:srgbClr>
                  </a:outerShdw>
                </a:effectLst>
                <a:latin typeface="Oswald" panose="00000500000000000000" pitchFamily="2" charset="0"/>
              </a:endParaRPr>
            </a:p>
          </p:txBody>
        </p:sp>
      </p:grpSp>
      <p:grpSp>
        <p:nvGrpSpPr>
          <p:cNvPr id="15" name="Ryhmä 14">
            <a:extLst>
              <a:ext uri="{FF2B5EF4-FFF2-40B4-BE49-F238E27FC236}">
                <a16:creationId xmlns:a16="http://schemas.microsoft.com/office/drawing/2014/main" id="{C8EF6A70-A04D-4ABE-9EDB-691AC7F1F466}"/>
              </a:ext>
            </a:extLst>
          </p:cNvPr>
          <p:cNvGrpSpPr/>
          <p:nvPr/>
        </p:nvGrpSpPr>
        <p:grpSpPr>
          <a:xfrm>
            <a:off x="6909301" y="2609934"/>
            <a:ext cx="2243190" cy="1309939"/>
            <a:chOff x="6909301" y="2609934"/>
            <a:chExt cx="2243190" cy="1309939"/>
          </a:xfrm>
        </p:grpSpPr>
        <p:pic>
          <p:nvPicPr>
            <p:cNvPr id="17" name="Google Shape;282;p19">
              <a:extLst>
                <a:ext uri="{FF2B5EF4-FFF2-40B4-BE49-F238E27FC236}">
                  <a16:creationId xmlns:a16="http://schemas.microsoft.com/office/drawing/2014/main" id="{4F8D5DB3-1DA5-434E-A503-E6A1F88030FA}"/>
                </a:ext>
              </a:extLst>
            </p:cNvPr>
            <p:cNvPicPr preferRelativeResize="0"/>
            <p:nvPr/>
          </p:nvPicPr>
          <p:blipFill rotWithShape="1">
            <a:blip r:embed="rId7">
              <a:alphaModFix/>
            </a:blip>
            <a:srcRect/>
            <a:stretch/>
          </p:blipFill>
          <p:spPr>
            <a:xfrm>
              <a:off x="6909301" y="2609934"/>
              <a:ext cx="2243190" cy="130993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Google Shape;288;p19">
              <a:extLst>
                <a:ext uri="{FF2B5EF4-FFF2-40B4-BE49-F238E27FC236}">
                  <a16:creationId xmlns:a16="http://schemas.microsoft.com/office/drawing/2014/main" id="{EC1B865A-EABC-4F46-B283-CAA0636F3837}"/>
                </a:ext>
              </a:extLst>
            </p:cNvPr>
            <p:cNvSpPr/>
            <p:nvPr/>
          </p:nvSpPr>
          <p:spPr>
            <a:xfrm>
              <a:off x="6909301" y="3552093"/>
              <a:ext cx="976579" cy="338554"/>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sv-fi" sz="1600" b="1">
                  <a:solidFill>
                    <a:schemeClr val="bg1"/>
                  </a:solidFill>
                  <a:effectLst>
                    <a:outerShdw blurRad="38100" dist="38100" dir="2700000" algn="tl">
                      <a:srgbClr val="000000">
                        <a:alpha val="43137"/>
                      </a:srgbClr>
                    </a:outerShdw>
                  </a:effectLst>
                  <a:latin typeface="Oswald" panose="00000500000000000000" pitchFamily="2" charset="0"/>
                  <a:ea typeface="Helvetica Neue"/>
                  <a:cs typeface="Helvetica Neue"/>
                  <a:sym typeface="Helvetica Neue"/>
                </a:rPr>
                <a:t>3–4 min</a:t>
              </a:r>
              <a:r>
                <a:rPr lang="sv-fi" sz="1600">
                  <a:solidFill>
                    <a:schemeClr val="bg1"/>
                  </a:solidFill>
                  <a:effectLst>
                    <a:outerShdw blurRad="38100" dist="38100" dir="2700000" algn="tl">
                      <a:srgbClr val="000000">
                        <a:alpha val="43137"/>
                      </a:srgbClr>
                    </a:outerShdw>
                  </a:effectLst>
                  <a:latin typeface="Oswald" panose="00000500000000000000" pitchFamily="2" charset="0"/>
                  <a:ea typeface="Helvetica Neue"/>
                  <a:cs typeface="Helvetica Neue"/>
                  <a:sym typeface="Helvetica Neue"/>
                </a:rPr>
                <a:t> </a:t>
              </a:r>
              <a:endParaRPr>
                <a:solidFill>
                  <a:schemeClr val="bg1"/>
                </a:solidFill>
                <a:effectLst>
                  <a:outerShdw blurRad="38100" dist="38100" dir="2700000" algn="tl">
                    <a:srgbClr val="000000">
                      <a:alpha val="43137"/>
                    </a:srgbClr>
                  </a:outerShdw>
                </a:effectLst>
                <a:latin typeface="Oswald" panose="00000500000000000000" pitchFamily="2" charset="0"/>
              </a:endParaRPr>
            </a:p>
          </p:txBody>
        </p:sp>
      </p:grpSp>
    </p:spTree>
    <p:extLst>
      <p:ext uri="{BB962C8B-B14F-4D97-AF65-F5344CB8AC3E}">
        <p14:creationId xmlns:p14="http://schemas.microsoft.com/office/powerpoint/2010/main" val="39539417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xEl>
                                              <p:pRg st="1" end="1"/>
                                            </p:txEl>
                                          </p:spTgt>
                                        </p:tgtEl>
                                        <p:attrNameLst>
                                          <p:attrName>style.visibility</p:attrName>
                                        </p:attrNameLst>
                                      </p:cBhvr>
                                      <p:to>
                                        <p:strVal val="visible"/>
                                      </p:to>
                                    </p:set>
                                    <p:animEffect transition="in" filter="fade">
                                      <p:cBhvr>
                                        <p:cTn id="7" dur="500"/>
                                        <p:tgtEl>
                                          <p:spTgt spid="2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xEl>
                                              <p:pRg st="3" end="3"/>
                                            </p:txEl>
                                          </p:spTgt>
                                        </p:tgtEl>
                                        <p:attrNameLst>
                                          <p:attrName>style.visibility</p:attrName>
                                        </p:attrNameLst>
                                      </p:cBhvr>
                                      <p:to>
                                        <p:strVal val="visible"/>
                                      </p:to>
                                    </p:set>
                                    <p:animEffect transition="in" filter="fade">
                                      <p:cBhvr>
                                        <p:cTn id="12" dur="500"/>
                                        <p:tgtEl>
                                          <p:spTgt spid="24">
                                            <p:txEl>
                                              <p:pRg st="3" end="3"/>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4">
                                            <p:txEl>
                                              <p:pRg st="4" end="4"/>
                                            </p:txEl>
                                          </p:spTgt>
                                        </p:tgtEl>
                                        <p:attrNameLst>
                                          <p:attrName>style.visibility</p:attrName>
                                        </p:attrNameLst>
                                      </p:cBhvr>
                                      <p:to>
                                        <p:strVal val="visible"/>
                                      </p:to>
                                    </p:set>
                                    <p:animEffect transition="in" filter="fade">
                                      <p:cBhvr>
                                        <p:cTn id="16" dur="500"/>
                                        <p:tgtEl>
                                          <p:spTgt spid="24">
                                            <p:txEl>
                                              <p:pRg st="4" end="4"/>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xEl>
                                              <p:pRg st="6" end="6"/>
                                            </p:txEl>
                                          </p:spTgt>
                                        </p:tgtEl>
                                        <p:attrNameLst>
                                          <p:attrName>style.visibility</p:attrName>
                                        </p:attrNameLst>
                                      </p:cBhvr>
                                      <p:to>
                                        <p:strVal val="visible"/>
                                      </p:to>
                                    </p:set>
                                    <p:animEffect transition="in" filter="fade">
                                      <p:cBhvr>
                                        <p:cTn id="25" dur="500"/>
                                        <p:tgtEl>
                                          <p:spTgt spid="24">
                                            <p:txEl>
                                              <p:pRg st="6" end="6"/>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4">
                                            <p:txEl>
                                              <p:pRg st="7" end="7"/>
                                            </p:txEl>
                                          </p:spTgt>
                                        </p:tgtEl>
                                        <p:attrNameLst>
                                          <p:attrName>style.visibility</p:attrName>
                                        </p:attrNameLst>
                                      </p:cBhvr>
                                      <p:to>
                                        <p:strVal val="visible"/>
                                      </p:to>
                                    </p:set>
                                    <p:animEffect transition="in" filter="fade">
                                      <p:cBhvr>
                                        <p:cTn id="29" dur="500"/>
                                        <p:tgtEl>
                                          <p:spTgt spid="24">
                                            <p:txEl>
                                              <p:pRg st="7" end="7"/>
                                            </p:txEl>
                                          </p:spTgt>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24">
                                            <p:txEl>
                                              <p:pRg st="8" end="8"/>
                                            </p:txEl>
                                          </p:spTgt>
                                        </p:tgtEl>
                                        <p:attrNameLst>
                                          <p:attrName>style.visibility</p:attrName>
                                        </p:attrNameLst>
                                      </p:cBhvr>
                                      <p:to>
                                        <p:strVal val="visible"/>
                                      </p:to>
                                    </p:set>
                                    <p:animEffect transition="in" filter="fade">
                                      <p:cBhvr>
                                        <p:cTn id="33" dur="500"/>
                                        <p:tgtEl>
                                          <p:spTgt spid="24">
                                            <p:txEl>
                                              <p:pRg st="8" end="8"/>
                                            </p:txEl>
                                          </p:spTgt>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par>
                          <p:cTn id="38" fill="hold">
                            <p:stCondLst>
                              <p:cond delay="2500"/>
                            </p:stCondLst>
                            <p:childTnLst>
                              <p:par>
                                <p:cTn id="39" presetID="10"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89D08A-1C10-4FE0-AA02-0676C5EFB575}"/>
              </a:ext>
            </a:extLst>
          </p:cNvPr>
          <p:cNvSpPr>
            <a:spLocks noGrp="1"/>
          </p:cNvSpPr>
          <p:nvPr>
            <p:ph type="title"/>
          </p:nvPr>
        </p:nvSpPr>
        <p:spPr/>
        <p:txBody>
          <a:bodyPr rtlCol="0"/>
          <a:lstStyle/>
          <a:p>
            <a:pPr rtl="0"/>
            <a:r>
              <a:rPr lang="sv-fi"/>
              <a:t>Olika sätt att rädda sig själv i olika situationer</a:t>
            </a:r>
          </a:p>
        </p:txBody>
      </p:sp>
      <p:sp>
        <p:nvSpPr>
          <p:cNvPr id="10" name="Tekstiruutu 9">
            <a:extLst>
              <a:ext uri="{FF2B5EF4-FFF2-40B4-BE49-F238E27FC236}">
                <a16:creationId xmlns:a16="http://schemas.microsoft.com/office/drawing/2014/main" id="{22AE9582-CBD6-42B1-A571-B7E7CD3F7396}"/>
              </a:ext>
            </a:extLst>
          </p:cNvPr>
          <p:cNvSpPr txBox="1"/>
          <p:nvPr/>
        </p:nvSpPr>
        <p:spPr>
          <a:xfrm>
            <a:off x="2577625" y="3443538"/>
            <a:ext cx="2018519" cy="1015663"/>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Det brinner annanstans i</a:t>
            </a:r>
          </a:p>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höghuset</a:t>
            </a:r>
            <a:endParaRPr lang="fi-FI" sz="500">
              <a:solidFill>
                <a:schemeClr val="bg1"/>
              </a:solidFill>
              <a:effectLst>
                <a:outerShdw blurRad="38100" dist="38100" dir="2700000" algn="tl">
                  <a:srgbClr val="000000">
                    <a:alpha val="43137"/>
                  </a:srgbClr>
                </a:outerShdw>
              </a:effectLst>
              <a:latin typeface="Oswald" panose="00000500000000000000" pitchFamily="2" charset="0"/>
            </a:endParaRPr>
          </a:p>
        </p:txBody>
      </p:sp>
      <p:sp>
        <p:nvSpPr>
          <p:cNvPr id="12" name="Tekstiruutu 11">
            <a:extLst>
              <a:ext uri="{FF2B5EF4-FFF2-40B4-BE49-F238E27FC236}">
                <a16:creationId xmlns:a16="http://schemas.microsoft.com/office/drawing/2014/main" id="{C8F99277-8340-4081-AE14-43E372EF8614}"/>
              </a:ext>
            </a:extLst>
          </p:cNvPr>
          <p:cNvSpPr txBox="1"/>
          <p:nvPr/>
        </p:nvSpPr>
        <p:spPr>
          <a:xfrm>
            <a:off x="333013" y="3443538"/>
            <a:ext cx="2018519" cy="400110"/>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Ditt hem brinner</a:t>
            </a:r>
            <a:endParaRPr lang="fi-FI" sz="500">
              <a:solidFill>
                <a:schemeClr val="bg1"/>
              </a:solidFill>
              <a:effectLst>
                <a:outerShdw blurRad="38100" dist="38100" dir="2700000" algn="tl">
                  <a:srgbClr val="000000">
                    <a:alpha val="43137"/>
                  </a:srgbClr>
                </a:outerShdw>
              </a:effectLst>
              <a:latin typeface="Oswald" panose="00000500000000000000" pitchFamily="2" charset="0"/>
            </a:endParaRPr>
          </a:p>
        </p:txBody>
      </p:sp>
      <p:sp>
        <p:nvSpPr>
          <p:cNvPr id="13" name="Tekstiruutu 12">
            <a:extLst>
              <a:ext uri="{FF2B5EF4-FFF2-40B4-BE49-F238E27FC236}">
                <a16:creationId xmlns:a16="http://schemas.microsoft.com/office/drawing/2014/main" id="{2BB6689B-5C7C-40E5-A542-88D104C061DF}"/>
              </a:ext>
            </a:extLst>
          </p:cNvPr>
          <p:cNvSpPr txBox="1"/>
          <p:nvPr/>
        </p:nvSpPr>
        <p:spPr>
          <a:xfrm>
            <a:off x="4651452" y="3443538"/>
            <a:ext cx="2018519" cy="400110"/>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Det brinner i närheten</a:t>
            </a:r>
            <a:endParaRPr lang="fi-FI" sz="500">
              <a:solidFill>
                <a:schemeClr val="bg1"/>
              </a:solidFill>
              <a:effectLst>
                <a:outerShdw blurRad="38100" dist="38100" dir="2700000" algn="tl">
                  <a:srgbClr val="000000">
                    <a:alpha val="43137"/>
                  </a:srgbClr>
                </a:outerShdw>
              </a:effectLst>
              <a:latin typeface="Oswald" panose="00000500000000000000" pitchFamily="2" charset="0"/>
            </a:endParaRPr>
          </a:p>
        </p:txBody>
      </p:sp>
      <p:sp>
        <p:nvSpPr>
          <p:cNvPr id="14" name="Tekstiruutu 13">
            <a:extLst>
              <a:ext uri="{FF2B5EF4-FFF2-40B4-BE49-F238E27FC236}">
                <a16:creationId xmlns:a16="http://schemas.microsoft.com/office/drawing/2014/main" id="{184ED060-420D-494C-8627-7507F78FC670}"/>
              </a:ext>
            </a:extLst>
          </p:cNvPr>
          <p:cNvSpPr txBox="1"/>
          <p:nvPr/>
        </p:nvSpPr>
        <p:spPr>
          <a:xfrm>
            <a:off x="6840757" y="3443538"/>
            <a:ext cx="2018519" cy="707886"/>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Det brinner på en offentlig plats</a:t>
            </a:r>
            <a:endParaRPr lang="fi-FI" sz="500">
              <a:solidFill>
                <a:schemeClr val="bg1"/>
              </a:solidFill>
              <a:effectLst>
                <a:outerShdw blurRad="38100" dist="38100" dir="2700000" algn="tl">
                  <a:srgbClr val="000000">
                    <a:alpha val="43137"/>
                  </a:srgbClr>
                </a:outerShdw>
              </a:effectLst>
              <a:latin typeface="Oswald" panose="00000500000000000000" pitchFamily="2" charset="0"/>
            </a:endParaRPr>
          </a:p>
        </p:txBody>
      </p:sp>
      <p:sp>
        <p:nvSpPr>
          <p:cNvPr id="15" name="Vapaamuotoinen: Muoto 14">
            <a:extLst>
              <a:ext uri="{FF2B5EF4-FFF2-40B4-BE49-F238E27FC236}">
                <a16:creationId xmlns:a16="http://schemas.microsoft.com/office/drawing/2014/main" id="{C277BD2D-9B6E-4C26-BBFC-A4581228B35B}"/>
              </a:ext>
            </a:extLst>
          </p:cNvPr>
          <p:cNvSpPr/>
          <p:nvPr/>
        </p:nvSpPr>
        <p:spPr>
          <a:xfrm>
            <a:off x="4651452" y="1362802"/>
            <a:ext cx="1925374" cy="2029641"/>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cstate="print">
              <a:extLst>
                <a:ext uri="{28A0092B-C50C-407E-A947-70E740481C1C}">
                  <a14:useLocalDpi xmlns:a14="http://schemas.microsoft.com/office/drawing/2010/main"/>
                </a:ext>
              </a:extLst>
            </a:blip>
            <a:srcRect/>
            <a:stretch>
              <a:fillRect l="-4710" t="-21141" r="-4710" b="-2316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6" name="Vapaamuotoinen: Muoto 15">
            <a:extLst>
              <a:ext uri="{FF2B5EF4-FFF2-40B4-BE49-F238E27FC236}">
                <a16:creationId xmlns:a16="http://schemas.microsoft.com/office/drawing/2014/main" id="{5B9E416E-036E-4F33-8739-29077FE903F5}"/>
              </a:ext>
            </a:extLst>
          </p:cNvPr>
          <p:cNvSpPr/>
          <p:nvPr/>
        </p:nvSpPr>
        <p:spPr>
          <a:xfrm>
            <a:off x="6792869" y="1424124"/>
            <a:ext cx="2066407" cy="1914208"/>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a:extLst>
                <a:ext uri="{96DAC541-7B7A-43D3-8B79-37D633B846F1}">
                  <asvg:svgBlip xmlns:asvg="http://schemas.microsoft.com/office/drawing/2016/SVG/main" r:embed="rId5"/>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1" name="Vapaamuotoinen: Muoto 10">
            <a:extLst>
              <a:ext uri="{FF2B5EF4-FFF2-40B4-BE49-F238E27FC236}">
                <a16:creationId xmlns:a16="http://schemas.microsoft.com/office/drawing/2014/main" id="{2C4D525B-BE26-4752-A089-DD9DFFF4F07A}"/>
              </a:ext>
            </a:extLst>
          </p:cNvPr>
          <p:cNvSpPr/>
          <p:nvPr/>
        </p:nvSpPr>
        <p:spPr>
          <a:xfrm>
            <a:off x="333013" y="1585314"/>
            <a:ext cx="2160000" cy="1642922"/>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6"/>
            <a:srcRect/>
            <a:stretch>
              <a:fillRect l="-32845" t="-17810" r="-33822" b="-3119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9" name="Vapaamuotoinen: Muoto 8">
            <a:extLst>
              <a:ext uri="{FF2B5EF4-FFF2-40B4-BE49-F238E27FC236}">
                <a16:creationId xmlns:a16="http://schemas.microsoft.com/office/drawing/2014/main" id="{012C109A-4589-44F4-BEBA-DB2962A247A0}"/>
              </a:ext>
            </a:extLst>
          </p:cNvPr>
          <p:cNvSpPr/>
          <p:nvPr/>
        </p:nvSpPr>
        <p:spPr>
          <a:xfrm>
            <a:off x="2702366" y="1453057"/>
            <a:ext cx="1684424" cy="1834712"/>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7"/>
            <a:srcRect/>
            <a:stretch>
              <a:fillRect l="5845" t="-798" r="5845" b="-2190"/>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Tree>
    <p:extLst>
      <p:ext uri="{BB962C8B-B14F-4D97-AF65-F5344CB8AC3E}">
        <p14:creationId xmlns:p14="http://schemas.microsoft.com/office/powerpoint/2010/main" val="4014654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C61AF0F0-ABAC-48BC-8136-4333469462AA}"/>
              </a:ext>
            </a:extLst>
          </p:cNvPr>
          <p:cNvSpPr>
            <a:spLocks noGrp="1"/>
          </p:cNvSpPr>
          <p:nvPr>
            <p:ph type="title"/>
          </p:nvPr>
        </p:nvSpPr>
        <p:spPr/>
        <p:txBody>
          <a:bodyPr rtlCol="0">
            <a:normAutofit fontScale="90000"/>
          </a:bodyPr>
          <a:lstStyle/>
          <a:p>
            <a:pPr rtl="0"/>
            <a:r>
              <a:rPr lang="sv-fi"/>
              <a:t>Hur agerar du om det brinner annanstans i höghuset?</a:t>
            </a:r>
            <a:endParaRPr lang="fi-FI" b="1"/>
          </a:p>
        </p:txBody>
      </p:sp>
      <p:sp>
        <p:nvSpPr>
          <p:cNvPr id="5" name="Sisällön paikkamerkki 4">
            <a:extLst>
              <a:ext uri="{FF2B5EF4-FFF2-40B4-BE49-F238E27FC236}">
                <a16:creationId xmlns:a16="http://schemas.microsoft.com/office/drawing/2014/main" id="{94AF630D-57E3-4938-9AD6-76710DF34DB3}"/>
              </a:ext>
            </a:extLst>
          </p:cNvPr>
          <p:cNvSpPr>
            <a:spLocks noGrp="1"/>
          </p:cNvSpPr>
          <p:nvPr>
            <p:ph idx="1"/>
          </p:nvPr>
        </p:nvSpPr>
        <p:spPr>
          <a:xfrm>
            <a:off x="714375" y="1485900"/>
            <a:ext cx="4552950" cy="3262312"/>
          </a:xfrm>
        </p:spPr>
        <p:txBody>
          <a:bodyPr rtlCol="0">
            <a:normAutofit/>
          </a:bodyPr>
          <a:lstStyle/>
          <a:p>
            <a:pPr marL="0" indent="0" rtl="0">
              <a:lnSpc>
                <a:spcPct val="100000"/>
              </a:lnSpc>
              <a:spcBef>
                <a:spcPts val="0"/>
              </a:spcBef>
              <a:spcAft>
                <a:spcPts val="1200"/>
              </a:spcAft>
              <a:buNone/>
            </a:pPr>
            <a:r>
              <a:rPr lang="sv-fi" sz="1800"/>
              <a:t>Spela spelet på: </a:t>
            </a:r>
            <a:r>
              <a:rPr lang="sv-fi" sz="1800">
                <a:hlinkClick r:id="rId3"/>
              </a:rPr>
              <a:t>bit.ly/tulipalo1</a:t>
            </a:r>
            <a:r>
              <a:rPr lang="sv-fi" sz="1800"/>
              <a:t> eller gå till spelet genom att läsa QR-koden. </a:t>
            </a:r>
          </a:p>
        </p:txBody>
      </p:sp>
      <p:pic>
        <p:nvPicPr>
          <p:cNvPr id="6" name="Picture 2">
            <a:extLst>
              <a:ext uri="{FF2B5EF4-FFF2-40B4-BE49-F238E27FC236}">
                <a16:creationId xmlns:a16="http://schemas.microsoft.com/office/drawing/2014/main" id="{D90612CA-5110-451B-87C6-764C2B7564F4}"/>
              </a:ext>
            </a:extLst>
          </p:cNvPr>
          <p:cNvPicPr>
            <a:picLocks noChangeAspect="1" noChangeArrowheads="1"/>
          </p:cNvPicPr>
          <p:nvPr/>
        </p:nvPicPr>
        <p:blipFill>
          <a:blip r:embed="rId4"/>
          <a:srcRect/>
          <a:stretch/>
        </p:blipFill>
        <p:spPr bwMode="auto">
          <a:xfrm>
            <a:off x="714375" y="2311445"/>
            <a:ext cx="2552654" cy="2552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927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C61AF0F0-ABAC-48BC-8136-4333469462AA}"/>
              </a:ext>
            </a:extLst>
          </p:cNvPr>
          <p:cNvSpPr>
            <a:spLocks noGrp="1"/>
          </p:cNvSpPr>
          <p:nvPr>
            <p:ph type="title"/>
          </p:nvPr>
        </p:nvSpPr>
        <p:spPr>
          <a:xfrm>
            <a:off x="628650" y="376238"/>
            <a:ext cx="6981825" cy="993775"/>
          </a:xfrm>
        </p:spPr>
        <p:txBody>
          <a:bodyPr rtlCol="0">
            <a:normAutofit fontScale="90000"/>
          </a:bodyPr>
          <a:lstStyle/>
          <a:p>
            <a:pPr rtl="0"/>
            <a:r>
              <a:rPr lang="sv-fi" b="1"/>
              <a:t>Stanna i din lägenhet</a:t>
            </a:r>
            <a:r>
              <a:rPr lang="sv-fi"/>
              <a:t> om det brinner annanstans i höghuset</a:t>
            </a:r>
          </a:p>
        </p:txBody>
      </p:sp>
      <p:sp>
        <p:nvSpPr>
          <p:cNvPr id="5" name="Sisällön paikkamerkki 4">
            <a:extLst>
              <a:ext uri="{FF2B5EF4-FFF2-40B4-BE49-F238E27FC236}">
                <a16:creationId xmlns:a16="http://schemas.microsoft.com/office/drawing/2014/main" id="{94AF630D-57E3-4938-9AD6-76710DF34DB3}"/>
              </a:ext>
            </a:extLst>
          </p:cNvPr>
          <p:cNvSpPr>
            <a:spLocks noGrp="1"/>
          </p:cNvSpPr>
          <p:nvPr>
            <p:ph idx="1"/>
          </p:nvPr>
        </p:nvSpPr>
        <p:spPr>
          <a:xfrm>
            <a:off x="714375" y="1485900"/>
            <a:ext cx="5743575" cy="3262312"/>
          </a:xfrm>
        </p:spPr>
        <p:txBody>
          <a:bodyPr rtlCol="0">
            <a:normAutofit lnSpcReduction="10000"/>
          </a:bodyPr>
          <a:lstStyle/>
          <a:p>
            <a:pPr marL="342900" indent="-342900" rtl="0">
              <a:lnSpc>
                <a:spcPct val="100000"/>
              </a:lnSpc>
              <a:spcBef>
                <a:spcPts val="0"/>
              </a:spcBef>
              <a:spcAft>
                <a:spcPts val="1200"/>
              </a:spcAft>
              <a:buFont typeface="+mj-lt"/>
              <a:buAutoNum type="arabicPeriod"/>
            </a:pPr>
            <a:r>
              <a:rPr lang="sv-fi" sz="1800" b="1"/>
              <a:t>STANNA </a:t>
            </a:r>
            <a:r>
              <a:rPr lang="sv-fi" sz="1800"/>
              <a:t>i din egen lägenhet. </a:t>
            </a:r>
            <a:br>
              <a:rPr lang="fi-FI" sz="1800" dirty="0"/>
            </a:br>
            <a:r>
              <a:rPr lang="sv-fi" sz="1800"/>
              <a:t>Gå inte ut i korridoren eller i rökfyllda rum.</a:t>
            </a:r>
          </a:p>
          <a:p>
            <a:pPr marL="342900" indent="-342900" rtl="0">
              <a:lnSpc>
                <a:spcPct val="100000"/>
              </a:lnSpc>
              <a:spcBef>
                <a:spcPts val="0"/>
              </a:spcBef>
              <a:spcAft>
                <a:spcPts val="1200"/>
              </a:spcAft>
              <a:buFont typeface="+mj-lt"/>
              <a:buAutoNum type="arabicPeriod"/>
            </a:pPr>
            <a:r>
              <a:rPr lang="sv-fi" sz="1800" b="1"/>
              <a:t>STÄNG</a:t>
            </a:r>
            <a:r>
              <a:rPr lang="sv-fi" sz="1800"/>
              <a:t> mellandörrarna till tamburen.</a:t>
            </a:r>
          </a:p>
          <a:p>
            <a:pPr marL="342900" indent="-342900" rtl="0">
              <a:lnSpc>
                <a:spcPct val="100000"/>
              </a:lnSpc>
              <a:spcBef>
                <a:spcPts val="0"/>
              </a:spcBef>
              <a:spcAft>
                <a:spcPts val="1200"/>
              </a:spcAft>
              <a:buFont typeface="+mj-lt"/>
              <a:buAutoNum type="arabicPeriod"/>
            </a:pPr>
            <a:r>
              <a:rPr lang="sv-fi" sz="1800" b="1"/>
              <a:t>RING</a:t>
            </a:r>
            <a:r>
              <a:rPr lang="sv-fi" sz="1800"/>
              <a:t> 112.</a:t>
            </a:r>
          </a:p>
          <a:p>
            <a:pPr marL="342900" indent="-342900" rtl="0">
              <a:lnSpc>
                <a:spcPct val="100000"/>
              </a:lnSpc>
              <a:spcBef>
                <a:spcPts val="0"/>
              </a:spcBef>
              <a:spcAft>
                <a:spcPts val="1200"/>
              </a:spcAft>
              <a:buFont typeface="+mj-lt"/>
              <a:buAutoNum type="arabicPeriod"/>
            </a:pPr>
            <a:r>
              <a:rPr lang="sv-fi" sz="1800" b="1"/>
              <a:t>TÄTA</a:t>
            </a:r>
            <a:r>
              <a:rPr lang="sv-fi" sz="1800"/>
              <a:t> dörrspringan med en våt handduk och tejpa för brevluckans springor om det kommer in rök i lägenheten.</a:t>
            </a:r>
          </a:p>
          <a:p>
            <a:pPr marL="342900" indent="-342900" rtl="0">
              <a:lnSpc>
                <a:spcPct val="100000"/>
              </a:lnSpc>
              <a:spcBef>
                <a:spcPts val="0"/>
              </a:spcBef>
              <a:spcAft>
                <a:spcPts val="1200"/>
              </a:spcAft>
              <a:buFont typeface="+mj-lt"/>
              <a:buAutoNum type="arabicPeriod"/>
            </a:pPr>
            <a:r>
              <a:rPr lang="sv-fi" sz="1800" b="1"/>
              <a:t>GÅ</a:t>
            </a:r>
            <a:r>
              <a:rPr lang="sv-fi" sz="1800"/>
              <a:t> till ett öppet fönster eller balkongen, </a:t>
            </a:r>
            <a:br>
              <a:rPr lang="fi-FI" sz="1800" dirty="0"/>
            </a:br>
            <a:r>
              <a:rPr lang="sv-fi" sz="1800"/>
              <a:t>om det fortfarande kommer in rök i lägenheten. RING 112.</a:t>
            </a:r>
          </a:p>
        </p:txBody>
      </p:sp>
      <p:sp>
        <p:nvSpPr>
          <p:cNvPr id="6" name="Vapaamuotoinen: Muoto 5">
            <a:extLst>
              <a:ext uri="{FF2B5EF4-FFF2-40B4-BE49-F238E27FC236}">
                <a16:creationId xmlns:a16="http://schemas.microsoft.com/office/drawing/2014/main" id="{C9EA57A0-86C7-4675-BC9B-8D7289DEE336}"/>
              </a:ext>
            </a:extLst>
          </p:cNvPr>
          <p:cNvSpPr/>
          <p:nvPr/>
        </p:nvSpPr>
        <p:spPr>
          <a:xfrm>
            <a:off x="6078677" y="1059907"/>
            <a:ext cx="2697897" cy="3205287"/>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srcRect/>
            <a:stretch>
              <a:fillRect l="-2621" t="-41884" r="-9467" b="-8242"/>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Tree>
    <p:extLst>
      <p:ext uri="{BB962C8B-B14F-4D97-AF65-F5344CB8AC3E}">
        <p14:creationId xmlns:p14="http://schemas.microsoft.com/office/powerpoint/2010/main" val="2057460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89D08A-1C10-4FE0-AA02-0676C5EFB575}"/>
              </a:ext>
            </a:extLst>
          </p:cNvPr>
          <p:cNvSpPr>
            <a:spLocks noGrp="1"/>
          </p:cNvSpPr>
          <p:nvPr>
            <p:ph type="title"/>
          </p:nvPr>
        </p:nvSpPr>
        <p:spPr/>
        <p:txBody>
          <a:bodyPr rtlCol="0"/>
          <a:lstStyle/>
          <a:p>
            <a:pPr rtl="0"/>
            <a:r>
              <a:rPr lang="sv-fi"/>
              <a:t>Olika sätt att rädda sig själv i olika situationer</a:t>
            </a:r>
          </a:p>
        </p:txBody>
      </p:sp>
      <p:sp>
        <p:nvSpPr>
          <p:cNvPr id="10" name="Tekstiruutu 9">
            <a:extLst>
              <a:ext uri="{FF2B5EF4-FFF2-40B4-BE49-F238E27FC236}">
                <a16:creationId xmlns:a16="http://schemas.microsoft.com/office/drawing/2014/main" id="{22AE9582-CBD6-42B1-A571-B7E7CD3F7396}"/>
              </a:ext>
            </a:extLst>
          </p:cNvPr>
          <p:cNvSpPr txBox="1"/>
          <p:nvPr/>
        </p:nvSpPr>
        <p:spPr>
          <a:xfrm>
            <a:off x="2577625" y="3443538"/>
            <a:ext cx="2018519" cy="1015663"/>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Det brinner annanstans i</a:t>
            </a:r>
          </a:p>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höghuset</a:t>
            </a:r>
            <a:endParaRPr lang="fi-FI" sz="500">
              <a:solidFill>
                <a:schemeClr val="bg1"/>
              </a:solidFill>
              <a:effectLst>
                <a:outerShdw blurRad="38100" dist="38100" dir="2700000" algn="tl">
                  <a:srgbClr val="000000">
                    <a:alpha val="43137"/>
                  </a:srgbClr>
                </a:outerShdw>
              </a:effectLst>
              <a:latin typeface="Oswald" panose="00000500000000000000" pitchFamily="2" charset="0"/>
            </a:endParaRPr>
          </a:p>
        </p:txBody>
      </p:sp>
      <p:sp>
        <p:nvSpPr>
          <p:cNvPr id="12" name="Tekstiruutu 11">
            <a:extLst>
              <a:ext uri="{FF2B5EF4-FFF2-40B4-BE49-F238E27FC236}">
                <a16:creationId xmlns:a16="http://schemas.microsoft.com/office/drawing/2014/main" id="{C8F99277-8340-4081-AE14-43E372EF8614}"/>
              </a:ext>
            </a:extLst>
          </p:cNvPr>
          <p:cNvSpPr txBox="1"/>
          <p:nvPr/>
        </p:nvSpPr>
        <p:spPr>
          <a:xfrm>
            <a:off x="333013" y="3443538"/>
            <a:ext cx="2018519" cy="400110"/>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Ditt hem brinner</a:t>
            </a:r>
            <a:endParaRPr lang="fi-FI" sz="500">
              <a:solidFill>
                <a:schemeClr val="bg1"/>
              </a:solidFill>
              <a:effectLst>
                <a:outerShdw blurRad="38100" dist="38100" dir="2700000" algn="tl">
                  <a:srgbClr val="000000">
                    <a:alpha val="43137"/>
                  </a:srgbClr>
                </a:outerShdw>
              </a:effectLst>
              <a:latin typeface="Oswald" panose="00000500000000000000" pitchFamily="2" charset="0"/>
            </a:endParaRPr>
          </a:p>
        </p:txBody>
      </p:sp>
      <p:sp>
        <p:nvSpPr>
          <p:cNvPr id="13" name="Tekstiruutu 12">
            <a:extLst>
              <a:ext uri="{FF2B5EF4-FFF2-40B4-BE49-F238E27FC236}">
                <a16:creationId xmlns:a16="http://schemas.microsoft.com/office/drawing/2014/main" id="{2BB6689B-5C7C-40E5-A542-88D104C061DF}"/>
              </a:ext>
            </a:extLst>
          </p:cNvPr>
          <p:cNvSpPr txBox="1"/>
          <p:nvPr/>
        </p:nvSpPr>
        <p:spPr>
          <a:xfrm>
            <a:off x="4651452" y="3443538"/>
            <a:ext cx="2018519" cy="400110"/>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Det brinner i närheten</a:t>
            </a:r>
            <a:endParaRPr lang="fi-FI" sz="500">
              <a:solidFill>
                <a:schemeClr val="bg1"/>
              </a:solidFill>
              <a:effectLst>
                <a:outerShdw blurRad="38100" dist="38100" dir="2700000" algn="tl">
                  <a:srgbClr val="000000">
                    <a:alpha val="43137"/>
                  </a:srgbClr>
                </a:outerShdw>
              </a:effectLst>
              <a:latin typeface="Oswald" panose="00000500000000000000" pitchFamily="2" charset="0"/>
            </a:endParaRPr>
          </a:p>
        </p:txBody>
      </p:sp>
      <p:sp>
        <p:nvSpPr>
          <p:cNvPr id="14" name="Tekstiruutu 13">
            <a:extLst>
              <a:ext uri="{FF2B5EF4-FFF2-40B4-BE49-F238E27FC236}">
                <a16:creationId xmlns:a16="http://schemas.microsoft.com/office/drawing/2014/main" id="{184ED060-420D-494C-8627-7507F78FC670}"/>
              </a:ext>
            </a:extLst>
          </p:cNvPr>
          <p:cNvSpPr txBox="1"/>
          <p:nvPr/>
        </p:nvSpPr>
        <p:spPr>
          <a:xfrm>
            <a:off x="6840757" y="3443538"/>
            <a:ext cx="2018519" cy="707886"/>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Det brinner på en offentlig plats</a:t>
            </a:r>
            <a:endParaRPr lang="fi-FI" sz="500">
              <a:solidFill>
                <a:schemeClr val="bg1"/>
              </a:solidFill>
              <a:effectLst>
                <a:outerShdw blurRad="38100" dist="38100" dir="2700000" algn="tl">
                  <a:srgbClr val="000000">
                    <a:alpha val="43137"/>
                  </a:srgbClr>
                </a:outerShdw>
              </a:effectLst>
              <a:latin typeface="Oswald" panose="00000500000000000000" pitchFamily="2" charset="0"/>
            </a:endParaRPr>
          </a:p>
        </p:txBody>
      </p:sp>
      <p:sp>
        <p:nvSpPr>
          <p:cNvPr id="16" name="Vapaamuotoinen: Muoto 15">
            <a:extLst>
              <a:ext uri="{FF2B5EF4-FFF2-40B4-BE49-F238E27FC236}">
                <a16:creationId xmlns:a16="http://schemas.microsoft.com/office/drawing/2014/main" id="{5B9E416E-036E-4F33-8739-29077FE903F5}"/>
              </a:ext>
            </a:extLst>
          </p:cNvPr>
          <p:cNvSpPr/>
          <p:nvPr/>
        </p:nvSpPr>
        <p:spPr>
          <a:xfrm>
            <a:off x="6792869" y="1424124"/>
            <a:ext cx="2066407" cy="1914208"/>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96DAC541-7B7A-43D3-8B79-37D633B846F1}">
                  <asvg:svgBlip xmlns:asvg="http://schemas.microsoft.com/office/drawing/2016/SVG/main" r:embed="rId4"/>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1" name="Vapaamuotoinen: Muoto 10">
            <a:extLst>
              <a:ext uri="{FF2B5EF4-FFF2-40B4-BE49-F238E27FC236}">
                <a16:creationId xmlns:a16="http://schemas.microsoft.com/office/drawing/2014/main" id="{2C4D525B-BE26-4752-A089-DD9DFFF4F07A}"/>
              </a:ext>
            </a:extLst>
          </p:cNvPr>
          <p:cNvSpPr/>
          <p:nvPr/>
        </p:nvSpPr>
        <p:spPr>
          <a:xfrm>
            <a:off x="333013" y="1585314"/>
            <a:ext cx="2160000" cy="1642922"/>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a:srcRect/>
            <a:stretch>
              <a:fillRect l="-32845" t="-17810" r="-33822" b="-3119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9" name="Vapaamuotoinen: Muoto 8">
            <a:extLst>
              <a:ext uri="{FF2B5EF4-FFF2-40B4-BE49-F238E27FC236}">
                <a16:creationId xmlns:a16="http://schemas.microsoft.com/office/drawing/2014/main" id="{012C109A-4589-44F4-BEBA-DB2962A247A0}"/>
              </a:ext>
            </a:extLst>
          </p:cNvPr>
          <p:cNvSpPr/>
          <p:nvPr/>
        </p:nvSpPr>
        <p:spPr>
          <a:xfrm>
            <a:off x="2702366" y="1453057"/>
            <a:ext cx="1684424" cy="1834712"/>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6"/>
            <a:srcRect/>
            <a:stretch>
              <a:fillRect l="5845" t="-798" r="5845" b="-2190"/>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5" name="Vapaamuotoinen: Muoto 14">
            <a:extLst>
              <a:ext uri="{FF2B5EF4-FFF2-40B4-BE49-F238E27FC236}">
                <a16:creationId xmlns:a16="http://schemas.microsoft.com/office/drawing/2014/main" id="{C277BD2D-9B6E-4C26-BBFC-A4581228B35B}"/>
              </a:ext>
            </a:extLst>
          </p:cNvPr>
          <p:cNvSpPr/>
          <p:nvPr/>
        </p:nvSpPr>
        <p:spPr>
          <a:xfrm>
            <a:off x="4651452" y="1362802"/>
            <a:ext cx="1925374" cy="2029641"/>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7" cstate="print">
              <a:extLst>
                <a:ext uri="{28A0092B-C50C-407E-A947-70E740481C1C}">
                  <a14:useLocalDpi xmlns:a14="http://schemas.microsoft.com/office/drawing/2010/main"/>
                </a:ext>
              </a:extLst>
            </a:blip>
            <a:srcRect/>
            <a:stretch>
              <a:fillRect l="-4710" t="-21141" r="-4710" b="-2316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Tree>
    <p:extLst>
      <p:ext uri="{BB962C8B-B14F-4D97-AF65-F5344CB8AC3E}">
        <p14:creationId xmlns:p14="http://schemas.microsoft.com/office/powerpoint/2010/main" val="18529654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C61AF0F0-ABAC-48BC-8136-4333469462AA}"/>
              </a:ext>
            </a:extLst>
          </p:cNvPr>
          <p:cNvSpPr>
            <a:spLocks noGrp="1"/>
          </p:cNvSpPr>
          <p:nvPr>
            <p:ph type="title"/>
          </p:nvPr>
        </p:nvSpPr>
        <p:spPr/>
        <p:txBody>
          <a:bodyPr rtlCol="0">
            <a:normAutofit fontScale="90000"/>
          </a:bodyPr>
          <a:lstStyle/>
          <a:p>
            <a:pPr rtl="0"/>
            <a:r>
              <a:rPr lang="sv-fi">
                <a:latin typeface="Oswald"/>
              </a:rPr>
              <a:t>Hur agerar du om det brinner annanstans nära dig?</a:t>
            </a:r>
            <a:endParaRPr lang="fi-FI" b="1">
              <a:latin typeface="Oswald"/>
            </a:endParaRPr>
          </a:p>
        </p:txBody>
      </p:sp>
      <p:sp>
        <p:nvSpPr>
          <p:cNvPr id="5" name="Sisällön paikkamerkki 4">
            <a:extLst>
              <a:ext uri="{FF2B5EF4-FFF2-40B4-BE49-F238E27FC236}">
                <a16:creationId xmlns:a16="http://schemas.microsoft.com/office/drawing/2014/main" id="{94AF630D-57E3-4938-9AD6-76710DF34DB3}"/>
              </a:ext>
            </a:extLst>
          </p:cNvPr>
          <p:cNvSpPr>
            <a:spLocks noGrp="1"/>
          </p:cNvSpPr>
          <p:nvPr>
            <p:ph idx="1"/>
          </p:nvPr>
        </p:nvSpPr>
        <p:spPr>
          <a:xfrm>
            <a:off x="714375" y="1504950"/>
            <a:ext cx="4552950" cy="3262312"/>
          </a:xfrm>
        </p:spPr>
        <p:txBody>
          <a:bodyPr rtlCol="0">
            <a:normAutofit/>
          </a:bodyPr>
          <a:lstStyle/>
          <a:p>
            <a:pPr marL="0" indent="0" rtl="0">
              <a:lnSpc>
                <a:spcPct val="100000"/>
              </a:lnSpc>
              <a:spcBef>
                <a:spcPts val="0"/>
              </a:spcBef>
              <a:spcAft>
                <a:spcPts val="1200"/>
              </a:spcAft>
              <a:buNone/>
            </a:pPr>
            <a:r>
              <a:rPr lang="sv-fi" sz="1800"/>
              <a:t>Spela spelet på: </a:t>
            </a:r>
            <a:r>
              <a:rPr lang="sv-fi" sz="1800">
                <a:hlinkClick r:id="rId3"/>
              </a:rPr>
              <a:t>bit.ly/tulipalo2</a:t>
            </a:r>
            <a:r>
              <a:rPr lang="sv-fi" sz="1800"/>
              <a:t> </a:t>
            </a:r>
            <a:br>
              <a:rPr lang="fi-FI" sz="1800"/>
            </a:br>
            <a:r>
              <a:rPr lang="sv-fi" sz="1800"/>
              <a:t>eller gå till spelet genom att läsa QR-koden. </a:t>
            </a:r>
          </a:p>
        </p:txBody>
      </p:sp>
      <p:pic>
        <p:nvPicPr>
          <p:cNvPr id="7" name="Picture 2">
            <a:extLst>
              <a:ext uri="{FF2B5EF4-FFF2-40B4-BE49-F238E27FC236}">
                <a16:creationId xmlns:a16="http://schemas.microsoft.com/office/drawing/2014/main" id="{B95E7220-415F-40B0-B932-D955BE96B17B}"/>
              </a:ext>
            </a:extLst>
          </p:cNvPr>
          <p:cNvPicPr>
            <a:picLocks noChangeAspect="1" noChangeArrowheads="1"/>
          </p:cNvPicPr>
          <p:nvPr/>
        </p:nvPicPr>
        <p:blipFill>
          <a:blip r:embed="rId4"/>
          <a:srcRect/>
          <a:stretch/>
        </p:blipFill>
        <p:spPr bwMode="auto">
          <a:xfrm>
            <a:off x="812800" y="2409627"/>
            <a:ext cx="2492572" cy="2492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97605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C61AF0F0-ABAC-48BC-8136-4333469462AA}"/>
              </a:ext>
            </a:extLst>
          </p:cNvPr>
          <p:cNvSpPr>
            <a:spLocks noGrp="1"/>
          </p:cNvSpPr>
          <p:nvPr>
            <p:ph type="title"/>
          </p:nvPr>
        </p:nvSpPr>
        <p:spPr>
          <a:xfrm>
            <a:off x="628651" y="376238"/>
            <a:ext cx="6626392" cy="993775"/>
          </a:xfrm>
        </p:spPr>
        <p:txBody>
          <a:bodyPr rtlCol="0">
            <a:normAutofit fontScale="90000"/>
          </a:bodyPr>
          <a:lstStyle/>
          <a:p>
            <a:pPr rtl="0"/>
            <a:r>
              <a:rPr lang="sv-fi" b="1"/>
              <a:t>Stanna inne i lägenheten </a:t>
            </a:r>
            <a:r>
              <a:rPr lang="sv-fi"/>
              <a:t>om det brinner i närheten</a:t>
            </a:r>
          </a:p>
        </p:txBody>
      </p:sp>
      <p:sp>
        <p:nvSpPr>
          <p:cNvPr id="5" name="Sisällön paikkamerkki 4">
            <a:extLst>
              <a:ext uri="{FF2B5EF4-FFF2-40B4-BE49-F238E27FC236}">
                <a16:creationId xmlns:a16="http://schemas.microsoft.com/office/drawing/2014/main" id="{94AF630D-57E3-4938-9AD6-76710DF34DB3}"/>
              </a:ext>
            </a:extLst>
          </p:cNvPr>
          <p:cNvSpPr>
            <a:spLocks noGrp="1"/>
          </p:cNvSpPr>
          <p:nvPr>
            <p:ph idx="1"/>
          </p:nvPr>
        </p:nvSpPr>
        <p:spPr>
          <a:xfrm>
            <a:off x="714376" y="1485900"/>
            <a:ext cx="5250000" cy="3262312"/>
          </a:xfrm>
        </p:spPr>
        <p:txBody>
          <a:bodyPr rtlCol="0">
            <a:normAutofit/>
          </a:bodyPr>
          <a:lstStyle/>
          <a:p>
            <a:pPr marL="342900" indent="-342900" rtl="0">
              <a:lnSpc>
                <a:spcPct val="100000"/>
              </a:lnSpc>
              <a:spcBef>
                <a:spcPts val="0"/>
              </a:spcBef>
              <a:spcAft>
                <a:spcPts val="1200"/>
              </a:spcAft>
              <a:buFont typeface="+mj-lt"/>
              <a:buAutoNum type="arabicPeriod"/>
            </a:pPr>
            <a:r>
              <a:rPr lang="sv-fi" sz="1800" b="1"/>
              <a:t>Gå inte till brandplatsen </a:t>
            </a:r>
            <a:r>
              <a:rPr lang="sv-fi" sz="1800"/>
              <a:t>om du får veta att det brinner i närheten.</a:t>
            </a:r>
          </a:p>
          <a:p>
            <a:pPr marL="342900" indent="-342900" rtl="0">
              <a:lnSpc>
                <a:spcPct val="100000"/>
              </a:lnSpc>
              <a:spcBef>
                <a:spcPts val="0"/>
              </a:spcBef>
              <a:spcAft>
                <a:spcPts val="1200"/>
              </a:spcAft>
              <a:buFont typeface="+mj-lt"/>
              <a:buAutoNum type="arabicPeriod"/>
            </a:pPr>
            <a:r>
              <a:rPr lang="sv-fi" sz="1800"/>
              <a:t>Stäng fönstren och vid behov ventilationen om det kommer in brandrök.</a:t>
            </a:r>
          </a:p>
          <a:p>
            <a:pPr marL="342900" indent="-342900" rtl="0">
              <a:lnSpc>
                <a:spcPct val="100000"/>
              </a:lnSpc>
              <a:spcBef>
                <a:spcPts val="0"/>
              </a:spcBef>
              <a:spcAft>
                <a:spcPts val="1200"/>
              </a:spcAft>
              <a:buFont typeface="+mj-lt"/>
              <a:buAutoNum type="arabicPeriod"/>
            </a:pPr>
            <a:r>
              <a:rPr lang="sv-fi" sz="1800" b="1"/>
              <a:t>Följ myndigheternas anvisningar </a:t>
            </a:r>
            <a:r>
              <a:rPr lang="sv-fi" sz="1800"/>
              <a:t>t.ex. i </a:t>
            </a:r>
            <a:br>
              <a:rPr lang="fi-FI" sz="1800"/>
            </a:br>
            <a:r>
              <a:rPr lang="sv-fi" sz="1800"/>
              <a:t>112-appen. </a:t>
            </a:r>
          </a:p>
          <a:p>
            <a:pPr marL="342900" indent="-342900" rtl="0">
              <a:lnSpc>
                <a:spcPct val="100000"/>
              </a:lnSpc>
              <a:spcBef>
                <a:spcPts val="0"/>
              </a:spcBef>
              <a:spcAft>
                <a:spcPts val="1200"/>
              </a:spcAft>
              <a:buFont typeface="+mj-lt"/>
              <a:buAutoNum type="arabicPeriod"/>
            </a:pPr>
            <a:r>
              <a:rPr lang="sv-fi" sz="1800"/>
              <a:t>Ta skydd inomhus vid behov.</a:t>
            </a:r>
          </a:p>
        </p:txBody>
      </p:sp>
      <p:sp>
        <p:nvSpPr>
          <p:cNvPr id="6" name="Vapaamuotoinen: Muoto 5">
            <a:extLst>
              <a:ext uri="{FF2B5EF4-FFF2-40B4-BE49-F238E27FC236}">
                <a16:creationId xmlns:a16="http://schemas.microsoft.com/office/drawing/2014/main" id="{C9EA57A0-86C7-4675-BC9B-8D7289DEE336}"/>
              </a:ext>
            </a:extLst>
          </p:cNvPr>
          <p:cNvSpPr/>
          <p:nvPr/>
        </p:nvSpPr>
        <p:spPr>
          <a:xfrm>
            <a:off x="5964375" y="1228350"/>
            <a:ext cx="2697897" cy="2844000"/>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cstate="print">
              <a:extLst>
                <a:ext uri="{28A0092B-C50C-407E-A947-70E740481C1C}">
                  <a14:useLocalDpi xmlns:a14="http://schemas.microsoft.com/office/drawing/2010/main"/>
                </a:ext>
              </a:extLst>
            </a:blip>
            <a:srcRect/>
            <a:stretch>
              <a:fillRect l="-4710" t="-21141" r="-4710" b="-2316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Tree>
    <p:extLst>
      <p:ext uri="{BB962C8B-B14F-4D97-AF65-F5344CB8AC3E}">
        <p14:creationId xmlns:p14="http://schemas.microsoft.com/office/powerpoint/2010/main" val="8646268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89D08A-1C10-4FE0-AA02-0676C5EFB575}"/>
              </a:ext>
            </a:extLst>
          </p:cNvPr>
          <p:cNvSpPr>
            <a:spLocks noGrp="1"/>
          </p:cNvSpPr>
          <p:nvPr>
            <p:ph type="title"/>
          </p:nvPr>
        </p:nvSpPr>
        <p:spPr/>
        <p:txBody>
          <a:bodyPr rtlCol="0"/>
          <a:lstStyle/>
          <a:p>
            <a:pPr rtl="0"/>
            <a:r>
              <a:rPr lang="sv-fi"/>
              <a:t>Olika sätt att rädda sig själv i olika situationer</a:t>
            </a:r>
          </a:p>
        </p:txBody>
      </p:sp>
      <p:sp>
        <p:nvSpPr>
          <p:cNvPr id="10" name="Tekstiruutu 9">
            <a:extLst>
              <a:ext uri="{FF2B5EF4-FFF2-40B4-BE49-F238E27FC236}">
                <a16:creationId xmlns:a16="http://schemas.microsoft.com/office/drawing/2014/main" id="{22AE9582-CBD6-42B1-A571-B7E7CD3F7396}"/>
              </a:ext>
            </a:extLst>
          </p:cNvPr>
          <p:cNvSpPr txBox="1"/>
          <p:nvPr/>
        </p:nvSpPr>
        <p:spPr>
          <a:xfrm>
            <a:off x="2577625" y="3443538"/>
            <a:ext cx="2018519" cy="1015663"/>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Det brinner annanstans i</a:t>
            </a:r>
          </a:p>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höghuset</a:t>
            </a:r>
            <a:endParaRPr lang="fi-FI" sz="500">
              <a:solidFill>
                <a:schemeClr val="bg1"/>
              </a:solidFill>
              <a:effectLst>
                <a:outerShdw blurRad="38100" dist="38100" dir="2700000" algn="tl">
                  <a:srgbClr val="000000">
                    <a:alpha val="43137"/>
                  </a:srgbClr>
                </a:outerShdw>
              </a:effectLst>
              <a:latin typeface="Oswald" panose="00000500000000000000" pitchFamily="2" charset="0"/>
            </a:endParaRPr>
          </a:p>
        </p:txBody>
      </p:sp>
      <p:sp>
        <p:nvSpPr>
          <p:cNvPr id="12" name="Tekstiruutu 11">
            <a:extLst>
              <a:ext uri="{FF2B5EF4-FFF2-40B4-BE49-F238E27FC236}">
                <a16:creationId xmlns:a16="http://schemas.microsoft.com/office/drawing/2014/main" id="{C8F99277-8340-4081-AE14-43E372EF8614}"/>
              </a:ext>
            </a:extLst>
          </p:cNvPr>
          <p:cNvSpPr txBox="1"/>
          <p:nvPr/>
        </p:nvSpPr>
        <p:spPr>
          <a:xfrm>
            <a:off x="333013" y="3443538"/>
            <a:ext cx="2018519" cy="400110"/>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Ditt hem brinner</a:t>
            </a:r>
            <a:endParaRPr lang="fi-FI" sz="500">
              <a:solidFill>
                <a:schemeClr val="bg1"/>
              </a:solidFill>
              <a:effectLst>
                <a:outerShdw blurRad="38100" dist="38100" dir="2700000" algn="tl">
                  <a:srgbClr val="000000">
                    <a:alpha val="43137"/>
                  </a:srgbClr>
                </a:outerShdw>
              </a:effectLst>
              <a:latin typeface="Oswald" panose="00000500000000000000" pitchFamily="2" charset="0"/>
            </a:endParaRPr>
          </a:p>
        </p:txBody>
      </p:sp>
      <p:sp>
        <p:nvSpPr>
          <p:cNvPr id="13" name="Tekstiruutu 12">
            <a:extLst>
              <a:ext uri="{FF2B5EF4-FFF2-40B4-BE49-F238E27FC236}">
                <a16:creationId xmlns:a16="http://schemas.microsoft.com/office/drawing/2014/main" id="{2BB6689B-5C7C-40E5-A542-88D104C061DF}"/>
              </a:ext>
            </a:extLst>
          </p:cNvPr>
          <p:cNvSpPr txBox="1"/>
          <p:nvPr/>
        </p:nvSpPr>
        <p:spPr>
          <a:xfrm>
            <a:off x="4651452" y="3443538"/>
            <a:ext cx="2018519" cy="400110"/>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Det brinner i närheten</a:t>
            </a:r>
            <a:endParaRPr lang="fi-FI" sz="500">
              <a:solidFill>
                <a:schemeClr val="bg1"/>
              </a:solidFill>
              <a:effectLst>
                <a:outerShdw blurRad="38100" dist="38100" dir="2700000" algn="tl">
                  <a:srgbClr val="000000">
                    <a:alpha val="43137"/>
                  </a:srgbClr>
                </a:outerShdw>
              </a:effectLst>
              <a:latin typeface="Oswald" panose="00000500000000000000" pitchFamily="2" charset="0"/>
            </a:endParaRPr>
          </a:p>
        </p:txBody>
      </p:sp>
      <p:sp>
        <p:nvSpPr>
          <p:cNvPr id="14" name="Tekstiruutu 13">
            <a:extLst>
              <a:ext uri="{FF2B5EF4-FFF2-40B4-BE49-F238E27FC236}">
                <a16:creationId xmlns:a16="http://schemas.microsoft.com/office/drawing/2014/main" id="{184ED060-420D-494C-8627-7507F78FC670}"/>
              </a:ext>
            </a:extLst>
          </p:cNvPr>
          <p:cNvSpPr txBox="1"/>
          <p:nvPr/>
        </p:nvSpPr>
        <p:spPr>
          <a:xfrm>
            <a:off x="6840757" y="3443538"/>
            <a:ext cx="2018519" cy="707886"/>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Det brinner på en offentlig plats</a:t>
            </a:r>
            <a:endParaRPr lang="fi-FI" sz="500">
              <a:solidFill>
                <a:schemeClr val="bg1"/>
              </a:solidFill>
              <a:effectLst>
                <a:outerShdw blurRad="38100" dist="38100" dir="2700000" algn="tl">
                  <a:srgbClr val="000000">
                    <a:alpha val="43137"/>
                  </a:srgbClr>
                </a:outerShdw>
              </a:effectLst>
              <a:latin typeface="Oswald" panose="00000500000000000000" pitchFamily="2" charset="0"/>
            </a:endParaRPr>
          </a:p>
        </p:txBody>
      </p:sp>
      <p:sp>
        <p:nvSpPr>
          <p:cNvPr id="11" name="Vapaamuotoinen: Muoto 10">
            <a:extLst>
              <a:ext uri="{FF2B5EF4-FFF2-40B4-BE49-F238E27FC236}">
                <a16:creationId xmlns:a16="http://schemas.microsoft.com/office/drawing/2014/main" id="{2C4D525B-BE26-4752-A089-DD9DFFF4F07A}"/>
              </a:ext>
            </a:extLst>
          </p:cNvPr>
          <p:cNvSpPr/>
          <p:nvPr/>
        </p:nvSpPr>
        <p:spPr>
          <a:xfrm>
            <a:off x="333013" y="1585314"/>
            <a:ext cx="2160000" cy="1642922"/>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srcRect/>
            <a:stretch>
              <a:fillRect l="-32845" t="-17810" r="-33822" b="-3119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9" name="Vapaamuotoinen: Muoto 8">
            <a:extLst>
              <a:ext uri="{FF2B5EF4-FFF2-40B4-BE49-F238E27FC236}">
                <a16:creationId xmlns:a16="http://schemas.microsoft.com/office/drawing/2014/main" id="{012C109A-4589-44F4-BEBA-DB2962A247A0}"/>
              </a:ext>
            </a:extLst>
          </p:cNvPr>
          <p:cNvSpPr/>
          <p:nvPr/>
        </p:nvSpPr>
        <p:spPr>
          <a:xfrm>
            <a:off x="2702366" y="1453057"/>
            <a:ext cx="1684424" cy="1834712"/>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a:srcRect/>
            <a:stretch>
              <a:fillRect l="5845" t="-798" r="5845" b="-2190"/>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5" name="Vapaamuotoinen: Muoto 14">
            <a:extLst>
              <a:ext uri="{FF2B5EF4-FFF2-40B4-BE49-F238E27FC236}">
                <a16:creationId xmlns:a16="http://schemas.microsoft.com/office/drawing/2014/main" id="{C277BD2D-9B6E-4C26-BBFC-A4581228B35B}"/>
              </a:ext>
            </a:extLst>
          </p:cNvPr>
          <p:cNvSpPr/>
          <p:nvPr/>
        </p:nvSpPr>
        <p:spPr>
          <a:xfrm>
            <a:off x="4651452" y="1362802"/>
            <a:ext cx="1925374" cy="2029641"/>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cstate="print">
              <a:extLst>
                <a:ext uri="{28A0092B-C50C-407E-A947-70E740481C1C}">
                  <a14:useLocalDpi xmlns:a14="http://schemas.microsoft.com/office/drawing/2010/main"/>
                </a:ext>
              </a:extLst>
            </a:blip>
            <a:srcRect/>
            <a:stretch>
              <a:fillRect l="-4710" t="-21141" r="-4710" b="-23163"/>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6" name="Vapaamuotoinen: Muoto 15">
            <a:extLst>
              <a:ext uri="{FF2B5EF4-FFF2-40B4-BE49-F238E27FC236}">
                <a16:creationId xmlns:a16="http://schemas.microsoft.com/office/drawing/2014/main" id="{5B9E416E-036E-4F33-8739-29077FE903F5}"/>
              </a:ext>
            </a:extLst>
          </p:cNvPr>
          <p:cNvSpPr/>
          <p:nvPr/>
        </p:nvSpPr>
        <p:spPr>
          <a:xfrm>
            <a:off x="6792869" y="1424124"/>
            <a:ext cx="2066407" cy="1914208"/>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6">
              <a:extLst>
                <a:ext uri="{96DAC541-7B7A-43D3-8B79-37D633B846F1}">
                  <asvg:svgBlip xmlns:asvg="http://schemas.microsoft.com/office/drawing/2016/SVG/main" r:embed="rId7"/>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Tree>
    <p:extLst>
      <p:ext uri="{BB962C8B-B14F-4D97-AF65-F5344CB8AC3E}">
        <p14:creationId xmlns:p14="http://schemas.microsoft.com/office/powerpoint/2010/main" val="1336739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C61AF0F0-ABAC-48BC-8136-4333469462AA}"/>
              </a:ext>
            </a:extLst>
          </p:cNvPr>
          <p:cNvSpPr>
            <a:spLocks noGrp="1"/>
          </p:cNvSpPr>
          <p:nvPr>
            <p:ph type="title"/>
          </p:nvPr>
        </p:nvSpPr>
        <p:spPr>
          <a:xfrm>
            <a:off x="628651" y="376238"/>
            <a:ext cx="6626392" cy="993775"/>
          </a:xfrm>
        </p:spPr>
        <p:txBody>
          <a:bodyPr rtlCol="0">
            <a:normAutofit fontScale="90000"/>
          </a:bodyPr>
          <a:lstStyle/>
          <a:p>
            <a:pPr rtl="0"/>
            <a:r>
              <a:rPr lang="sv-fi"/>
              <a:t>Följ instruktionerna vid brand</a:t>
            </a:r>
            <a:br>
              <a:rPr lang="fi-FI"/>
            </a:br>
            <a:r>
              <a:rPr lang="sv-fi" b="1"/>
              <a:t>på offentlig plats.</a:t>
            </a:r>
          </a:p>
        </p:txBody>
      </p:sp>
      <p:sp>
        <p:nvSpPr>
          <p:cNvPr id="5" name="Sisällön paikkamerkki 4">
            <a:extLst>
              <a:ext uri="{FF2B5EF4-FFF2-40B4-BE49-F238E27FC236}">
                <a16:creationId xmlns:a16="http://schemas.microsoft.com/office/drawing/2014/main" id="{94AF630D-57E3-4938-9AD6-76710DF34DB3}"/>
              </a:ext>
            </a:extLst>
          </p:cNvPr>
          <p:cNvSpPr>
            <a:spLocks noGrp="1"/>
          </p:cNvSpPr>
          <p:nvPr>
            <p:ph idx="1"/>
          </p:nvPr>
        </p:nvSpPr>
        <p:spPr>
          <a:xfrm>
            <a:off x="714375" y="1552074"/>
            <a:ext cx="6179719" cy="3196138"/>
          </a:xfrm>
        </p:spPr>
        <p:txBody>
          <a:bodyPr rtlCol="0">
            <a:normAutofit/>
          </a:bodyPr>
          <a:lstStyle/>
          <a:p>
            <a:pPr rtl="0">
              <a:lnSpc>
                <a:spcPct val="100000"/>
              </a:lnSpc>
              <a:spcBef>
                <a:spcPts val="0"/>
              </a:spcBef>
              <a:spcAft>
                <a:spcPts val="1200"/>
              </a:spcAft>
            </a:pPr>
            <a:r>
              <a:rPr lang="sv-fi" sz="1800"/>
              <a:t>Sök dig inte mot röken.</a:t>
            </a:r>
          </a:p>
          <a:p>
            <a:pPr rtl="0">
              <a:lnSpc>
                <a:spcPct val="100000"/>
              </a:lnSpc>
              <a:spcBef>
                <a:spcPts val="0"/>
              </a:spcBef>
              <a:spcAft>
                <a:spcPts val="1200"/>
              </a:spcAft>
            </a:pPr>
            <a:r>
              <a:rPr lang="sv-fi" sz="1800"/>
              <a:t>Håll dig lugn och rör dig snabbt, men spring inte.</a:t>
            </a:r>
          </a:p>
          <a:p>
            <a:pPr rtl="0">
              <a:lnSpc>
                <a:spcPct val="100000"/>
              </a:lnSpc>
              <a:spcBef>
                <a:spcPts val="0"/>
              </a:spcBef>
              <a:spcAft>
                <a:spcPts val="1200"/>
              </a:spcAft>
            </a:pPr>
            <a:r>
              <a:rPr lang="sv-fi" sz="1800"/>
              <a:t>Använd markerade utrymningsvägar.</a:t>
            </a:r>
          </a:p>
          <a:p>
            <a:pPr rtl="0">
              <a:lnSpc>
                <a:spcPct val="100000"/>
              </a:lnSpc>
              <a:spcBef>
                <a:spcPts val="0"/>
              </a:spcBef>
              <a:spcAft>
                <a:spcPts val="1200"/>
              </a:spcAft>
            </a:pPr>
            <a:r>
              <a:rPr lang="sv-fi" sz="1800"/>
              <a:t>Gå till samlingsplatsen.</a:t>
            </a:r>
          </a:p>
        </p:txBody>
      </p:sp>
      <p:sp>
        <p:nvSpPr>
          <p:cNvPr id="7" name="Vapaamuotoinen: Muoto 6">
            <a:extLst>
              <a:ext uri="{FF2B5EF4-FFF2-40B4-BE49-F238E27FC236}">
                <a16:creationId xmlns:a16="http://schemas.microsoft.com/office/drawing/2014/main" id="{783BE23A-962D-457B-BBBF-685471B21170}"/>
              </a:ext>
            </a:extLst>
          </p:cNvPr>
          <p:cNvSpPr/>
          <p:nvPr/>
        </p:nvSpPr>
        <p:spPr>
          <a:xfrm>
            <a:off x="6538678" y="326414"/>
            <a:ext cx="2268437" cy="2087197"/>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a:extLst>
                <a:ext uri="{96DAC541-7B7A-43D3-8B79-37D633B846F1}">
                  <asvg:svgBlip xmlns:asvg="http://schemas.microsoft.com/office/drawing/2016/SVG/main" r:embed="rId4"/>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Tree>
    <p:extLst>
      <p:ext uri="{BB962C8B-B14F-4D97-AF65-F5344CB8AC3E}">
        <p14:creationId xmlns:p14="http://schemas.microsoft.com/office/powerpoint/2010/main" val="16739690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Ryhmä 1">
            <a:extLst>
              <a:ext uri="{FF2B5EF4-FFF2-40B4-BE49-F238E27FC236}">
                <a16:creationId xmlns:a16="http://schemas.microsoft.com/office/drawing/2014/main" id="{BB3C8C1B-B81F-41D6-A7D8-BBF8FD71F787}"/>
              </a:ext>
            </a:extLst>
          </p:cNvPr>
          <p:cNvGrpSpPr/>
          <p:nvPr/>
        </p:nvGrpSpPr>
        <p:grpSpPr>
          <a:xfrm>
            <a:off x="2712090" y="320861"/>
            <a:ext cx="3718697" cy="3625693"/>
            <a:chOff x="5459424" y="-725886"/>
            <a:chExt cx="3718697" cy="3625693"/>
          </a:xfrm>
        </p:grpSpPr>
        <p:pic>
          <p:nvPicPr>
            <p:cNvPr id="16" name="Kuva 15">
              <a:extLst>
                <a:ext uri="{FF2B5EF4-FFF2-40B4-BE49-F238E27FC236}">
                  <a16:creationId xmlns:a16="http://schemas.microsoft.com/office/drawing/2014/main" id="{D60B5639-5C37-4AD5-9631-4C2F299E02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300154">
              <a:off x="5459424" y="-725886"/>
              <a:ext cx="3718697" cy="3625693"/>
            </a:xfrm>
            <a:prstGeom prst="rect">
              <a:avLst/>
            </a:prstGeom>
            <a:effectLst>
              <a:innerShdw blurRad="63500" dist="50800" dir="13500000">
                <a:prstClr val="black">
                  <a:alpha val="50000"/>
                </a:prstClr>
              </a:innerShdw>
            </a:effectLst>
          </p:spPr>
        </p:pic>
        <p:sp>
          <p:nvSpPr>
            <p:cNvPr id="10" name="Tekstiruutu 9">
              <a:extLst>
                <a:ext uri="{FF2B5EF4-FFF2-40B4-BE49-F238E27FC236}">
                  <a16:creationId xmlns:a16="http://schemas.microsoft.com/office/drawing/2014/main" id="{AB04ECF1-FF00-4D72-BFF7-5D2367ED13CD}"/>
                </a:ext>
              </a:extLst>
            </p:cNvPr>
            <p:cNvSpPr txBox="1"/>
            <p:nvPr/>
          </p:nvSpPr>
          <p:spPr>
            <a:xfrm>
              <a:off x="5903710" y="803970"/>
              <a:ext cx="2831246" cy="1631216"/>
            </a:xfrm>
            <a:prstGeom prst="rect">
              <a:avLst/>
            </a:prstGeom>
            <a:noFill/>
          </p:spPr>
          <p:txBody>
            <a:bodyPr wrap="square" lIns="91440" tIns="45720" rIns="91440" bIns="45720" rtlCol="0" anchor="t">
              <a:spAutoFit/>
            </a:bodyPr>
            <a:lstStyle/>
            <a:p>
              <a:pPr algn="ctr" rtl="0"/>
              <a:r>
                <a:rPr lang="sv-fi" sz="2000">
                  <a:solidFill>
                    <a:schemeClr val="tx1"/>
                  </a:solidFill>
                  <a:latin typeface="Oswald"/>
                  <a:ea typeface="Roboto"/>
                </a:rPr>
                <a:t>Ta reda på var utrymningsvägarna finns och hur de är markerade </a:t>
              </a:r>
              <a:endParaRPr lang="fi-FI" sz="2000">
                <a:solidFill>
                  <a:schemeClr val="tx1"/>
                </a:solidFill>
                <a:latin typeface="Oswald" panose="00000500000000000000" pitchFamily="2" charset="0"/>
                <a:ea typeface="Roboto" panose="02000000000000000000" pitchFamily="2" charset="0"/>
              </a:endParaRPr>
            </a:p>
            <a:p>
              <a:pPr algn="ctr" rtl="0"/>
              <a:r>
                <a:rPr lang="sv-fi" sz="2000">
                  <a:solidFill>
                    <a:schemeClr val="tx1"/>
                  </a:solidFill>
                  <a:latin typeface="Oswald" panose="00000500000000000000" pitchFamily="2" charset="0"/>
                  <a:ea typeface="Roboto" panose="02000000000000000000" pitchFamily="2" charset="0"/>
                </a:rPr>
                <a:t>i den byggnad ni </a:t>
              </a:r>
            </a:p>
            <a:p>
              <a:pPr algn="ctr" rtl="0"/>
              <a:r>
                <a:rPr lang="sv-fi" sz="2000">
                  <a:solidFill>
                    <a:schemeClr val="tx1"/>
                  </a:solidFill>
                  <a:latin typeface="Oswald" panose="00000500000000000000" pitchFamily="2" charset="0"/>
                  <a:ea typeface="Roboto" panose="02000000000000000000" pitchFamily="2" charset="0"/>
                </a:rPr>
                <a:t>befinner er i.</a:t>
              </a:r>
            </a:p>
          </p:txBody>
        </p:sp>
      </p:grpSp>
    </p:spTree>
    <p:extLst>
      <p:ext uri="{BB962C8B-B14F-4D97-AF65-F5344CB8AC3E}">
        <p14:creationId xmlns:p14="http://schemas.microsoft.com/office/powerpoint/2010/main" val="275777023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26" name="Kuva 25">
            <a:extLst>
              <a:ext uri="{FF2B5EF4-FFF2-40B4-BE49-F238E27FC236}">
                <a16:creationId xmlns:a16="http://schemas.microsoft.com/office/drawing/2014/main" id="{8887367B-68CA-4670-8C5E-12A52EF392C0}"/>
              </a:ext>
            </a:extLst>
          </p:cNvPr>
          <p:cNvPicPr>
            <a:picLocks noChangeAspect="1"/>
          </p:cNvPicPr>
          <p:nvPr/>
        </p:nvPicPr>
        <p:blipFill rotWithShape="1">
          <a:blip r:embed="rId3"/>
          <a:srcRect t="334" b="334"/>
          <a:stretch/>
        </p:blipFill>
        <p:spPr>
          <a:xfrm>
            <a:off x="-58684" y="0"/>
            <a:ext cx="9202684" cy="5143500"/>
          </a:xfrm>
          <a:prstGeom prst="rect">
            <a:avLst/>
          </a:prstGeom>
        </p:spPr>
      </p:pic>
      <p:pic>
        <p:nvPicPr>
          <p:cNvPr id="8" name="Kuva 7">
            <a:extLst>
              <a:ext uri="{FF2B5EF4-FFF2-40B4-BE49-F238E27FC236}">
                <a16:creationId xmlns:a16="http://schemas.microsoft.com/office/drawing/2014/main" id="{F0CC8E30-CAED-43AC-B5C3-CE5F365363B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44009" y="4048096"/>
            <a:ext cx="2213238" cy="897937"/>
          </a:xfrm>
          <a:prstGeom prst="rect">
            <a:avLst/>
          </a:prstGeom>
        </p:spPr>
      </p:pic>
      <p:sp>
        <p:nvSpPr>
          <p:cNvPr id="3" name="Suorakulmio 2">
            <a:extLst>
              <a:ext uri="{FF2B5EF4-FFF2-40B4-BE49-F238E27FC236}">
                <a16:creationId xmlns:a16="http://schemas.microsoft.com/office/drawing/2014/main" id="{7ED642C2-88BE-ED51-230E-4CE3D2906507}"/>
              </a:ext>
            </a:extLst>
          </p:cNvPr>
          <p:cNvSpPr/>
          <p:nvPr/>
        </p:nvSpPr>
        <p:spPr>
          <a:xfrm>
            <a:off x="91492" y="4359412"/>
            <a:ext cx="3803904" cy="667140"/>
          </a:xfrm>
          <a:custGeom>
            <a:avLst/>
            <a:gdLst>
              <a:gd name="connsiteX0" fmla="*/ 0 w 3803904"/>
              <a:gd name="connsiteY0" fmla="*/ 0 h 667140"/>
              <a:gd name="connsiteX1" fmla="*/ 581454 w 3803904"/>
              <a:gd name="connsiteY1" fmla="*/ 0 h 667140"/>
              <a:gd name="connsiteX2" fmla="*/ 1124869 w 3803904"/>
              <a:gd name="connsiteY2" fmla="*/ 0 h 667140"/>
              <a:gd name="connsiteX3" fmla="*/ 1630245 w 3803904"/>
              <a:gd name="connsiteY3" fmla="*/ 0 h 667140"/>
              <a:gd name="connsiteX4" fmla="*/ 2097581 w 3803904"/>
              <a:gd name="connsiteY4" fmla="*/ 0 h 667140"/>
              <a:gd name="connsiteX5" fmla="*/ 2526879 w 3803904"/>
              <a:gd name="connsiteY5" fmla="*/ 0 h 667140"/>
              <a:gd name="connsiteX6" fmla="*/ 3070294 w 3803904"/>
              <a:gd name="connsiteY6" fmla="*/ 0 h 667140"/>
              <a:gd name="connsiteX7" fmla="*/ 3803904 w 3803904"/>
              <a:gd name="connsiteY7" fmla="*/ 0 h 667140"/>
              <a:gd name="connsiteX8" fmla="*/ 3803904 w 3803904"/>
              <a:gd name="connsiteY8" fmla="*/ 326899 h 667140"/>
              <a:gd name="connsiteX9" fmla="*/ 3803904 w 3803904"/>
              <a:gd name="connsiteY9" fmla="*/ 667140 h 667140"/>
              <a:gd name="connsiteX10" fmla="*/ 3298528 w 3803904"/>
              <a:gd name="connsiteY10" fmla="*/ 667140 h 667140"/>
              <a:gd name="connsiteX11" fmla="*/ 2717074 w 3803904"/>
              <a:gd name="connsiteY11" fmla="*/ 667140 h 667140"/>
              <a:gd name="connsiteX12" fmla="*/ 2135620 w 3803904"/>
              <a:gd name="connsiteY12" fmla="*/ 667140 h 667140"/>
              <a:gd name="connsiteX13" fmla="*/ 1592206 w 3803904"/>
              <a:gd name="connsiteY13" fmla="*/ 667140 h 667140"/>
              <a:gd name="connsiteX14" fmla="*/ 1048791 w 3803904"/>
              <a:gd name="connsiteY14" fmla="*/ 667140 h 667140"/>
              <a:gd name="connsiteX15" fmla="*/ 619493 w 3803904"/>
              <a:gd name="connsiteY15" fmla="*/ 667140 h 667140"/>
              <a:gd name="connsiteX16" fmla="*/ 0 w 3803904"/>
              <a:gd name="connsiteY16" fmla="*/ 667140 h 667140"/>
              <a:gd name="connsiteX17" fmla="*/ 0 w 3803904"/>
              <a:gd name="connsiteY17" fmla="*/ 340241 h 667140"/>
              <a:gd name="connsiteX18" fmla="*/ 0 w 3803904"/>
              <a:gd name="connsiteY18" fmla="*/ 0 h 66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3904" h="667140" fill="none" extrusionOk="0">
                <a:moveTo>
                  <a:pt x="0" y="0"/>
                </a:moveTo>
                <a:cubicBezTo>
                  <a:pt x="275679" y="-25325"/>
                  <a:pt x="428547" y="61124"/>
                  <a:pt x="581454" y="0"/>
                </a:cubicBezTo>
                <a:cubicBezTo>
                  <a:pt x="734361" y="-61124"/>
                  <a:pt x="872221" y="31809"/>
                  <a:pt x="1124869" y="0"/>
                </a:cubicBezTo>
                <a:cubicBezTo>
                  <a:pt x="1377517" y="-31809"/>
                  <a:pt x="1431455" y="24641"/>
                  <a:pt x="1630245" y="0"/>
                </a:cubicBezTo>
                <a:cubicBezTo>
                  <a:pt x="1829035" y="-24641"/>
                  <a:pt x="1880610" y="13736"/>
                  <a:pt x="2097581" y="0"/>
                </a:cubicBezTo>
                <a:cubicBezTo>
                  <a:pt x="2314552" y="-13736"/>
                  <a:pt x="2426521" y="26258"/>
                  <a:pt x="2526879" y="0"/>
                </a:cubicBezTo>
                <a:cubicBezTo>
                  <a:pt x="2627237" y="-26258"/>
                  <a:pt x="2925413" y="51083"/>
                  <a:pt x="3070294" y="0"/>
                </a:cubicBezTo>
                <a:cubicBezTo>
                  <a:pt x="3215176" y="-51083"/>
                  <a:pt x="3508441" y="61520"/>
                  <a:pt x="3803904" y="0"/>
                </a:cubicBezTo>
                <a:cubicBezTo>
                  <a:pt x="3813756" y="159908"/>
                  <a:pt x="3791849" y="179587"/>
                  <a:pt x="3803904" y="326899"/>
                </a:cubicBezTo>
                <a:cubicBezTo>
                  <a:pt x="3815959" y="474211"/>
                  <a:pt x="3800164" y="557872"/>
                  <a:pt x="3803904" y="667140"/>
                </a:cubicBezTo>
                <a:cubicBezTo>
                  <a:pt x="3561763" y="689370"/>
                  <a:pt x="3520310" y="630953"/>
                  <a:pt x="3298528" y="667140"/>
                </a:cubicBezTo>
                <a:cubicBezTo>
                  <a:pt x="3076746" y="703327"/>
                  <a:pt x="2849063" y="632363"/>
                  <a:pt x="2717074" y="667140"/>
                </a:cubicBezTo>
                <a:cubicBezTo>
                  <a:pt x="2585085" y="701917"/>
                  <a:pt x="2342385" y="654538"/>
                  <a:pt x="2135620" y="667140"/>
                </a:cubicBezTo>
                <a:cubicBezTo>
                  <a:pt x="1928855" y="679742"/>
                  <a:pt x="1844725" y="634824"/>
                  <a:pt x="1592206" y="667140"/>
                </a:cubicBezTo>
                <a:cubicBezTo>
                  <a:pt x="1339687" y="699456"/>
                  <a:pt x="1319583" y="627108"/>
                  <a:pt x="1048791" y="667140"/>
                </a:cubicBezTo>
                <a:cubicBezTo>
                  <a:pt x="777999" y="707172"/>
                  <a:pt x="829980" y="632240"/>
                  <a:pt x="619493" y="667140"/>
                </a:cubicBezTo>
                <a:cubicBezTo>
                  <a:pt x="409006" y="702040"/>
                  <a:pt x="246695" y="607951"/>
                  <a:pt x="0" y="667140"/>
                </a:cubicBezTo>
                <a:cubicBezTo>
                  <a:pt x="-16953" y="580223"/>
                  <a:pt x="35635" y="409941"/>
                  <a:pt x="0" y="340241"/>
                </a:cubicBezTo>
                <a:cubicBezTo>
                  <a:pt x="-35635" y="270541"/>
                  <a:pt x="13515" y="124516"/>
                  <a:pt x="0" y="0"/>
                </a:cubicBezTo>
                <a:close/>
              </a:path>
              <a:path w="3803904" h="667140" stroke="0" extrusionOk="0">
                <a:moveTo>
                  <a:pt x="0" y="0"/>
                </a:moveTo>
                <a:cubicBezTo>
                  <a:pt x="292794" y="-31756"/>
                  <a:pt x="485144" y="67078"/>
                  <a:pt x="619493" y="0"/>
                </a:cubicBezTo>
                <a:cubicBezTo>
                  <a:pt x="753842" y="-67078"/>
                  <a:pt x="1070887" y="34950"/>
                  <a:pt x="1200947" y="0"/>
                </a:cubicBezTo>
                <a:cubicBezTo>
                  <a:pt x="1331007" y="-34950"/>
                  <a:pt x="1440574" y="51071"/>
                  <a:pt x="1668284" y="0"/>
                </a:cubicBezTo>
                <a:cubicBezTo>
                  <a:pt x="1895994" y="-51071"/>
                  <a:pt x="2001300" y="14814"/>
                  <a:pt x="2173659" y="0"/>
                </a:cubicBezTo>
                <a:cubicBezTo>
                  <a:pt x="2346018" y="-14814"/>
                  <a:pt x="2502087" y="53579"/>
                  <a:pt x="2679035" y="0"/>
                </a:cubicBezTo>
                <a:cubicBezTo>
                  <a:pt x="2855983" y="-53579"/>
                  <a:pt x="3062453" y="6823"/>
                  <a:pt x="3222450" y="0"/>
                </a:cubicBezTo>
                <a:cubicBezTo>
                  <a:pt x="3382447" y="-6823"/>
                  <a:pt x="3660933" y="50455"/>
                  <a:pt x="3803904" y="0"/>
                </a:cubicBezTo>
                <a:cubicBezTo>
                  <a:pt x="3818298" y="85944"/>
                  <a:pt x="3780883" y="218849"/>
                  <a:pt x="3803904" y="313556"/>
                </a:cubicBezTo>
                <a:cubicBezTo>
                  <a:pt x="3826925" y="408263"/>
                  <a:pt x="3796694" y="518872"/>
                  <a:pt x="3803904" y="667140"/>
                </a:cubicBezTo>
                <a:cubicBezTo>
                  <a:pt x="3686635" y="695059"/>
                  <a:pt x="3529927" y="630171"/>
                  <a:pt x="3336567" y="667140"/>
                </a:cubicBezTo>
                <a:cubicBezTo>
                  <a:pt x="3143207" y="704109"/>
                  <a:pt x="3060122" y="657643"/>
                  <a:pt x="2869230" y="667140"/>
                </a:cubicBezTo>
                <a:cubicBezTo>
                  <a:pt x="2678338" y="676637"/>
                  <a:pt x="2458512" y="654021"/>
                  <a:pt x="2325816" y="667140"/>
                </a:cubicBezTo>
                <a:cubicBezTo>
                  <a:pt x="2193120" y="680259"/>
                  <a:pt x="2019783" y="624582"/>
                  <a:pt x="1744362" y="667140"/>
                </a:cubicBezTo>
                <a:cubicBezTo>
                  <a:pt x="1468941" y="709698"/>
                  <a:pt x="1393786" y="608344"/>
                  <a:pt x="1200947" y="667140"/>
                </a:cubicBezTo>
                <a:cubicBezTo>
                  <a:pt x="1008108" y="725936"/>
                  <a:pt x="884638" y="644070"/>
                  <a:pt x="619493" y="667140"/>
                </a:cubicBezTo>
                <a:cubicBezTo>
                  <a:pt x="354348" y="690210"/>
                  <a:pt x="192562" y="605217"/>
                  <a:pt x="0" y="667140"/>
                </a:cubicBezTo>
                <a:cubicBezTo>
                  <a:pt x="-19764" y="576754"/>
                  <a:pt x="9421" y="444166"/>
                  <a:pt x="0" y="353584"/>
                </a:cubicBezTo>
                <a:cubicBezTo>
                  <a:pt x="-9421" y="263002"/>
                  <a:pt x="21150" y="127048"/>
                  <a:pt x="0" y="0"/>
                </a:cubicBezTo>
                <a:close/>
              </a:path>
            </a:pathLst>
          </a:custGeom>
          <a:solidFill>
            <a:srgbClr val="D92331"/>
          </a:solidFill>
          <a:ln>
            <a:solidFill>
              <a:schemeClr val="tx1"/>
            </a:solidFill>
            <a:extLst>
              <a:ext uri="{C807C97D-BFC1-408E-A445-0C87EB9F89A2}">
                <ask:lineSketchStyleProps xmlns:ask="http://schemas.microsoft.com/office/drawing/2018/sketchyshapes" sd="44281364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4" name="Tekstiruutu 3">
            <a:extLst>
              <a:ext uri="{FF2B5EF4-FFF2-40B4-BE49-F238E27FC236}">
                <a16:creationId xmlns:a16="http://schemas.microsoft.com/office/drawing/2014/main" id="{5D2DD8F7-A005-ADB0-D308-568FA2BF5D77}"/>
              </a:ext>
            </a:extLst>
          </p:cNvPr>
          <p:cNvSpPr txBox="1"/>
          <p:nvPr/>
        </p:nvSpPr>
        <p:spPr>
          <a:xfrm>
            <a:off x="135941" y="4509354"/>
            <a:ext cx="3632674" cy="400110"/>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ÅTGÄRDER VID BRAND</a:t>
            </a:r>
          </a:p>
        </p:txBody>
      </p:sp>
      <p:sp>
        <p:nvSpPr>
          <p:cNvPr id="5" name="Suorakulmio 4">
            <a:extLst>
              <a:ext uri="{FF2B5EF4-FFF2-40B4-BE49-F238E27FC236}">
                <a16:creationId xmlns:a16="http://schemas.microsoft.com/office/drawing/2014/main" id="{93E0529D-56E1-8CA8-4F2A-006B3A495C72}"/>
              </a:ext>
            </a:extLst>
          </p:cNvPr>
          <p:cNvSpPr/>
          <p:nvPr/>
        </p:nvSpPr>
        <p:spPr>
          <a:xfrm rot="21341044">
            <a:off x="147777" y="4040796"/>
            <a:ext cx="2052415" cy="3918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sv-fi" sz="2000" b="1">
                <a:solidFill>
                  <a:schemeClr val="bg1"/>
                </a:solidFill>
                <a:latin typeface="Oswald" panose="00000500000000000000" pitchFamily="2" charset="0"/>
              </a:rPr>
              <a:t>LEKTION 2:</a:t>
            </a:r>
          </a:p>
        </p:txBody>
      </p:sp>
      <p:sp>
        <p:nvSpPr>
          <p:cNvPr id="6" name="Suorakulmio 5">
            <a:extLst>
              <a:ext uri="{FF2B5EF4-FFF2-40B4-BE49-F238E27FC236}">
                <a16:creationId xmlns:a16="http://schemas.microsoft.com/office/drawing/2014/main" id="{BF775EDD-7DF7-FD30-0041-E1229AC00B09}"/>
              </a:ext>
            </a:extLst>
          </p:cNvPr>
          <p:cNvSpPr/>
          <p:nvPr/>
        </p:nvSpPr>
        <p:spPr>
          <a:xfrm>
            <a:off x="135941" y="234036"/>
            <a:ext cx="3287084" cy="783250"/>
          </a:xfrm>
          <a:custGeom>
            <a:avLst/>
            <a:gdLst>
              <a:gd name="connsiteX0" fmla="*/ 0 w 3287084"/>
              <a:gd name="connsiteY0" fmla="*/ 0 h 783250"/>
              <a:gd name="connsiteX1" fmla="*/ 591675 w 3287084"/>
              <a:gd name="connsiteY1" fmla="*/ 0 h 783250"/>
              <a:gd name="connsiteX2" fmla="*/ 1216221 w 3287084"/>
              <a:gd name="connsiteY2" fmla="*/ 0 h 783250"/>
              <a:gd name="connsiteX3" fmla="*/ 1939380 w 3287084"/>
              <a:gd name="connsiteY3" fmla="*/ 0 h 783250"/>
              <a:gd name="connsiteX4" fmla="*/ 2531055 w 3287084"/>
              <a:gd name="connsiteY4" fmla="*/ 0 h 783250"/>
              <a:gd name="connsiteX5" fmla="*/ 3287084 w 3287084"/>
              <a:gd name="connsiteY5" fmla="*/ 0 h 783250"/>
              <a:gd name="connsiteX6" fmla="*/ 3287084 w 3287084"/>
              <a:gd name="connsiteY6" fmla="*/ 391625 h 783250"/>
              <a:gd name="connsiteX7" fmla="*/ 3287084 w 3287084"/>
              <a:gd name="connsiteY7" fmla="*/ 783250 h 783250"/>
              <a:gd name="connsiteX8" fmla="*/ 2728280 w 3287084"/>
              <a:gd name="connsiteY8" fmla="*/ 783250 h 783250"/>
              <a:gd name="connsiteX9" fmla="*/ 2070863 w 3287084"/>
              <a:gd name="connsiteY9" fmla="*/ 783250 h 783250"/>
              <a:gd name="connsiteX10" fmla="*/ 1380575 w 3287084"/>
              <a:gd name="connsiteY10" fmla="*/ 783250 h 783250"/>
              <a:gd name="connsiteX11" fmla="*/ 657417 w 3287084"/>
              <a:gd name="connsiteY11" fmla="*/ 783250 h 783250"/>
              <a:gd name="connsiteX12" fmla="*/ 0 w 3287084"/>
              <a:gd name="connsiteY12" fmla="*/ 783250 h 783250"/>
              <a:gd name="connsiteX13" fmla="*/ 0 w 3287084"/>
              <a:gd name="connsiteY13" fmla="*/ 407290 h 783250"/>
              <a:gd name="connsiteX14" fmla="*/ 0 w 3287084"/>
              <a:gd name="connsiteY14" fmla="*/ 0 h 78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87084" h="783250" fill="none" extrusionOk="0">
                <a:moveTo>
                  <a:pt x="0" y="0"/>
                </a:moveTo>
                <a:cubicBezTo>
                  <a:pt x="142161" y="-10384"/>
                  <a:pt x="399363" y="-21382"/>
                  <a:pt x="591675" y="0"/>
                </a:cubicBezTo>
                <a:cubicBezTo>
                  <a:pt x="783987" y="21382"/>
                  <a:pt x="911262" y="-14654"/>
                  <a:pt x="1216221" y="0"/>
                </a:cubicBezTo>
                <a:cubicBezTo>
                  <a:pt x="1521180" y="14654"/>
                  <a:pt x="1779670" y="-16893"/>
                  <a:pt x="1939380" y="0"/>
                </a:cubicBezTo>
                <a:cubicBezTo>
                  <a:pt x="2099090" y="16893"/>
                  <a:pt x="2236344" y="10167"/>
                  <a:pt x="2531055" y="0"/>
                </a:cubicBezTo>
                <a:cubicBezTo>
                  <a:pt x="2825767" y="-10167"/>
                  <a:pt x="3107814" y="34807"/>
                  <a:pt x="3287084" y="0"/>
                </a:cubicBezTo>
                <a:cubicBezTo>
                  <a:pt x="3275926" y="100848"/>
                  <a:pt x="3286699" y="245112"/>
                  <a:pt x="3287084" y="391625"/>
                </a:cubicBezTo>
                <a:cubicBezTo>
                  <a:pt x="3287469" y="538139"/>
                  <a:pt x="3299316" y="672284"/>
                  <a:pt x="3287084" y="783250"/>
                </a:cubicBezTo>
                <a:cubicBezTo>
                  <a:pt x="3072406" y="782525"/>
                  <a:pt x="2972418" y="795341"/>
                  <a:pt x="2728280" y="783250"/>
                </a:cubicBezTo>
                <a:cubicBezTo>
                  <a:pt x="2484142" y="771159"/>
                  <a:pt x="2259412" y="776541"/>
                  <a:pt x="2070863" y="783250"/>
                </a:cubicBezTo>
                <a:cubicBezTo>
                  <a:pt x="1882314" y="789959"/>
                  <a:pt x="1632991" y="759049"/>
                  <a:pt x="1380575" y="783250"/>
                </a:cubicBezTo>
                <a:cubicBezTo>
                  <a:pt x="1128159" y="807451"/>
                  <a:pt x="973459" y="748764"/>
                  <a:pt x="657417" y="783250"/>
                </a:cubicBezTo>
                <a:cubicBezTo>
                  <a:pt x="341375" y="817736"/>
                  <a:pt x="197199" y="807503"/>
                  <a:pt x="0" y="783250"/>
                </a:cubicBezTo>
                <a:cubicBezTo>
                  <a:pt x="-1698" y="666095"/>
                  <a:pt x="10164" y="568104"/>
                  <a:pt x="0" y="407290"/>
                </a:cubicBezTo>
                <a:cubicBezTo>
                  <a:pt x="-10164" y="246476"/>
                  <a:pt x="-11263" y="159845"/>
                  <a:pt x="0" y="0"/>
                </a:cubicBezTo>
                <a:close/>
              </a:path>
              <a:path w="3287084" h="783250" stroke="0" extrusionOk="0">
                <a:moveTo>
                  <a:pt x="0" y="0"/>
                </a:moveTo>
                <a:cubicBezTo>
                  <a:pt x="274152" y="4617"/>
                  <a:pt x="446144" y="-19182"/>
                  <a:pt x="723158" y="0"/>
                </a:cubicBezTo>
                <a:cubicBezTo>
                  <a:pt x="1000172" y="19182"/>
                  <a:pt x="1104203" y="-7530"/>
                  <a:pt x="1347704" y="0"/>
                </a:cubicBezTo>
                <a:cubicBezTo>
                  <a:pt x="1591205" y="7530"/>
                  <a:pt x="1777921" y="-15872"/>
                  <a:pt x="2005121" y="0"/>
                </a:cubicBezTo>
                <a:cubicBezTo>
                  <a:pt x="2232321" y="15872"/>
                  <a:pt x="2453169" y="17756"/>
                  <a:pt x="2596796" y="0"/>
                </a:cubicBezTo>
                <a:cubicBezTo>
                  <a:pt x="2740423" y="-17756"/>
                  <a:pt x="2994147" y="30742"/>
                  <a:pt x="3287084" y="0"/>
                </a:cubicBezTo>
                <a:cubicBezTo>
                  <a:pt x="3276148" y="164124"/>
                  <a:pt x="3268022" y="204288"/>
                  <a:pt x="3287084" y="399458"/>
                </a:cubicBezTo>
                <a:cubicBezTo>
                  <a:pt x="3306146" y="594628"/>
                  <a:pt x="3288594" y="640750"/>
                  <a:pt x="3287084" y="783250"/>
                </a:cubicBezTo>
                <a:cubicBezTo>
                  <a:pt x="3001479" y="807836"/>
                  <a:pt x="2877434" y="789576"/>
                  <a:pt x="2695409" y="783250"/>
                </a:cubicBezTo>
                <a:cubicBezTo>
                  <a:pt x="2513385" y="776924"/>
                  <a:pt x="2275123" y="812690"/>
                  <a:pt x="2037992" y="783250"/>
                </a:cubicBezTo>
                <a:cubicBezTo>
                  <a:pt x="1800861" y="753810"/>
                  <a:pt x="1727538" y="794043"/>
                  <a:pt x="1479188" y="783250"/>
                </a:cubicBezTo>
                <a:cubicBezTo>
                  <a:pt x="1230838" y="772457"/>
                  <a:pt x="1077107" y="750164"/>
                  <a:pt x="756029" y="783250"/>
                </a:cubicBezTo>
                <a:cubicBezTo>
                  <a:pt x="434951" y="816336"/>
                  <a:pt x="245288" y="782990"/>
                  <a:pt x="0" y="783250"/>
                </a:cubicBezTo>
                <a:cubicBezTo>
                  <a:pt x="2633" y="655107"/>
                  <a:pt x="13782" y="510141"/>
                  <a:pt x="0" y="415123"/>
                </a:cubicBezTo>
                <a:cubicBezTo>
                  <a:pt x="-13782" y="320105"/>
                  <a:pt x="-5341" y="169874"/>
                  <a:pt x="0" y="0"/>
                </a:cubicBezTo>
                <a:close/>
              </a:path>
            </a:pathLst>
          </a:custGeom>
          <a:solidFill>
            <a:schemeClr val="tx1"/>
          </a:solidFill>
          <a:ln>
            <a:solidFill>
              <a:schemeClr val="tx1"/>
            </a:solidFill>
            <a:extLst>
              <a:ext uri="{C807C97D-BFC1-408E-A445-0C87EB9F89A2}">
                <ask:lineSketchStyleProps xmlns:ask="http://schemas.microsoft.com/office/drawing/2018/sketchyshapes" sd="3220135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sv-fi" sz="4000" b="1">
                <a:solidFill>
                  <a:schemeClr val="bg1"/>
                </a:solidFill>
                <a:latin typeface="Oswald" panose="00000500000000000000" pitchFamily="2" charset="0"/>
              </a:rPr>
              <a:t>REPETITION</a:t>
            </a:r>
          </a:p>
        </p:txBody>
      </p:sp>
    </p:spTree>
    <p:extLst>
      <p:ext uri="{BB962C8B-B14F-4D97-AF65-F5344CB8AC3E}">
        <p14:creationId xmlns:p14="http://schemas.microsoft.com/office/powerpoint/2010/main" val="68708673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1" name="Google Shape;121;p4"/>
          <p:cNvSpPr txBox="1"/>
          <p:nvPr/>
        </p:nvSpPr>
        <p:spPr>
          <a:xfrm>
            <a:off x="2396970" y="-517846"/>
            <a:ext cx="5518800" cy="793500"/>
          </a:xfrm>
          <a:prstGeom prst="rect">
            <a:avLst/>
          </a:prstGeom>
          <a:noFill/>
          <a:ln>
            <a:noFill/>
          </a:ln>
        </p:spPr>
        <p:txBody>
          <a:bodyPr spcFirstLastPara="1" wrap="square" lIns="91425" tIns="45700" rIns="91425" bIns="45700" rtlCol="0"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4500">
              <a:solidFill>
                <a:schemeClr val="lt1"/>
              </a:solidFill>
              <a:latin typeface="Calibri"/>
              <a:ea typeface="Calibri"/>
              <a:cs typeface="Calibri"/>
              <a:sym typeface="Calibri"/>
            </a:endParaRPr>
          </a:p>
        </p:txBody>
      </p:sp>
      <p:sp>
        <p:nvSpPr>
          <p:cNvPr id="16" name="Otsikko 15">
            <a:extLst>
              <a:ext uri="{FF2B5EF4-FFF2-40B4-BE49-F238E27FC236}">
                <a16:creationId xmlns:a16="http://schemas.microsoft.com/office/drawing/2014/main" id="{CF1304CB-0413-4FA4-8EFC-B4491215A36F}"/>
              </a:ext>
            </a:extLst>
          </p:cNvPr>
          <p:cNvSpPr>
            <a:spLocks noGrp="1"/>
          </p:cNvSpPr>
          <p:nvPr>
            <p:ph type="title"/>
          </p:nvPr>
        </p:nvSpPr>
        <p:spPr>
          <a:xfrm>
            <a:off x="628650" y="376238"/>
            <a:ext cx="6208432" cy="993775"/>
          </a:xfrm>
        </p:spPr>
        <p:txBody>
          <a:bodyPr rtlCol="0">
            <a:normAutofit/>
          </a:bodyPr>
          <a:lstStyle/>
          <a:p>
            <a:pPr rtl="0"/>
            <a:r>
              <a:rPr lang="sv-fi"/>
              <a:t>Se upp, rök är farligt!</a:t>
            </a:r>
          </a:p>
        </p:txBody>
      </p:sp>
      <p:sp>
        <p:nvSpPr>
          <p:cNvPr id="24" name="Sisällön paikkamerkki 23">
            <a:extLst>
              <a:ext uri="{FF2B5EF4-FFF2-40B4-BE49-F238E27FC236}">
                <a16:creationId xmlns:a16="http://schemas.microsoft.com/office/drawing/2014/main" id="{6501698A-B841-4181-A771-CCEDFC50F937}"/>
              </a:ext>
            </a:extLst>
          </p:cNvPr>
          <p:cNvSpPr>
            <a:spLocks noGrp="1"/>
          </p:cNvSpPr>
          <p:nvPr>
            <p:ph idx="1"/>
          </p:nvPr>
        </p:nvSpPr>
        <p:spPr>
          <a:xfrm>
            <a:off x="628650" y="1239666"/>
            <a:ext cx="6707814" cy="1198252"/>
          </a:xfrm>
        </p:spPr>
        <p:txBody>
          <a:bodyPr rtlCol="0">
            <a:noAutofit/>
          </a:bodyPr>
          <a:lstStyle/>
          <a:p>
            <a:pPr rtl="0">
              <a:lnSpc>
                <a:spcPct val="100000"/>
              </a:lnSpc>
              <a:spcBef>
                <a:spcPts val="0"/>
              </a:spcBef>
              <a:spcAft>
                <a:spcPts val="1200"/>
              </a:spcAft>
            </a:pPr>
            <a:r>
              <a:rPr lang="sv-fi" sz="1800" dirty="0">
                <a:solidFill>
                  <a:schemeClr val="dk1"/>
                </a:solidFill>
                <a:ea typeface="Helvetica Neue"/>
                <a:cs typeface="Helvetica Neue"/>
                <a:sym typeface="Helvetica Neue"/>
              </a:rPr>
              <a:t>Kolmonoxid (kolos) är giftigt. Koloset är en luktfri, </a:t>
            </a:r>
            <a:br>
              <a:rPr lang="sv-fi" sz="1800" dirty="0">
                <a:solidFill>
                  <a:schemeClr val="dk1"/>
                </a:solidFill>
                <a:ea typeface="Helvetica Neue"/>
                <a:cs typeface="Helvetica Neue"/>
                <a:sym typeface="Helvetica Neue"/>
              </a:rPr>
            </a:br>
            <a:r>
              <a:rPr lang="sv-fi" sz="1800" dirty="0">
                <a:solidFill>
                  <a:schemeClr val="dk1"/>
                </a:solidFill>
                <a:ea typeface="Helvetica Neue"/>
                <a:cs typeface="Helvetica Neue"/>
                <a:sym typeface="Helvetica Neue"/>
              </a:rPr>
              <a:t>smaklös och färglös  gas, så det är mycket svårt att </a:t>
            </a:r>
            <a:br>
              <a:rPr lang="sv-fi" sz="1800" dirty="0">
                <a:solidFill>
                  <a:schemeClr val="dk1"/>
                </a:solidFill>
                <a:ea typeface="Helvetica Neue"/>
                <a:cs typeface="Helvetica Neue"/>
                <a:sym typeface="Helvetica Neue"/>
              </a:rPr>
            </a:br>
            <a:r>
              <a:rPr lang="sv-fi" sz="1800" dirty="0">
                <a:solidFill>
                  <a:schemeClr val="dk1"/>
                </a:solidFill>
                <a:ea typeface="Helvetica Neue"/>
                <a:cs typeface="Helvetica Neue"/>
                <a:sym typeface="Helvetica Neue"/>
              </a:rPr>
              <a:t>upptäcka den.</a:t>
            </a:r>
          </a:p>
          <a:p>
            <a:pPr rtl="0">
              <a:lnSpc>
                <a:spcPct val="100000"/>
              </a:lnSpc>
              <a:spcBef>
                <a:spcPts val="0"/>
              </a:spcBef>
              <a:spcAft>
                <a:spcPts val="1200"/>
              </a:spcAft>
            </a:pPr>
            <a:r>
              <a:rPr lang="sv-fi" sz="1800" dirty="0">
                <a:solidFill>
                  <a:schemeClr val="dk1"/>
                </a:solidFill>
                <a:ea typeface="Helvetica Neue"/>
                <a:cs typeface="Helvetica Neue"/>
                <a:sym typeface="Helvetica Neue"/>
              </a:rPr>
              <a:t>Rök minskar också sikten.</a:t>
            </a:r>
          </a:p>
        </p:txBody>
      </p:sp>
      <p:sp>
        <p:nvSpPr>
          <p:cNvPr id="19" name="Vapaamuotoinen: Muoto 18">
            <a:extLst>
              <a:ext uri="{FF2B5EF4-FFF2-40B4-BE49-F238E27FC236}">
                <a16:creationId xmlns:a16="http://schemas.microsoft.com/office/drawing/2014/main" id="{D6618D57-87C4-493A-B86B-5CF44721B2AC}"/>
              </a:ext>
            </a:extLst>
          </p:cNvPr>
          <p:cNvSpPr/>
          <p:nvPr/>
        </p:nvSpPr>
        <p:spPr>
          <a:xfrm rot="21263763">
            <a:off x="6624000" y="432000"/>
            <a:ext cx="2268000" cy="1836000"/>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3" cstate="print">
              <a:extLst>
                <a:ext uri="{28A0092B-C50C-407E-A947-70E740481C1C}">
                  <a14:useLocalDpi xmlns:a14="http://schemas.microsoft.com/office/drawing/2010/main"/>
                </a:ext>
              </a:extLst>
            </a:blip>
            <a:srcRect/>
            <a:stretch>
              <a:fillRect l="121"/>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nvGrpSpPr>
          <p:cNvPr id="6" name="Ryhmä 5">
            <a:extLst>
              <a:ext uri="{FF2B5EF4-FFF2-40B4-BE49-F238E27FC236}">
                <a16:creationId xmlns:a16="http://schemas.microsoft.com/office/drawing/2014/main" id="{93D95806-31C5-8767-0A0F-985C5786850E}"/>
              </a:ext>
            </a:extLst>
          </p:cNvPr>
          <p:cNvGrpSpPr/>
          <p:nvPr/>
        </p:nvGrpSpPr>
        <p:grpSpPr>
          <a:xfrm>
            <a:off x="6091310" y="1716743"/>
            <a:ext cx="2999641" cy="2616004"/>
            <a:chOff x="6091310" y="1716743"/>
            <a:chExt cx="2999641" cy="2616004"/>
          </a:xfrm>
        </p:grpSpPr>
        <p:pic>
          <p:nvPicPr>
            <p:cNvPr id="2" name="Kuva 1">
              <a:extLst>
                <a:ext uri="{FF2B5EF4-FFF2-40B4-BE49-F238E27FC236}">
                  <a16:creationId xmlns:a16="http://schemas.microsoft.com/office/drawing/2014/main" id="{F2FF49C2-0C2D-0E74-DBE8-77F839DFBA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956642">
              <a:off x="6217994" y="1716743"/>
              <a:ext cx="2640125" cy="2616004"/>
            </a:xfrm>
            <a:prstGeom prst="rect">
              <a:avLst/>
            </a:prstGeom>
            <a:effectLst>
              <a:innerShdw blurRad="63500" dist="50800" dir="13500000">
                <a:prstClr val="black">
                  <a:alpha val="50000"/>
                </a:prstClr>
              </a:innerShdw>
            </a:effectLst>
          </p:spPr>
        </p:pic>
        <p:sp>
          <p:nvSpPr>
            <p:cNvPr id="3" name="Tekstiruutu 2">
              <a:extLst>
                <a:ext uri="{FF2B5EF4-FFF2-40B4-BE49-F238E27FC236}">
                  <a16:creationId xmlns:a16="http://schemas.microsoft.com/office/drawing/2014/main" id="{21F76FC3-3CD1-9787-14C2-5C2F83D1E434}"/>
                </a:ext>
              </a:extLst>
            </p:cNvPr>
            <p:cNvSpPr txBox="1"/>
            <p:nvPr/>
          </p:nvSpPr>
          <p:spPr>
            <a:xfrm>
              <a:off x="6091310" y="2726894"/>
              <a:ext cx="2999641" cy="830997"/>
            </a:xfrm>
            <a:prstGeom prst="rect">
              <a:avLst/>
            </a:prstGeom>
            <a:noFill/>
          </p:spPr>
          <p:txBody>
            <a:bodyPr wrap="square" rtlCol="0">
              <a:spAutoFit/>
            </a:bodyPr>
            <a:lstStyle/>
            <a:p>
              <a:pPr algn="ctr" rtl="0"/>
              <a:r>
                <a:rPr lang="sv-fi" sz="1600" dirty="0">
                  <a:solidFill>
                    <a:schemeClr val="tx1"/>
                  </a:solidFill>
                  <a:latin typeface="Oswald" panose="00000500000000000000" pitchFamily="2" charset="0"/>
                  <a:ea typeface="Roboto" panose="02000000000000000000" pitchFamily="2" charset="0"/>
                </a:rPr>
                <a:t>Rökgas- och kolmonoxidförgiftning </a:t>
              </a:r>
              <a:br>
                <a:rPr lang="fi-FI" sz="1600" dirty="0">
                  <a:solidFill>
                    <a:schemeClr val="tx1"/>
                  </a:solidFill>
                  <a:latin typeface="Oswald" panose="00000500000000000000" pitchFamily="2" charset="0"/>
                  <a:ea typeface="Roboto" panose="02000000000000000000" pitchFamily="2" charset="0"/>
                </a:rPr>
              </a:br>
              <a:r>
                <a:rPr lang="sv-fi" sz="1600" dirty="0">
                  <a:solidFill>
                    <a:schemeClr val="tx1"/>
                  </a:solidFill>
                  <a:latin typeface="Oswald" panose="00000500000000000000" pitchFamily="2" charset="0"/>
                  <a:ea typeface="Roboto" panose="02000000000000000000" pitchFamily="2" charset="0"/>
                </a:rPr>
                <a:t>är den vanligaste dödsorsaken vid en brand.</a:t>
              </a:r>
            </a:p>
          </p:txBody>
        </p:sp>
      </p:grpSp>
      <p:sp>
        <p:nvSpPr>
          <p:cNvPr id="5" name="Tekstiruutu 4">
            <a:extLst>
              <a:ext uri="{FF2B5EF4-FFF2-40B4-BE49-F238E27FC236}">
                <a16:creationId xmlns:a16="http://schemas.microsoft.com/office/drawing/2014/main" id="{700A187C-409B-431E-714E-DDE8A72F2B92}"/>
              </a:ext>
            </a:extLst>
          </p:cNvPr>
          <p:cNvSpPr txBox="1"/>
          <p:nvPr/>
        </p:nvSpPr>
        <p:spPr>
          <a:xfrm>
            <a:off x="628649" y="2369791"/>
            <a:ext cx="5847899" cy="2492990"/>
          </a:xfrm>
          <a:prstGeom prst="rect">
            <a:avLst/>
          </a:prstGeom>
          <a:noFill/>
        </p:spPr>
        <p:txBody>
          <a:bodyPr wrap="square" rtlCol="0">
            <a:spAutoFit/>
          </a:bodyPr>
          <a:lstStyle/>
          <a:p>
            <a:pPr marL="0" indent="0" rtl="0">
              <a:lnSpc>
                <a:spcPct val="100000"/>
              </a:lnSpc>
              <a:spcBef>
                <a:spcPts val="0"/>
              </a:spcBef>
              <a:spcAft>
                <a:spcPts val="1200"/>
              </a:spcAft>
              <a:buNone/>
            </a:pPr>
            <a:br>
              <a:rPr lang="fi-FI" sz="1800" dirty="0">
                <a:solidFill>
                  <a:schemeClr val="dk1"/>
                </a:solidFill>
                <a:latin typeface="Tenorite" panose="00000500000000000000" pitchFamily="2" charset="0"/>
                <a:ea typeface="Helvetica Neue"/>
                <a:cs typeface="Helvetica Neue"/>
                <a:sym typeface="Helvetica Neue"/>
              </a:rPr>
            </a:br>
            <a:r>
              <a:rPr lang="sv-fi" sz="1800" dirty="0">
                <a:solidFill>
                  <a:schemeClr val="dk1"/>
                </a:solidFill>
                <a:latin typeface="Tenorite" panose="00000500000000000000" pitchFamily="2" charset="0"/>
                <a:ea typeface="Helvetica Neue"/>
                <a:cs typeface="Helvetica Neue"/>
                <a:sym typeface="Helvetica Neue"/>
              </a:rPr>
              <a:t>Vid brand:</a:t>
            </a:r>
          </a:p>
          <a:p>
            <a:pPr marL="285750" indent="-285750" rtl="0">
              <a:lnSpc>
                <a:spcPct val="100000"/>
              </a:lnSpc>
              <a:spcBef>
                <a:spcPts val="0"/>
              </a:spcBef>
              <a:spcAft>
                <a:spcPts val="1200"/>
              </a:spcAft>
              <a:buFont typeface="Arial" panose="020B0604020202020204" pitchFamily="34" charset="0"/>
              <a:buChar char="•"/>
            </a:pPr>
            <a:r>
              <a:rPr lang="sv-fi" sz="1800" dirty="0">
                <a:solidFill>
                  <a:schemeClr val="dk1"/>
                </a:solidFill>
                <a:latin typeface="Tenorite" panose="00000500000000000000" pitchFamily="2" charset="0"/>
                <a:ea typeface="Helvetica Neue"/>
                <a:cs typeface="Helvetica Neue"/>
                <a:sym typeface="Helvetica Neue"/>
              </a:rPr>
              <a:t>Gå inte in i ett rum med rök. Om det är rök i rummet ska du lämna det genom att </a:t>
            </a:r>
            <a:r>
              <a:rPr lang="sv-fi" sz="1800" b="1" dirty="0">
                <a:solidFill>
                  <a:schemeClr val="dk1"/>
                </a:solidFill>
                <a:latin typeface="Tenorite" panose="00000500000000000000" pitchFamily="2" charset="0"/>
                <a:ea typeface="Helvetica Neue"/>
                <a:cs typeface="Helvetica Neue"/>
                <a:sym typeface="Helvetica Neue"/>
              </a:rPr>
              <a:t>krypa</a:t>
            </a:r>
            <a:r>
              <a:rPr lang="sv-fi" sz="1800" dirty="0">
                <a:solidFill>
                  <a:schemeClr val="dk1"/>
                </a:solidFill>
                <a:latin typeface="Tenorite" panose="00000500000000000000" pitchFamily="2" charset="0"/>
                <a:ea typeface="Helvetica Neue"/>
                <a:cs typeface="Helvetica Neue"/>
                <a:sym typeface="Helvetica Neue"/>
              </a:rPr>
              <a:t> ut på golvnivå.</a:t>
            </a:r>
          </a:p>
          <a:p>
            <a:pPr marL="285750" indent="-285750" rtl="0">
              <a:lnSpc>
                <a:spcPct val="100000"/>
              </a:lnSpc>
              <a:spcBef>
                <a:spcPts val="0"/>
              </a:spcBef>
              <a:spcAft>
                <a:spcPts val="1200"/>
              </a:spcAft>
              <a:buFont typeface="Arial" panose="020B0604020202020204" pitchFamily="34" charset="0"/>
              <a:buChar char="•"/>
            </a:pPr>
            <a:r>
              <a:rPr lang="sv-fi" sz="1800" dirty="0">
                <a:solidFill>
                  <a:schemeClr val="dk1"/>
                </a:solidFill>
                <a:latin typeface="Tenorite" panose="00000500000000000000" pitchFamily="2" charset="0"/>
                <a:ea typeface="Helvetica Neue"/>
                <a:cs typeface="Helvetica Neue"/>
                <a:sym typeface="Helvetica Neue"/>
              </a:rPr>
              <a:t>Undvik att andas in rök.</a:t>
            </a:r>
          </a:p>
          <a:p>
            <a:pPr marL="285750" indent="-285750" rtl="0">
              <a:lnSpc>
                <a:spcPct val="100000"/>
              </a:lnSpc>
              <a:spcBef>
                <a:spcPts val="0"/>
              </a:spcBef>
              <a:spcAft>
                <a:spcPts val="1200"/>
              </a:spcAft>
              <a:buFont typeface="Arial" panose="020B0604020202020204" pitchFamily="34" charset="0"/>
              <a:buChar char="•"/>
            </a:pPr>
            <a:r>
              <a:rPr lang="sv-fi" sz="1800" dirty="0">
                <a:solidFill>
                  <a:schemeClr val="dk1"/>
                </a:solidFill>
                <a:latin typeface="Tenorite" panose="00000500000000000000" pitchFamily="2" charset="0"/>
                <a:ea typeface="Helvetica Neue"/>
                <a:cs typeface="Helvetica Neue"/>
                <a:sym typeface="Helvetica Neue"/>
              </a:rPr>
              <a:t>Stäng dörren till den brinnande lägenheten för att förhindra att eld och rök sprider sig i byggnaden.</a:t>
            </a:r>
          </a:p>
        </p:txBody>
      </p:sp>
    </p:spTree>
    <p:extLst>
      <p:ext uri="{BB962C8B-B14F-4D97-AF65-F5344CB8AC3E}">
        <p14:creationId xmlns:p14="http://schemas.microsoft.com/office/powerpoint/2010/main" val="6316037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fade">
                                      <p:cBhvr>
                                        <p:cTn id="11" dur="500"/>
                                        <p:tgtEl>
                                          <p:spTgt spid="2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fade">
                                      <p:cBhvr>
                                        <p:cTn id="3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Ryhmä 1">
            <a:extLst>
              <a:ext uri="{FF2B5EF4-FFF2-40B4-BE49-F238E27FC236}">
                <a16:creationId xmlns:a16="http://schemas.microsoft.com/office/drawing/2014/main" id="{94CDB5BB-8EF0-BDED-A7D0-ECF841B46353}"/>
              </a:ext>
            </a:extLst>
          </p:cNvPr>
          <p:cNvGrpSpPr/>
          <p:nvPr/>
        </p:nvGrpSpPr>
        <p:grpSpPr>
          <a:xfrm>
            <a:off x="6354006" y="251553"/>
            <a:ext cx="2901145" cy="2235361"/>
            <a:chOff x="8099234" y="669365"/>
            <a:chExt cx="2901145" cy="2235361"/>
          </a:xfrm>
          <a:solidFill>
            <a:srgbClr val="9ABEC4"/>
          </a:solidFill>
        </p:grpSpPr>
        <p:pic>
          <p:nvPicPr>
            <p:cNvPr id="7" name="Kuva 6">
              <a:extLst>
                <a:ext uri="{FF2B5EF4-FFF2-40B4-BE49-F238E27FC236}">
                  <a16:creationId xmlns:a16="http://schemas.microsoft.com/office/drawing/2014/main" id="{1155BA7F-77D6-9A3A-8BEB-40B1A14D54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40202" y="669365"/>
              <a:ext cx="2619210" cy="2235361"/>
            </a:xfrm>
            <a:prstGeom prst="rect">
              <a:avLst/>
            </a:prstGeom>
            <a:effectLst>
              <a:innerShdw blurRad="63500" dist="50800" dir="13500000">
                <a:prstClr val="black">
                  <a:alpha val="50000"/>
                </a:prstClr>
              </a:innerShdw>
            </a:effectLst>
          </p:spPr>
        </p:pic>
        <p:sp>
          <p:nvSpPr>
            <p:cNvPr id="8" name="Tekstiruutu 7">
              <a:extLst>
                <a:ext uri="{FF2B5EF4-FFF2-40B4-BE49-F238E27FC236}">
                  <a16:creationId xmlns:a16="http://schemas.microsoft.com/office/drawing/2014/main" id="{7096F3A2-9E29-A3EB-2F73-3821D5333AA5}"/>
                </a:ext>
              </a:extLst>
            </p:cNvPr>
            <p:cNvSpPr txBox="1"/>
            <p:nvPr/>
          </p:nvSpPr>
          <p:spPr>
            <a:xfrm>
              <a:off x="8099234" y="1029270"/>
              <a:ext cx="2901145" cy="156966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0"/>
              <a:r>
                <a:rPr lang="sv-fi" sz="2400" dirty="0">
                  <a:latin typeface="Oswald" panose="00000500000000000000" pitchFamily="2" charset="0"/>
                </a:rPr>
                <a:t>1. </a:t>
              </a:r>
              <a:br>
                <a:rPr lang="fi-FI" sz="2400" dirty="0">
                  <a:latin typeface="Oswald" panose="00000500000000000000" pitchFamily="2" charset="0"/>
                </a:rPr>
              </a:br>
              <a:r>
                <a:rPr lang="sv-fi" sz="2400" dirty="0">
                  <a:latin typeface="Oswald" panose="00000500000000000000" pitchFamily="2" charset="0"/>
                </a:rPr>
                <a:t>Val av rätt  </a:t>
              </a:r>
              <a:br>
                <a:rPr lang="fi-FI" sz="2400" dirty="0">
                  <a:latin typeface="Oswald" panose="00000500000000000000" pitchFamily="2" charset="0"/>
                </a:rPr>
              </a:br>
              <a:r>
                <a:rPr lang="sv-fi" sz="2400" dirty="0">
                  <a:latin typeface="Oswald" panose="00000500000000000000" pitchFamily="2" charset="0"/>
                </a:rPr>
                <a:t>förstahandssläckare </a:t>
              </a:r>
              <a:br>
                <a:rPr lang="fi-FI" sz="2400" dirty="0">
                  <a:latin typeface="Oswald" panose="00000500000000000000" pitchFamily="2" charset="0"/>
                </a:rPr>
              </a:br>
              <a:endParaRPr lang="fi-FI" sz="2400" dirty="0">
                <a:latin typeface="Oswald" panose="00000500000000000000" pitchFamily="2" charset="0"/>
              </a:endParaRPr>
            </a:p>
          </p:txBody>
        </p:sp>
      </p:grpSp>
      <p:graphicFrame>
        <p:nvGraphicFramePr>
          <p:cNvPr id="9" name="Taulukko 9">
            <a:extLst>
              <a:ext uri="{FF2B5EF4-FFF2-40B4-BE49-F238E27FC236}">
                <a16:creationId xmlns:a16="http://schemas.microsoft.com/office/drawing/2014/main" id="{110FBD68-1034-DA81-D238-48CBE3F8287A}"/>
              </a:ext>
            </a:extLst>
          </p:cNvPr>
          <p:cNvGraphicFramePr>
            <a:graphicFrameLocks noGrp="1"/>
          </p:cNvGraphicFramePr>
          <p:nvPr>
            <p:extLst>
              <p:ext uri="{D42A27DB-BD31-4B8C-83A1-F6EECF244321}">
                <p14:modId xmlns:p14="http://schemas.microsoft.com/office/powerpoint/2010/main" val="3628404109"/>
              </p:ext>
            </p:extLst>
          </p:nvPr>
        </p:nvGraphicFramePr>
        <p:xfrm>
          <a:off x="391026" y="81875"/>
          <a:ext cx="5962980" cy="4992450"/>
        </p:xfrm>
        <a:graphic>
          <a:graphicData uri="http://schemas.openxmlformats.org/drawingml/2006/table">
            <a:tbl>
              <a:tblPr firstRow="1" bandRow="1">
                <a:tableStyleId>{5C22544A-7EE6-4342-B048-85BDC9FD1C3A}</a:tableStyleId>
              </a:tblPr>
              <a:tblGrid>
                <a:gridCol w="2538663">
                  <a:extLst>
                    <a:ext uri="{9D8B030D-6E8A-4147-A177-3AD203B41FA5}">
                      <a16:colId xmlns:a16="http://schemas.microsoft.com/office/drawing/2014/main" val="1640310472"/>
                    </a:ext>
                  </a:extLst>
                </a:gridCol>
                <a:gridCol w="1179095">
                  <a:extLst>
                    <a:ext uri="{9D8B030D-6E8A-4147-A177-3AD203B41FA5}">
                      <a16:colId xmlns:a16="http://schemas.microsoft.com/office/drawing/2014/main" val="2253131680"/>
                    </a:ext>
                  </a:extLst>
                </a:gridCol>
                <a:gridCol w="1161048">
                  <a:extLst>
                    <a:ext uri="{9D8B030D-6E8A-4147-A177-3AD203B41FA5}">
                      <a16:colId xmlns:a16="http://schemas.microsoft.com/office/drawing/2014/main" val="2159431911"/>
                    </a:ext>
                  </a:extLst>
                </a:gridCol>
                <a:gridCol w="1084174">
                  <a:extLst>
                    <a:ext uri="{9D8B030D-6E8A-4147-A177-3AD203B41FA5}">
                      <a16:colId xmlns:a16="http://schemas.microsoft.com/office/drawing/2014/main" val="4029548445"/>
                    </a:ext>
                  </a:extLst>
                </a:gridCol>
              </a:tblGrid>
              <a:tr h="266343">
                <a:tc>
                  <a:txBody>
                    <a:bodyPr/>
                    <a:lstStyle/>
                    <a:p>
                      <a:pPr algn="ctr" rtl="0"/>
                      <a:r>
                        <a:rPr lang="sv-fi" sz="1400"/>
                        <a:t>Typ av brand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sv-fi" sz="1600"/>
                        <a:t>Hand-</a:t>
                      </a:r>
                      <a:br>
                        <a:rPr lang="fi-FI" sz="1600"/>
                      </a:br>
                      <a:r>
                        <a:rPr lang="sv-fi" sz="1600"/>
                        <a:t>brandsläckare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sv-fi" sz="1600"/>
                        <a:t>Brandfilt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sv-fi" sz="1600"/>
                        <a:t>Vatten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4039025"/>
                  </a:ext>
                </a:extLst>
              </a:tr>
              <a:tr h="833898">
                <a:tc>
                  <a:txBody>
                    <a:bodyPr/>
                    <a:lstStyle/>
                    <a:p>
                      <a:pPr algn="l" rtl="0"/>
                      <a:r>
                        <a:rPr lang="sv-fi" sz="1600" b="1">
                          <a:solidFill>
                            <a:schemeClr val="bg1"/>
                          </a:solidFill>
                          <a:latin typeface="Tenorite" panose="00000500000000000000" pitchFamily="2" charset="0"/>
                        </a:rPr>
                        <a:t>                     Olja, bensin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endParaRPr lang="fi-FI" sz="3600" b="1">
                        <a:solidFill>
                          <a:srgbClr val="92D05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endParaRPr lang="fi-FI" sz="3600" b="1">
                        <a:solidFill>
                          <a:srgbClr val="92D05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endParaRPr lang="fi-FI" sz="3600" b="1">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673544"/>
                  </a:ext>
                </a:extLst>
              </a:tr>
              <a:tr h="833898">
                <a:tc>
                  <a:txBody>
                    <a:bodyPr/>
                    <a:lstStyle/>
                    <a:p>
                      <a:pPr algn="l" rtl="0"/>
                      <a:r>
                        <a:rPr lang="sv-fi" sz="1600" b="1">
                          <a:solidFill>
                            <a:schemeClr val="bg1"/>
                          </a:solidFill>
                          <a:latin typeface="Tenorite" panose="00000500000000000000" pitchFamily="2" charset="0"/>
                        </a:rPr>
                        <a:t>                     Elapparat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endParaRPr lang="fi-FI" sz="3600" b="1">
                        <a:solidFill>
                          <a:schemeClr val="accent6">
                            <a:lumMod val="60000"/>
                            <a:lumOff val="40000"/>
                          </a:schemeClr>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endParaRPr lang="fi-FI" sz="3600" b="1">
                        <a:solidFill>
                          <a:schemeClr val="accent6">
                            <a:lumMod val="60000"/>
                            <a:lumOff val="40000"/>
                          </a:schemeClr>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endParaRPr lang="fi-FI" sz="3600" b="1">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1121025"/>
                  </a:ext>
                </a:extLst>
              </a:tr>
              <a:tr h="833898">
                <a:tc>
                  <a:txBody>
                    <a:bodyPr/>
                    <a:lstStyle/>
                    <a:p>
                      <a:pPr algn="l" rtl="0"/>
                      <a:r>
                        <a:rPr lang="sv-fi" sz="1600" b="1">
                          <a:solidFill>
                            <a:schemeClr val="bg1"/>
                          </a:solidFill>
                          <a:latin typeface="Tenorite" panose="00000500000000000000" pitchFamily="2" charset="0"/>
                        </a:rPr>
                        <a:t>                      Möbel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endParaRPr lang="fi-FI" sz="3600" b="1" dirty="0">
                        <a:solidFill>
                          <a:srgbClr val="92D05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endParaRPr lang="fi-FI" sz="3600" b="1" dirty="0">
                        <a:solidFill>
                          <a:srgbClr val="92D05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endParaRPr lang="fi-FI" sz="3600" b="1">
                        <a:solidFill>
                          <a:srgbClr val="92D05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631014"/>
                  </a:ext>
                </a:extLst>
              </a:tr>
              <a:tr h="833898">
                <a:tc>
                  <a:txBody>
                    <a:bodyPr/>
                    <a:lstStyle/>
                    <a:p>
                      <a:pPr algn="l" rtl="0"/>
                      <a:r>
                        <a:rPr lang="sv-fi" sz="1600" b="1">
                          <a:solidFill>
                            <a:schemeClr val="bg1"/>
                          </a:solidFill>
                          <a:latin typeface="Tenorite" panose="00000500000000000000" pitchFamily="2" charset="0"/>
                        </a:rPr>
                        <a:t>                      Batteri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endParaRPr lang="fi-FI" sz="36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endParaRPr lang="fi-FI" sz="3600" b="1">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endParaRPr lang="fi-FI" sz="3600" b="1">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86164"/>
                  </a:ext>
                </a:extLst>
              </a:tr>
              <a:tr h="833898">
                <a:tc>
                  <a:txBody>
                    <a:bodyPr/>
                    <a:lstStyle/>
                    <a:p>
                      <a:pPr algn="l" rtl="0"/>
                      <a:r>
                        <a:rPr lang="sv-fi" sz="1600" b="1">
                          <a:solidFill>
                            <a:schemeClr val="bg1"/>
                          </a:solidFill>
                          <a:latin typeface="Tenorite" panose="00000500000000000000" pitchFamily="2" charset="0"/>
                        </a:rPr>
                        <a:t>                      Kläder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endParaRPr lang="fi-FI" sz="3600" b="1">
                        <a:solidFill>
                          <a:srgbClr val="92D05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endParaRPr lang="fi-FI" sz="3600" b="1" dirty="0">
                        <a:solidFill>
                          <a:srgbClr val="92D05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endParaRPr lang="fi-FI" sz="3600" b="1" dirty="0">
                        <a:solidFill>
                          <a:srgbClr val="92D05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7789669"/>
                  </a:ext>
                </a:extLst>
              </a:tr>
            </a:tbl>
          </a:graphicData>
        </a:graphic>
      </p:graphicFrame>
      <p:sp>
        <p:nvSpPr>
          <p:cNvPr id="10" name="Vapaamuotoinen: Muoto 9">
            <a:extLst>
              <a:ext uri="{FF2B5EF4-FFF2-40B4-BE49-F238E27FC236}">
                <a16:creationId xmlns:a16="http://schemas.microsoft.com/office/drawing/2014/main" id="{AE639DEF-05C8-AC9C-37B9-6DD8F03D1E39}"/>
              </a:ext>
            </a:extLst>
          </p:cNvPr>
          <p:cNvSpPr/>
          <p:nvPr/>
        </p:nvSpPr>
        <p:spPr>
          <a:xfrm>
            <a:off x="471972" y="950495"/>
            <a:ext cx="883057" cy="695368"/>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a:srcRect/>
            <a:stretch>
              <a:fillRect l="1172" t="-781" r="-29743" b="-10847"/>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1" name="Vapaamuotoinen: Muoto 10">
            <a:extLst>
              <a:ext uri="{FF2B5EF4-FFF2-40B4-BE49-F238E27FC236}">
                <a16:creationId xmlns:a16="http://schemas.microsoft.com/office/drawing/2014/main" id="{8AC2F915-8988-1095-0FAF-FBDEF7172908}"/>
              </a:ext>
            </a:extLst>
          </p:cNvPr>
          <p:cNvSpPr/>
          <p:nvPr/>
        </p:nvSpPr>
        <p:spPr>
          <a:xfrm>
            <a:off x="450435" y="1772031"/>
            <a:ext cx="957721" cy="777543"/>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5"/>
            <a:srcRect/>
            <a:stretch>
              <a:fillRect l="1172" t="-781" r="-29743" b="-10847"/>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3" name="Vapaamuotoinen: Muoto 12">
            <a:extLst>
              <a:ext uri="{FF2B5EF4-FFF2-40B4-BE49-F238E27FC236}">
                <a16:creationId xmlns:a16="http://schemas.microsoft.com/office/drawing/2014/main" id="{79B5618A-C553-040B-D1F9-03BE687B1101}"/>
              </a:ext>
            </a:extLst>
          </p:cNvPr>
          <p:cNvSpPr/>
          <p:nvPr/>
        </p:nvSpPr>
        <p:spPr>
          <a:xfrm>
            <a:off x="459055" y="4252733"/>
            <a:ext cx="1011463" cy="821592"/>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6" cstate="print">
              <a:extLst>
                <a:ext uri="{28A0092B-C50C-407E-A947-70E740481C1C}">
                  <a14:useLocalDpi xmlns:a14="http://schemas.microsoft.com/office/drawing/2010/main"/>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4" name="Vapaamuotoinen: Muoto 13">
            <a:extLst>
              <a:ext uri="{FF2B5EF4-FFF2-40B4-BE49-F238E27FC236}">
                <a16:creationId xmlns:a16="http://schemas.microsoft.com/office/drawing/2014/main" id="{8A0B4CF5-10BE-1050-0F04-BD07E4E53C58}"/>
              </a:ext>
            </a:extLst>
          </p:cNvPr>
          <p:cNvSpPr/>
          <p:nvPr/>
        </p:nvSpPr>
        <p:spPr>
          <a:xfrm>
            <a:off x="459055" y="3452672"/>
            <a:ext cx="1011463" cy="718554"/>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7"/>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2" name="Vapaamuotoinen: Muoto 11">
            <a:extLst>
              <a:ext uri="{FF2B5EF4-FFF2-40B4-BE49-F238E27FC236}">
                <a16:creationId xmlns:a16="http://schemas.microsoft.com/office/drawing/2014/main" id="{13EAD801-70BC-147B-15F7-7F4499A18070}"/>
              </a:ext>
            </a:extLst>
          </p:cNvPr>
          <p:cNvSpPr/>
          <p:nvPr/>
        </p:nvSpPr>
        <p:spPr>
          <a:xfrm>
            <a:off x="459055" y="2611825"/>
            <a:ext cx="957721" cy="718553"/>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8" cstate="print">
              <a:extLst>
                <a:ext uri="{BEBA8EAE-BF5A-486C-A8C5-ECC9F3942E4B}">
                  <a14:imgProps xmlns:a14="http://schemas.microsoft.com/office/drawing/2010/main">
                    <a14:imgLayer r:embed="rId9">
                      <a14:imgEffect>
                        <a14:brightnessContrast bright="34000"/>
                      </a14:imgEffect>
                    </a14:imgLayer>
                  </a14:imgProps>
                </a:ext>
                <a:ext uri="{28A0092B-C50C-407E-A947-70E740481C1C}">
                  <a14:useLocalDpi xmlns:a14="http://schemas.microsoft.com/office/drawing/2010/main"/>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25" name="Käsinkirjoitus 24">
                <a:extLst>
                  <a:ext uri="{FF2B5EF4-FFF2-40B4-BE49-F238E27FC236}">
                    <a16:creationId xmlns:a16="http://schemas.microsoft.com/office/drawing/2014/main" id="{3C288B0D-3E75-ECAA-3A09-22E97BB17E91}"/>
                  </a:ext>
                </a:extLst>
              </p14:cNvPr>
              <p14:cNvContentPartPr/>
              <p14:nvPr/>
            </p14:nvContentPartPr>
            <p14:xfrm>
              <a:off x="3495202" y="1335373"/>
              <a:ext cx="360" cy="360"/>
            </p14:xfrm>
          </p:contentPart>
        </mc:Choice>
        <mc:Fallback xmlns="">
          <p:pic>
            <p:nvPicPr>
              <p:cNvPr id="25" name="Käsinkirjoitus 24">
                <a:extLst>
                  <a:ext uri="{FF2B5EF4-FFF2-40B4-BE49-F238E27FC236}">
                    <a16:creationId xmlns:a16="http://schemas.microsoft.com/office/drawing/2014/main" id="{3C288B0D-3E75-ECAA-3A09-22E97BB17E91}"/>
                  </a:ext>
                </a:extLst>
              </p:cNvPr>
              <p:cNvPicPr/>
              <p:nvPr/>
            </p:nvPicPr>
            <p:blipFill>
              <a:blip r:embed="rId11"/>
              <a:stretch>
                <a:fillRect/>
              </a:stretch>
            </p:blipFill>
            <p:spPr>
              <a:xfrm>
                <a:off x="3459202" y="1119373"/>
                <a:ext cx="72000" cy="432000"/>
              </a:xfrm>
              <a:prstGeom prst="rect">
                <a:avLst/>
              </a:prstGeom>
            </p:spPr>
          </p:pic>
        </mc:Fallback>
      </mc:AlternateContent>
      <p:grpSp>
        <p:nvGrpSpPr>
          <p:cNvPr id="55" name="Ryhmä 54">
            <a:extLst>
              <a:ext uri="{FF2B5EF4-FFF2-40B4-BE49-F238E27FC236}">
                <a16:creationId xmlns:a16="http://schemas.microsoft.com/office/drawing/2014/main" id="{CCAAA18E-0155-E3DB-1151-170832076C86}"/>
              </a:ext>
            </a:extLst>
          </p:cNvPr>
          <p:cNvGrpSpPr/>
          <p:nvPr/>
        </p:nvGrpSpPr>
        <p:grpSpPr>
          <a:xfrm>
            <a:off x="3191736" y="1882412"/>
            <a:ext cx="516638" cy="434200"/>
            <a:chOff x="3191736" y="1882412"/>
            <a:chExt cx="516638" cy="434200"/>
          </a:xfrm>
        </p:grpSpPr>
        <p:sp>
          <p:nvSpPr>
            <p:cNvPr id="49" name="Vapaamuotoinen: Muoto 48">
              <a:extLst>
                <a:ext uri="{FF2B5EF4-FFF2-40B4-BE49-F238E27FC236}">
                  <a16:creationId xmlns:a16="http://schemas.microsoft.com/office/drawing/2014/main" id="{75807FE8-F786-E587-72F0-BE1CF61798AF}"/>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50" name="Ellipsi 49">
              <a:extLst>
                <a:ext uri="{FF2B5EF4-FFF2-40B4-BE49-F238E27FC236}">
                  <a16:creationId xmlns:a16="http://schemas.microsoft.com/office/drawing/2014/main" id="{DE579AAF-0AFE-EB5A-E52C-1315DB9D6ACA}"/>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51" name="Ellipsi 50">
              <a:extLst>
                <a:ext uri="{FF2B5EF4-FFF2-40B4-BE49-F238E27FC236}">
                  <a16:creationId xmlns:a16="http://schemas.microsoft.com/office/drawing/2014/main" id="{FF349795-E9D8-1FB7-BA40-88D34C9F8FA9}"/>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grpSp>
        <p:nvGrpSpPr>
          <p:cNvPr id="56" name="Ryhmä 55">
            <a:extLst>
              <a:ext uri="{FF2B5EF4-FFF2-40B4-BE49-F238E27FC236}">
                <a16:creationId xmlns:a16="http://schemas.microsoft.com/office/drawing/2014/main" id="{E3AC53DF-142A-4C48-CD3D-721CE1D5F112}"/>
              </a:ext>
            </a:extLst>
          </p:cNvPr>
          <p:cNvGrpSpPr/>
          <p:nvPr/>
        </p:nvGrpSpPr>
        <p:grpSpPr>
          <a:xfrm>
            <a:off x="3247049" y="1077009"/>
            <a:ext cx="516638" cy="434200"/>
            <a:chOff x="3191736" y="1882412"/>
            <a:chExt cx="516638" cy="434200"/>
          </a:xfrm>
        </p:grpSpPr>
        <p:sp>
          <p:nvSpPr>
            <p:cNvPr id="57" name="Vapaamuotoinen: Muoto 56">
              <a:extLst>
                <a:ext uri="{FF2B5EF4-FFF2-40B4-BE49-F238E27FC236}">
                  <a16:creationId xmlns:a16="http://schemas.microsoft.com/office/drawing/2014/main" id="{14EBA51D-A660-2104-856F-D60A2FCCF64E}"/>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58" name="Ellipsi 57">
              <a:extLst>
                <a:ext uri="{FF2B5EF4-FFF2-40B4-BE49-F238E27FC236}">
                  <a16:creationId xmlns:a16="http://schemas.microsoft.com/office/drawing/2014/main" id="{7ED4945B-DCAB-D23C-EC07-0370D0D36093}"/>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59" name="Ellipsi 58">
              <a:extLst>
                <a:ext uri="{FF2B5EF4-FFF2-40B4-BE49-F238E27FC236}">
                  <a16:creationId xmlns:a16="http://schemas.microsoft.com/office/drawing/2014/main" id="{1CB2A3B3-549D-3D33-A578-71491C7FFA99}"/>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grpSp>
        <p:nvGrpSpPr>
          <p:cNvPr id="60" name="Ryhmä 59">
            <a:extLst>
              <a:ext uri="{FF2B5EF4-FFF2-40B4-BE49-F238E27FC236}">
                <a16:creationId xmlns:a16="http://schemas.microsoft.com/office/drawing/2014/main" id="{D5A208BD-9BC1-438B-67E9-7FF3CAF41D11}"/>
              </a:ext>
            </a:extLst>
          </p:cNvPr>
          <p:cNvGrpSpPr/>
          <p:nvPr/>
        </p:nvGrpSpPr>
        <p:grpSpPr>
          <a:xfrm>
            <a:off x="4426978" y="1077009"/>
            <a:ext cx="516638" cy="434200"/>
            <a:chOff x="3191736" y="1882412"/>
            <a:chExt cx="516638" cy="434200"/>
          </a:xfrm>
        </p:grpSpPr>
        <p:sp>
          <p:nvSpPr>
            <p:cNvPr id="61" name="Vapaamuotoinen: Muoto 60">
              <a:extLst>
                <a:ext uri="{FF2B5EF4-FFF2-40B4-BE49-F238E27FC236}">
                  <a16:creationId xmlns:a16="http://schemas.microsoft.com/office/drawing/2014/main" id="{47E96773-37BC-451B-F643-6603089020C5}"/>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62" name="Ellipsi 61">
              <a:extLst>
                <a:ext uri="{FF2B5EF4-FFF2-40B4-BE49-F238E27FC236}">
                  <a16:creationId xmlns:a16="http://schemas.microsoft.com/office/drawing/2014/main" id="{4601C6FD-8382-35EA-D3AB-0C6FE47ED4FB}"/>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63" name="Ellipsi 62">
              <a:extLst>
                <a:ext uri="{FF2B5EF4-FFF2-40B4-BE49-F238E27FC236}">
                  <a16:creationId xmlns:a16="http://schemas.microsoft.com/office/drawing/2014/main" id="{CCBE2DE1-F3D6-6887-C911-8F9C2E91FEBA}"/>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grpSp>
        <p:nvGrpSpPr>
          <p:cNvPr id="64" name="Ryhmä 63">
            <a:extLst>
              <a:ext uri="{FF2B5EF4-FFF2-40B4-BE49-F238E27FC236}">
                <a16:creationId xmlns:a16="http://schemas.microsoft.com/office/drawing/2014/main" id="{2919E44B-C88D-E0F4-5716-DCD693FDFDC7}"/>
              </a:ext>
            </a:extLst>
          </p:cNvPr>
          <p:cNvGrpSpPr/>
          <p:nvPr/>
        </p:nvGrpSpPr>
        <p:grpSpPr>
          <a:xfrm>
            <a:off x="4426978" y="1886562"/>
            <a:ext cx="516638" cy="434200"/>
            <a:chOff x="3191736" y="1882412"/>
            <a:chExt cx="516638" cy="434200"/>
          </a:xfrm>
        </p:grpSpPr>
        <p:sp>
          <p:nvSpPr>
            <p:cNvPr id="65" name="Vapaamuotoinen: Muoto 64">
              <a:extLst>
                <a:ext uri="{FF2B5EF4-FFF2-40B4-BE49-F238E27FC236}">
                  <a16:creationId xmlns:a16="http://schemas.microsoft.com/office/drawing/2014/main" id="{45686E18-C235-F3D5-E5DF-F5362C804246}"/>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66" name="Ellipsi 65">
              <a:extLst>
                <a:ext uri="{FF2B5EF4-FFF2-40B4-BE49-F238E27FC236}">
                  <a16:creationId xmlns:a16="http://schemas.microsoft.com/office/drawing/2014/main" id="{5F2CCB76-F5EE-F41F-7B76-5558CE13C70B}"/>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67" name="Ellipsi 66">
              <a:extLst>
                <a:ext uri="{FF2B5EF4-FFF2-40B4-BE49-F238E27FC236}">
                  <a16:creationId xmlns:a16="http://schemas.microsoft.com/office/drawing/2014/main" id="{4086A748-83D8-E100-3637-AD90A03062DE}"/>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sp>
        <p:nvSpPr>
          <p:cNvPr id="100" name="Vapaamuotoinen: Muoto 99">
            <a:extLst>
              <a:ext uri="{FF2B5EF4-FFF2-40B4-BE49-F238E27FC236}">
                <a16:creationId xmlns:a16="http://schemas.microsoft.com/office/drawing/2014/main" id="{547CFA06-B171-92F5-7E5F-CCB0B97DCF2C}"/>
              </a:ext>
            </a:extLst>
          </p:cNvPr>
          <p:cNvSpPr/>
          <p:nvPr/>
        </p:nvSpPr>
        <p:spPr>
          <a:xfrm>
            <a:off x="5600700" y="950495"/>
            <a:ext cx="427121" cy="559468"/>
          </a:xfrm>
          <a:custGeom>
            <a:avLst/>
            <a:gdLst>
              <a:gd name="connsiteX0" fmla="*/ 0 w 427121"/>
              <a:gd name="connsiteY0" fmla="*/ 180473 h 559468"/>
              <a:gd name="connsiteX1" fmla="*/ 60158 w 427121"/>
              <a:gd name="connsiteY1" fmla="*/ 559468 h 559468"/>
              <a:gd name="connsiteX2" fmla="*/ 427121 w 427121"/>
              <a:gd name="connsiteY2" fmla="*/ 0 h 559468"/>
              <a:gd name="connsiteX3" fmla="*/ 96253 w 427121"/>
              <a:gd name="connsiteY3" fmla="*/ 427121 h 559468"/>
              <a:gd name="connsiteX4" fmla="*/ 0 w 427121"/>
              <a:gd name="connsiteY4" fmla="*/ 180473 h 559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121" h="559468">
                <a:moveTo>
                  <a:pt x="0" y="180473"/>
                </a:moveTo>
                <a:lnTo>
                  <a:pt x="60158" y="559468"/>
                </a:lnTo>
                <a:lnTo>
                  <a:pt x="427121" y="0"/>
                </a:lnTo>
                <a:lnTo>
                  <a:pt x="96253" y="427121"/>
                </a:lnTo>
                <a:lnTo>
                  <a:pt x="0" y="180473"/>
                </a:lnTo>
                <a:close/>
              </a:path>
            </a:pathLst>
          </a:custGeom>
          <a:solidFill>
            <a:srgbClr val="DC2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nvGrpSpPr>
          <p:cNvPr id="3" name="Ryhmä 2">
            <a:extLst>
              <a:ext uri="{FF2B5EF4-FFF2-40B4-BE49-F238E27FC236}">
                <a16:creationId xmlns:a16="http://schemas.microsoft.com/office/drawing/2014/main" id="{5BD9F4F7-ED49-208F-EE6C-FC9CF01C9194}"/>
              </a:ext>
            </a:extLst>
          </p:cNvPr>
          <p:cNvGrpSpPr/>
          <p:nvPr/>
        </p:nvGrpSpPr>
        <p:grpSpPr>
          <a:xfrm>
            <a:off x="5546448" y="1887913"/>
            <a:ext cx="516638" cy="434200"/>
            <a:chOff x="3191736" y="1882412"/>
            <a:chExt cx="516638" cy="434200"/>
          </a:xfrm>
        </p:grpSpPr>
        <p:sp>
          <p:nvSpPr>
            <p:cNvPr id="4" name="Vapaamuotoinen: Muoto 3">
              <a:extLst>
                <a:ext uri="{FF2B5EF4-FFF2-40B4-BE49-F238E27FC236}">
                  <a16:creationId xmlns:a16="http://schemas.microsoft.com/office/drawing/2014/main" id="{6AAD92EF-107F-8992-5257-946CAB4A546B}"/>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5" name="Ellipsi 4">
              <a:extLst>
                <a:ext uri="{FF2B5EF4-FFF2-40B4-BE49-F238E27FC236}">
                  <a16:creationId xmlns:a16="http://schemas.microsoft.com/office/drawing/2014/main" id="{B4E035B8-63A2-C3F7-46FA-536631632870}"/>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6" name="Ellipsi 5">
              <a:extLst>
                <a:ext uri="{FF2B5EF4-FFF2-40B4-BE49-F238E27FC236}">
                  <a16:creationId xmlns:a16="http://schemas.microsoft.com/office/drawing/2014/main" id="{B8399627-A76A-C895-36DB-AF72226F812E}"/>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grpSp>
        <p:nvGrpSpPr>
          <p:cNvPr id="15" name="Ryhmä 14">
            <a:extLst>
              <a:ext uri="{FF2B5EF4-FFF2-40B4-BE49-F238E27FC236}">
                <a16:creationId xmlns:a16="http://schemas.microsoft.com/office/drawing/2014/main" id="{7B77402C-E633-5DA9-B1B6-25E72C1038B0}"/>
              </a:ext>
            </a:extLst>
          </p:cNvPr>
          <p:cNvGrpSpPr/>
          <p:nvPr/>
        </p:nvGrpSpPr>
        <p:grpSpPr>
          <a:xfrm>
            <a:off x="3236883" y="2720276"/>
            <a:ext cx="516638" cy="434200"/>
            <a:chOff x="3191736" y="1882412"/>
            <a:chExt cx="516638" cy="434200"/>
          </a:xfrm>
        </p:grpSpPr>
        <p:sp>
          <p:nvSpPr>
            <p:cNvPr id="16" name="Vapaamuotoinen: Muoto 15">
              <a:extLst>
                <a:ext uri="{FF2B5EF4-FFF2-40B4-BE49-F238E27FC236}">
                  <a16:creationId xmlns:a16="http://schemas.microsoft.com/office/drawing/2014/main" id="{7E5E53A8-112C-53F2-5C5B-1FE763A595F3}"/>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7" name="Ellipsi 16">
              <a:extLst>
                <a:ext uri="{FF2B5EF4-FFF2-40B4-BE49-F238E27FC236}">
                  <a16:creationId xmlns:a16="http://schemas.microsoft.com/office/drawing/2014/main" id="{126F6E56-AC5B-87CD-B902-F864F59DBC60}"/>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8" name="Ellipsi 17">
              <a:extLst>
                <a:ext uri="{FF2B5EF4-FFF2-40B4-BE49-F238E27FC236}">
                  <a16:creationId xmlns:a16="http://schemas.microsoft.com/office/drawing/2014/main" id="{6BA006C3-E627-B64C-6D97-361EA8270BCD}"/>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grpSp>
        <p:nvGrpSpPr>
          <p:cNvPr id="19" name="Ryhmä 18">
            <a:extLst>
              <a:ext uri="{FF2B5EF4-FFF2-40B4-BE49-F238E27FC236}">
                <a16:creationId xmlns:a16="http://schemas.microsoft.com/office/drawing/2014/main" id="{775BF10E-5CB8-B72B-00AD-08D9B60085B3}"/>
              </a:ext>
            </a:extLst>
          </p:cNvPr>
          <p:cNvGrpSpPr/>
          <p:nvPr/>
        </p:nvGrpSpPr>
        <p:grpSpPr>
          <a:xfrm>
            <a:off x="4426978" y="2720276"/>
            <a:ext cx="516638" cy="434200"/>
            <a:chOff x="3191736" y="1882412"/>
            <a:chExt cx="516638" cy="434200"/>
          </a:xfrm>
        </p:grpSpPr>
        <p:sp>
          <p:nvSpPr>
            <p:cNvPr id="20" name="Vapaamuotoinen: Muoto 19">
              <a:extLst>
                <a:ext uri="{FF2B5EF4-FFF2-40B4-BE49-F238E27FC236}">
                  <a16:creationId xmlns:a16="http://schemas.microsoft.com/office/drawing/2014/main" id="{525A839A-A7F6-A474-7237-FFCD04657AD5}"/>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21" name="Ellipsi 20">
              <a:extLst>
                <a:ext uri="{FF2B5EF4-FFF2-40B4-BE49-F238E27FC236}">
                  <a16:creationId xmlns:a16="http://schemas.microsoft.com/office/drawing/2014/main" id="{9A865F57-6CFA-A823-B613-4EC6151BF68E}"/>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22" name="Ellipsi 21">
              <a:extLst>
                <a:ext uri="{FF2B5EF4-FFF2-40B4-BE49-F238E27FC236}">
                  <a16:creationId xmlns:a16="http://schemas.microsoft.com/office/drawing/2014/main" id="{6D451D27-90C8-E447-340C-27BDA7FA7F2F}"/>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grpSp>
        <p:nvGrpSpPr>
          <p:cNvPr id="23" name="Ryhmä 22">
            <a:extLst>
              <a:ext uri="{FF2B5EF4-FFF2-40B4-BE49-F238E27FC236}">
                <a16:creationId xmlns:a16="http://schemas.microsoft.com/office/drawing/2014/main" id="{C268B9EF-1E4C-9C2A-C167-BE80901BE6D8}"/>
              </a:ext>
            </a:extLst>
          </p:cNvPr>
          <p:cNvGrpSpPr/>
          <p:nvPr/>
        </p:nvGrpSpPr>
        <p:grpSpPr>
          <a:xfrm>
            <a:off x="5546448" y="2720276"/>
            <a:ext cx="516638" cy="434200"/>
            <a:chOff x="3191736" y="1882412"/>
            <a:chExt cx="516638" cy="434200"/>
          </a:xfrm>
        </p:grpSpPr>
        <p:sp>
          <p:nvSpPr>
            <p:cNvPr id="24" name="Vapaamuotoinen: Muoto 23">
              <a:extLst>
                <a:ext uri="{FF2B5EF4-FFF2-40B4-BE49-F238E27FC236}">
                  <a16:creationId xmlns:a16="http://schemas.microsoft.com/office/drawing/2014/main" id="{615748AE-502D-B06F-CA51-65BA3494F697}"/>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26" name="Ellipsi 25">
              <a:extLst>
                <a:ext uri="{FF2B5EF4-FFF2-40B4-BE49-F238E27FC236}">
                  <a16:creationId xmlns:a16="http://schemas.microsoft.com/office/drawing/2014/main" id="{DE241708-EF1E-1392-CFCE-10E206F9871B}"/>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27" name="Ellipsi 26">
              <a:extLst>
                <a:ext uri="{FF2B5EF4-FFF2-40B4-BE49-F238E27FC236}">
                  <a16:creationId xmlns:a16="http://schemas.microsoft.com/office/drawing/2014/main" id="{6C799C76-26A4-CAF6-9702-0FB16EA0BBD5}"/>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grpSp>
        <p:nvGrpSpPr>
          <p:cNvPr id="28" name="Ryhmä 27">
            <a:extLst>
              <a:ext uri="{FF2B5EF4-FFF2-40B4-BE49-F238E27FC236}">
                <a16:creationId xmlns:a16="http://schemas.microsoft.com/office/drawing/2014/main" id="{E2AA1055-961C-7719-3016-D2D66191311A}"/>
              </a:ext>
            </a:extLst>
          </p:cNvPr>
          <p:cNvGrpSpPr/>
          <p:nvPr/>
        </p:nvGrpSpPr>
        <p:grpSpPr>
          <a:xfrm>
            <a:off x="4426978" y="3529247"/>
            <a:ext cx="516638" cy="434200"/>
            <a:chOff x="3191736" y="1882412"/>
            <a:chExt cx="516638" cy="434200"/>
          </a:xfrm>
        </p:grpSpPr>
        <p:sp>
          <p:nvSpPr>
            <p:cNvPr id="29" name="Vapaamuotoinen: Muoto 28">
              <a:extLst>
                <a:ext uri="{FF2B5EF4-FFF2-40B4-BE49-F238E27FC236}">
                  <a16:creationId xmlns:a16="http://schemas.microsoft.com/office/drawing/2014/main" id="{023354F6-E9D9-CE9C-4CE2-C5CDD0E5BD39}"/>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30" name="Ellipsi 29">
              <a:extLst>
                <a:ext uri="{FF2B5EF4-FFF2-40B4-BE49-F238E27FC236}">
                  <a16:creationId xmlns:a16="http://schemas.microsoft.com/office/drawing/2014/main" id="{790A9139-E7F4-655A-08ED-026811B4D273}"/>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31" name="Ellipsi 30">
              <a:extLst>
                <a:ext uri="{FF2B5EF4-FFF2-40B4-BE49-F238E27FC236}">
                  <a16:creationId xmlns:a16="http://schemas.microsoft.com/office/drawing/2014/main" id="{EA093F4E-F385-8E92-6551-4D808A58A1EF}"/>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grpSp>
        <p:nvGrpSpPr>
          <p:cNvPr id="32" name="Ryhmä 31">
            <a:extLst>
              <a:ext uri="{FF2B5EF4-FFF2-40B4-BE49-F238E27FC236}">
                <a16:creationId xmlns:a16="http://schemas.microsoft.com/office/drawing/2014/main" id="{5E4218D4-881E-F4A6-2D92-37E5DB92A1C5}"/>
              </a:ext>
            </a:extLst>
          </p:cNvPr>
          <p:cNvGrpSpPr/>
          <p:nvPr/>
        </p:nvGrpSpPr>
        <p:grpSpPr>
          <a:xfrm>
            <a:off x="5555941" y="3525087"/>
            <a:ext cx="516638" cy="434200"/>
            <a:chOff x="3191736" y="1882412"/>
            <a:chExt cx="516638" cy="434200"/>
          </a:xfrm>
        </p:grpSpPr>
        <p:sp>
          <p:nvSpPr>
            <p:cNvPr id="33" name="Vapaamuotoinen: Muoto 32">
              <a:extLst>
                <a:ext uri="{FF2B5EF4-FFF2-40B4-BE49-F238E27FC236}">
                  <a16:creationId xmlns:a16="http://schemas.microsoft.com/office/drawing/2014/main" id="{027608B7-AFD4-574B-2AF4-731AAB7D9C86}"/>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34" name="Ellipsi 33">
              <a:extLst>
                <a:ext uri="{FF2B5EF4-FFF2-40B4-BE49-F238E27FC236}">
                  <a16:creationId xmlns:a16="http://schemas.microsoft.com/office/drawing/2014/main" id="{6F69907D-B7AD-C834-AB1B-BBA7374E0C0C}"/>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35" name="Ellipsi 34">
              <a:extLst>
                <a:ext uri="{FF2B5EF4-FFF2-40B4-BE49-F238E27FC236}">
                  <a16:creationId xmlns:a16="http://schemas.microsoft.com/office/drawing/2014/main" id="{D11D6A3C-C191-D318-256E-03A3DBAFAD39}"/>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sp>
        <p:nvSpPr>
          <p:cNvPr id="36" name="Vapaamuotoinen: Muoto 35">
            <a:extLst>
              <a:ext uri="{FF2B5EF4-FFF2-40B4-BE49-F238E27FC236}">
                <a16:creationId xmlns:a16="http://schemas.microsoft.com/office/drawing/2014/main" id="{90444388-F5A5-51C0-32FB-808DA7222911}"/>
              </a:ext>
            </a:extLst>
          </p:cNvPr>
          <p:cNvSpPr/>
          <p:nvPr/>
        </p:nvSpPr>
        <p:spPr>
          <a:xfrm>
            <a:off x="3336954" y="4301277"/>
            <a:ext cx="427121" cy="559468"/>
          </a:xfrm>
          <a:custGeom>
            <a:avLst/>
            <a:gdLst>
              <a:gd name="connsiteX0" fmla="*/ 0 w 427121"/>
              <a:gd name="connsiteY0" fmla="*/ 180473 h 559468"/>
              <a:gd name="connsiteX1" fmla="*/ 60158 w 427121"/>
              <a:gd name="connsiteY1" fmla="*/ 559468 h 559468"/>
              <a:gd name="connsiteX2" fmla="*/ 427121 w 427121"/>
              <a:gd name="connsiteY2" fmla="*/ 0 h 559468"/>
              <a:gd name="connsiteX3" fmla="*/ 96253 w 427121"/>
              <a:gd name="connsiteY3" fmla="*/ 427121 h 559468"/>
              <a:gd name="connsiteX4" fmla="*/ 0 w 427121"/>
              <a:gd name="connsiteY4" fmla="*/ 180473 h 559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121" h="559468">
                <a:moveTo>
                  <a:pt x="0" y="180473"/>
                </a:moveTo>
                <a:lnTo>
                  <a:pt x="60158" y="559468"/>
                </a:lnTo>
                <a:lnTo>
                  <a:pt x="427121" y="0"/>
                </a:lnTo>
                <a:lnTo>
                  <a:pt x="96253" y="427121"/>
                </a:lnTo>
                <a:lnTo>
                  <a:pt x="0" y="180473"/>
                </a:lnTo>
                <a:close/>
              </a:path>
            </a:pathLst>
          </a:custGeom>
          <a:solidFill>
            <a:srgbClr val="DC2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nvGrpSpPr>
          <p:cNvPr id="37" name="Ryhmä 36">
            <a:extLst>
              <a:ext uri="{FF2B5EF4-FFF2-40B4-BE49-F238E27FC236}">
                <a16:creationId xmlns:a16="http://schemas.microsoft.com/office/drawing/2014/main" id="{AC15B97D-E801-E056-1DDD-4746A52371B6}"/>
              </a:ext>
            </a:extLst>
          </p:cNvPr>
          <p:cNvGrpSpPr/>
          <p:nvPr/>
        </p:nvGrpSpPr>
        <p:grpSpPr>
          <a:xfrm>
            <a:off x="4391820" y="4389737"/>
            <a:ext cx="516638" cy="434200"/>
            <a:chOff x="3191736" y="1882412"/>
            <a:chExt cx="516638" cy="434200"/>
          </a:xfrm>
        </p:grpSpPr>
        <p:sp>
          <p:nvSpPr>
            <p:cNvPr id="38" name="Vapaamuotoinen: Muoto 37">
              <a:extLst>
                <a:ext uri="{FF2B5EF4-FFF2-40B4-BE49-F238E27FC236}">
                  <a16:creationId xmlns:a16="http://schemas.microsoft.com/office/drawing/2014/main" id="{8DD8A8B3-8F54-A26B-98B7-BE239817D316}"/>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39" name="Ellipsi 38">
              <a:extLst>
                <a:ext uri="{FF2B5EF4-FFF2-40B4-BE49-F238E27FC236}">
                  <a16:creationId xmlns:a16="http://schemas.microsoft.com/office/drawing/2014/main" id="{0D70983B-4F71-F6F4-4F4A-4D564115396E}"/>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40" name="Ellipsi 39">
              <a:extLst>
                <a:ext uri="{FF2B5EF4-FFF2-40B4-BE49-F238E27FC236}">
                  <a16:creationId xmlns:a16="http://schemas.microsoft.com/office/drawing/2014/main" id="{056872DF-4DBB-1DCB-E44A-BC4BBB85E645}"/>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grpSp>
        <p:nvGrpSpPr>
          <p:cNvPr id="41" name="Ryhmä 40">
            <a:extLst>
              <a:ext uri="{FF2B5EF4-FFF2-40B4-BE49-F238E27FC236}">
                <a16:creationId xmlns:a16="http://schemas.microsoft.com/office/drawing/2014/main" id="{CF3F6D9B-BD6C-9CCF-B3F0-BBCFDF1EE4FB}"/>
              </a:ext>
            </a:extLst>
          </p:cNvPr>
          <p:cNvGrpSpPr/>
          <p:nvPr/>
        </p:nvGrpSpPr>
        <p:grpSpPr>
          <a:xfrm>
            <a:off x="5522854" y="4367110"/>
            <a:ext cx="516638" cy="434200"/>
            <a:chOff x="3191736" y="1882412"/>
            <a:chExt cx="516638" cy="434200"/>
          </a:xfrm>
        </p:grpSpPr>
        <p:sp>
          <p:nvSpPr>
            <p:cNvPr id="42" name="Vapaamuotoinen: Muoto 41">
              <a:extLst>
                <a:ext uri="{FF2B5EF4-FFF2-40B4-BE49-F238E27FC236}">
                  <a16:creationId xmlns:a16="http://schemas.microsoft.com/office/drawing/2014/main" id="{46696717-DF13-01EE-4AE7-29BF80E18F87}"/>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43" name="Ellipsi 42">
              <a:extLst>
                <a:ext uri="{FF2B5EF4-FFF2-40B4-BE49-F238E27FC236}">
                  <a16:creationId xmlns:a16="http://schemas.microsoft.com/office/drawing/2014/main" id="{E247DAFA-8F2C-D9E3-1E73-F14BE59A5584}"/>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44" name="Ellipsi 43">
              <a:extLst>
                <a:ext uri="{FF2B5EF4-FFF2-40B4-BE49-F238E27FC236}">
                  <a16:creationId xmlns:a16="http://schemas.microsoft.com/office/drawing/2014/main" id="{6262EE5C-EDEA-DA5A-5ECB-B32C15317108}"/>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grpSp>
        <p:nvGrpSpPr>
          <p:cNvPr id="45" name="Ryhmä 44">
            <a:extLst>
              <a:ext uri="{FF2B5EF4-FFF2-40B4-BE49-F238E27FC236}">
                <a16:creationId xmlns:a16="http://schemas.microsoft.com/office/drawing/2014/main" id="{D1B90ECA-7BF3-02EE-53BB-BDFF7DAC955D}"/>
              </a:ext>
            </a:extLst>
          </p:cNvPr>
          <p:cNvGrpSpPr/>
          <p:nvPr/>
        </p:nvGrpSpPr>
        <p:grpSpPr>
          <a:xfrm>
            <a:off x="3213962" y="3525087"/>
            <a:ext cx="516638" cy="434200"/>
            <a:chOff x="3191736" y="1882412"/>
            <a:chExt cx="516638" cy="434200"/>
          </a:xfrm>
        </p:grpSpPr>
        <p:sp>
          <p:nvSpPr>
            <p:cNvPr id="46" name="Vapaamuotoinen: Muoto 45">
              <a:extLst>
                <a:ext uri="{FF2B5EF4-FFF2-40B4-BE49-F238E27FC236}">
                  <a16:creationId xmlns:a16="http://schemas.microsoft.com/office/drawing/2014/main" id="{4F3C2378-3338-5F70-1AE0-3E2C564F097A}"/>
                </a:ext>
              </a:extLst>
            </p:cNvPr>
            <p:cNvSpPr/>
            <p:nvPr/>
          </p:nvSpPr>
          <p:spPr>
            <a:xfrm>
              <a:off x="3191736" y="1882412"/>
              <a:ext cx="516638" cy="434200"/>
            </a:xfrm>
            <a:custGeom>
              <a:avLst/>
              <a:gdLst>
                <a:gd name="connsiteX0" fmla="*/ 0 w 619626"/>
                <a:gd name="connsiteY0" fmla="*/ 589547 h 589547"/>
                <a:gd name="connsiteX1" fmla="*/ 559469 w 619626"/>
                <a:gd name="connsiteY1" fmla="*/ 0 h 589547"/>
                <a:gd name="connsiteX2" fmla="*/ 619626 w 619626"/>
                <a:gd name="connsiteY2" fmla="*/ 30079 h 589547"/>
                <a:gd name="connsiteX3" fmla="*/ 54142 w 619626"/>
                <a:gd name="connsiteY3" fmla="*/ 589547 h 589547"/>
                <a:gd name="connsiteX4" fmla="*/ 0 w 619626"/>
                <a:gd name="connsiteY4" fmla="*/ 589547 h 58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626" h="589547">
                  <a:moveTo>
                    <a:pt x="0" y="589547"/>
                  </a:moveTo>
                  <a:lnTo>
                    <a:pt x="559469" y="0"/>
                  </a:lnTo>
                  <a:lnTo>
                    <a:pt x="619626" y="30079"/>
                  </a:lnTo>
                  <a:lnTo>
                    <a:pt x="54142" y="589547"/>
                  </a:lnTo>
                  <a:lnTo>
                    <a:pt x="0" y="58954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47" name="Ellipsi 46">
              <a:extLst>
                <a:ext uri="{FF2B5EF4-FFF2-40B4-BE49-F238E27FC236}">
                  <a16:creationId xmlns:a16="http://schemas.microsoft.com/office/drawing/2014/main" id="{6FD38929-DF94-54C1-B758-635E00CEF9A1}"/>
                </a:ext>
              </a:extLst>
            </p:cNvPr>
            <p:cNvSpPr/>
            <p:nvPr/>
          </p:nvSpPr>
          <p:spPr>
            <a:xfrm>
              <a:off x="3306342" y="1967163"/>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48" name="Ellipsi 47">
              <a:extLst>
                <a:ext uri="{FF2B5EF4-FFF2-40B4-BE49-F238E27FC236}">
                  <a16:creationId xmlns:a16="http://schemas.microsoft.com/office/drawing/2014/main" id="{27B33041-42C8-FBFF-044D-1E96181A8364}"/>
                </a:ext>
              </a:extLst>
            </p:cNvPr>
            <p:cNvSpPr/>
            <p:nvPr/>
          </p:nvSpPr>
          <p:spPr>
            <a:xfrm>
              <a:off x="3450055" y="2163818"/>
              <a:ext cx="110626" cy="10226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grpSp>
    </p:spTree>
    <p:extLst>
      <p:ext uri="{BB962C8B-B14F-4D97-AF65-F5344CB8AC3E}">
        <p14:creationId xmlns:p14="http://schemas.microsoft.com/office/powerpoint/2010/main" val="31709647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500"/>
                                        <p:tgtEl>
                                          <p:spTgt spid="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A05B1765-BB45-549A-E3D4-E96571AC8286}"/>
              </a:ext>
            </a:extLst>
          </p:cNvPr>
          <p:cNvSpPr>
            <a:spLocks noGrp="1"/>
          </p:cNvSpPr>
          <p:nvPr>
            <p:ph idx="1"/>
          </p:nvPr>
        </p:nvSpPr>
        <p:spPr>
          <a:xfrm>
            <a:off x="2971357" y="1026532"/>
            <a:ext cx="4178359" cy="3090435"/>
          </a:xfrm>
        </p:spPr>
        <p:txBody>
          <a:bodyPr rtlCol="0">
            <a:normAutofit/>
          </a:bodyPr>
          <a:lstStyle/>
          <a:p>
            <a:pPr marL="0" indent="0" rtl="0">
              <a:lnSpc>
                <a:spcPct val="200000"/>
              </a:lnSpc>
              <a:buClr>
                <a:schemeClr val="bg1"/>
              </a:buClr>
              <a:buNone/>
            </a:pPr>
            <a:r>
              <a:rPr lang="sv-fi" sz="1600" dirty="0"/>
              <a:t>Det brinner i bostaden där du befinner dig: </a:t>
            </a:r>
          </a:p>
          <a:p>
            <a:pPr marL="0" indent="0" rtl="0">
              <a:lnSpc>
                <a:spcPct val="200000"/>
              </a:lnSpc>
              <a:buClr>
                <a:schemeClr val="bg1"/>
              </a:buClr>
              <a:buNone/>
            </a:pPr>
            <a:r>
              <a:rPr lang="sv-fi" sz="1600" dirty="0"/>
              <a:t>Det brinner annanstans i höghuset: </a:t>
            </a:r>
          </a:p>
          <a:p>
            <a:pPr marL="0" indent="0" rtl="0">
              <a:lnSpc>
                <a:spcPct val="200000"/>
              </a:lnSpc>
              <a:buClr>
                <a:schemeClr val="bg1"/>
              </a:buClr>
              <a:buNone/>
            </a:pPr>
            <a:r>
              <a:rPr lang="sv-fi" sz="1600" dirty="0"/>
              <a:t>Det brinner i närheten: </a:t>
            </a:r>
          </a:p>
          <a:p>
            <a:pPr marL="0" indent="0" rtl="0">
              <a:lnSpc>
                <a:spcPct val="200000"/>
              </a:lnSpc>
              <a:buClr>
                <a:schemeClr val="bg1"/>
              </a:buClr>
              <a:buNone/>
            </a:pPr>
            <a:r>
              <a:rPr lang="sv-fi" sz="1600" dirty="0"/>
              <a:t>Det brinner på en offentlig plats:</a:t>
            </a:r>
          </a:p>
        </p:txBody>
      </p:sp>
      <p:grpSp>
        <p:nvGrpSpPr>
          <p:cNvPr id="4" name="Ryhmä 3">
            <a:extLst>
              <a:ext uri="{FF2B5EF4-FFF2-40B4-BE49-F238E27FC236}">
                <a16:creationId xmlns:a16="http://schemas.microsoft.com/office/drawing/2014/main" id="{AF9C3251-5BA5-124E-3E84-8A35FB9E26F1}"/>
              </a:ext>
            </a:extLst>
          </p:cNvPr>
          <p:cNvGrpSpPr/>
          <p:nvPr/>
        </p:nvGrpSpPr>
        <p:grpSpPr>
          <a:xfrm>
            <a:off x="116874" y="178003"/>
            <a:ext cx="2824847" cy="2276439"/>
            <a:chOff x="4267377" y="2473754"/>
            <a:chExt cx="2806367" cy="2258510"/>
          </a:xfrm>
          <a:solidFill>
            <a:srgbClr val="9ABEC4"/>
          </a:solidFill>
        </p:grpSpPr>
        <p:pic>
          <p:nvPicPr>
            <p:cNvPr id="5" name="Kuva 4">
              <a:extLst>
                <a:ext uri="{FF2B5EF4-FFF2-40B4-BE49-F238E27FC236}">
                  <a16:creationId xmlns:a16="http://schemas.microsoft.com/office/drawing/2014/main" id="{2DEEB78F-B171-E63F-794E-9DBD2438E7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67377" y="2473754"/>
              <a:ext cx="2806367" cy="2258510"/>
            </a:xfrm>
            <a:prstGeom prst="rect">
              <a:avLst/>
            </a:prstGeom>
            <a:effectLst>
              <a:innerShdw blurRad="63500" dist="50800" dir="13500000">
                <a:prstClr val="black">
                  <a:alpha val="50000"/>
                </a:prstClr>
              </a:innerShdw>
            </a:effectLst>
          </p:spPr>
        </p:pic>
        <p:sp>
          <p:nvSpPr>
            <p:cNvPr id="6" name="Tekstiruutu 5">
              <a:extLst>
                <a:ext uri="{FF2B5EF4-FFF2-40B4-BE49-F238E27FC236}">
                  <a16:creationId xmlns:a16="http://schemas.microsoft.com/office/drawing/2014/main" id="{C37B1C45-6525-A4E6-B7BF-1DA7C9D0BBA1}"/>
                </a:ext>
              </a:extLst>
            </p:cNvPr>
            <p:cNvSpPr txBox="1"/>
            <p:nvPr/>
          </p:nvSpPr>
          <p:spPr>
            <a:xfrm>
              <a:off x="4459033" y="2718363"/>
              <a:ext cx="2614711" cy="167563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0"/>
              <a:r>
                <a:rPr lang="sv-fi" sz="2800">
                  <a:latin typeface="Oswald" panose="00000500000000000000" pitchFamily="2" charset="0"/>
                </a:rPr>
                <a:t> 2. </a:t>
              </a:r>
            </a:p>
            <a:p>
              <a:pPr algn="ctr" rtl="0"/>
              <a:r>
                <a:rPr lang="sv-fi" sz="2800">
                  <a:latin typeface="Oswald" panose="00000500000000000000" pitchFamily="2" charset="0"/>
                </a:rPr>
                <a:t> Räddning i </a:t>
              </a:r>
              <a:br>
                <a:rPr lang="fi-FI" sz="2800">
                  <a:latin typeface="Oswald" panose="00000500000000000000" pitchFamily="2" charset="0"/>
                </a:rPr>
              </a:br>
              <a:r>
                <a:rPr lang="sv-fi" sz="2800">
                  <a:latin typeface="Oswald" panose="00000500000000000000" pitchFamily="2" charset="0"/>
                </a:rPr>
                <a:t> olika </a:t>
              </a:r>
              <a:br>
                <a:rPr lang="fi-FI" sz="2800">
                  <a:latin typeface="Oswald" panose="00000500000000000000" pitchFamily="2" charset="0"/>
                </a:rPr>
              </a:br>
              <a:r>
                <a:rPr lang="sv-fi" sz="2800">
                  <a:latin typeface="Oswald" panose="00000500000000000000" pitchFamily="2" charset="0"/>
                </a:rPr>
                <a:t> situationer</a:t>
              </a:r>
            </a:p>
          </p:txBody>
        </p:sp>
      </p:grpSp>
      <p:sp>
        <p:nvSpPr>
          <p:cNvPr id="10" name="Tekstiruutu 9">
            <a:extLst>
              <a:ext uri="{FF2B5EF4-FFF2-40B4-BE49-F238E27FC236}">
                <a16:creationId xmlns:a16="http://schemas.microsoft.com/office/drawing/2014/main" id="{93BF5543-6E8B-B51E-AA5F-B639EA1BD8BC}"/>
              </a:ext>
            </a:extLst>
          </p:cNvPr>
          <p:cNvSpPr txBox="1"/>
          <p:nvPr/>
        </p:nvSpPr>
        <p:spPr>
          <a:xfrm>
            <a:off x="6836363" y="1203698"/>
            <a:ext cx="1779525" cy="338554"/>
          </a:xfrm>
          <a:prstGeom prst="rect">
            <a:avLst/>
          </a:prstGeom>
          <a:noFill/>
        </p:spPr>
        <p:txBody>
          <a:bodyPr wrap="square" rtlCol="0">
            <a:spAutoFit/>
          </a:bodyPr>
          <a:lstStyle/>
          <a:p>
            <a:pPr rtl="0">
              <a:buClr>
                <a:schemeClr val="bg1"/>
              </a:buClr>
            </a:pPr>
            <a:r>
              <a:rPr lang="sv-fi" sz="1600" dirty="0">
                <a:solidFill>
                  <a:schemeClr val="bg1"/>
                </a:solidFill>
                <a:latin typeface="Tenorite" panose="00000500000000000000" pitchFamily="2" charset="0"/>
                <a:cs typeface="Tunga" panose="020B0502040204020203" pitchFamily="34" charset="0"/>
              </a:rPr>
              <a:t>Lämna bostaden</a:t>
            </a:r>
            <a:r>
              <a:rPr lang="sv-fi" sz="1600" dirty="0">
                <a:latin typeface="Tenorite" panose="00000500000000000000" pitchFamily="2" charset="0"/>
              </a:rPr>
              <a:t>.</a:t>
            </a:r>
          </a:p>
        </p:txBody>
      </p:sp>
      <p:sp>
        <p:nvSpPr>
          <p:cNvPr id="11" name="Tekstiruutu 10">
            <a:extLst>
              <a:ext uri="{FF2B5EF4-FFF2-40B4-BE49-F238E27FC236}">
                <a16:creationId xmlns:a16="http://schemas.microsoft.com/office/drawing/2014/main" id="{619DE7E7-281B-2ACE-F1A8-3987F6DB0617}"/>
              </a:ext>
            </a:extLst>
          </p:cNvPr>
          <p:cNvSpPr txBox="1"/>
          <p:nvPr/>
        </p:nvSpPr>
        <p:spPr>
          <a:xfrm>
            <a:off x="6836363" y="1823109"/>
            <a:ext cx="1934508" cy="338554"/>
          </a:xfrm>
          <a:prstGeom prst="rect">
            <a:avLst/>
          </a:prstGeom>
          <a:noFill/>
        </p:spPr>
        <p:txBody>
          <a:bodyPr wrap="square" rtlCol="0">
            <a:spAutoFit/>
          </a:bodyPr>
          <a:lstStyle/>
          <a:p>
            <a:pPr rtl="0">
              <a:buClr>
                <a:schemeClr val="bg1"/>
              </a:buClr>
            </a:pPr>
            <a:r>
              <a:rPr lang="sv-fi" sz="1600" dirty="0">
                <a:solidFill>
                  <a:schemeClr val="bg1"/>
                </a:solidFill>
                <a:latin typeface="Tenorite" panose="00000500000000000000" pitchFamily="2" charset="0"/>
                <a:cs typeface="Tunga" panose="020B0502040204020203" pitchFamily="34" charset="0"/>
              </a:rPr>
              <a:t>Stanna i bostaden.</a:t>
            </a:r>
            <a:r>
              <a:rPr lang="sv-fi" sz="1600" dirty="0">
                <a:latin typeface="Tenorite" panose="00000500000000000000" pitchFamily="2" charset="0"/>
              </a:rPr>
              <a:t>.</a:t>
            </a:r>
          </a:p>
        </p:txBody>
      </p:sp>
      <p:sp>
        <p:nvSpPr>
          <p:cNvPr id="12" name="Tekstiruutu 11">
            <a:extLst>
              <a:ext uri="{FF2B5EF4-FFF2-40B4-BE49-F238E27FC236}">
                <a16:creationId xmlns:a16="http://schemas.microsoft.com/office/drawing/2014/main" id="{163AD27B-4A52-6E43-3EB8-30A45A7F38D2}"/>
              </a:ext>
            </a:extLst>
          </p:cNvPr>
          <p:cNvSpPr txBox="1"/>
          <p:nvPr/>
        </p:nvSpPr>
        <p:spPr>
          <a:xfrm>
            <a:off x="6836363" y="2419093"/>
            <a:ext cx="1934508" cy="338554"/>
          </a:xfrm>
          <a:prstGeom prst="rect">
            <a:avLst/>
          </a:prstGeom>
          <a:noFill/>
        </p:spPr>
        <p:txBody>
          <a:bodyPr wrap="square" rtlCol="0">
            <a:spAutoFit/>
          </a:bodyPr>
          <a:lstStyle/>
          <a:p>
            <a:pPr rtl="0">
              <a:buClr>
                <a:schemeClr val="bg1"/>
              </a:buClr>
            </a:pPr>
            <a:r>
              <a:rPr lang="sv-fi" sz="1600" dirty="0">
                <a:solidFill>
                  <a:schemeClr val="bg1"/>
                </a:solidFill>
                <a:latin typeface="Tenorite" panose="00000500000000000000" pitchFamily="2" charset="0"/>
                <a:cs typeface="Tunga" panose="020B0502040204020203" pitchFamily="34" charset="0"/>
              </a:rPr>
              <a:t>Stanna i bostaden.</a:t>
            </a:r>
            <a:endParaRPr lang="fi-FI" sz="1600" dirty="0">
              <a:latin typeface="Tenorite" panose="00000500000000000000" pitchFamily="2" charset="0"/>
            </a:endParaRPr>
          </a:p>
        </p:txBody>
      </p:sp>
      <p:sp>
        <p:nvSpPr>
          <p:cNvPr id="13" name="Tekstiruutu 12">
            <a:extLst>
              <a:ext uri="{FF2B5EF4-FFF2-40B4-BE49-F238E27FC236}">
                <a16:creationId xmlns:a16="http://schemas.microsoft.com/office/drawing/2014/main" id="{34912FAA-BC3A-B863-E4F5-0F6EB56039A1}"/>
              </a:ext>
            </a:extLst>
          </p:cNvPr>
          <p:cNvSpPr txBox="1"/>
          <p:nvPr/>
        </p:nvSpPr>
        <p:spPr>
          <a:xfrm>
            <a:off x="6837529" y="3015077"/>
            <a:ext cx="2036608" cy="584775"/>
          </a:xfrm>
          <a:prstGeom prst="rect">
            <a:avLst/>
          </a:prstGeom>
          <a:noFill/>
        </p:spPr>
        <p:txBody>
          <a:bodyPr wrap="square" rtlCol="0">
            <a:spAutoFit/>
          </a:bodyPr>
          <a:lstStyle/>
          <a:p>
            <a:pPr rtl="0">
              <a:buClr>
                <a:schemeClr val="bg1"/>
              </a:buClr>
            </a:pPr>
            <a:r>
              <a:rPr lang="sv-fi" sz="1600" dirty="0">
                <a:solidFill>
                  <a:schemeClr val="bg1"/>
                </a:solidFill>
                <a:latin typeface="Tenorite" panose="00000500000000000000" pitchFamily="2" charset="0"/>
                <a:cs typeface="Tunga" panose="020B0502040204020203" pitchFamily="34" charset="0"/>
              </a:rPr>
              <a:t>Avlägsna dig och följ instruktionerna.</a:t>
            </a:r>
            <a:endParaRPr lang="fi-FI" sz="1600" dirty="0">
              <a:latin typeface="Tenorite" panose="00000500000000000000" pitchFamily="2" charset="0"/>
            </a:endParaRPr>
          </a:p>
        </p:txBody>
      </p:sp>
    </p:spTree>
    <p:extLst>
      <p:ext uri="{BB962C8B-B14F-4D97-AF65-F5344CB8AC3E}">
        <p14:creationId xmlns:p14="http://schemas.microsoft.com/office/powerpoint/2010/main" val="3705781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71F2F6-BF2A-405A-B2ED-6B0DC7241C92}"/>
              </a:ext>
            </a:extLst>
          </p:cNvPr>
          <p:cNvSpPr>
            <a:spLocks noGrp="1"/>
          </p:cNvSpPr>
          <p:nvPr>
            <p:ph type="title"/>
          </p:nvPr>
        </p:nvSpPr>
        <p:spPr/>
        <p:txBody>
          <a:bodyPr rtlCol="0">
            <a:normAutofit/>
          </a:bodyPr>
          <a:lstStyle/>
          <a:p>
            <a:pPr rtl="0"/>
            <a:r>
              <a:rPr lang="sv-fi" sz="3600">
                <a:solidFill>
                  <a:schemeClr val="bg1"/>
                </a:solidFill>
                <a:latin typeface="Oswald" panose="00000500000000000000" pitchFamily="2" charset="0"/>
              </a:rPr>
              <a:t>Självutvärdering</a:t>
            </a:r>
            <a:endParaRPr lang="fi-FI" sz="3200">
              <a:solidFill>
                <a:schemeClr val="bg1"/>
              </a:solidFill>
            </a:endParaRPr>
          </a:p>
        </p:txBody>
      </p:sp>
      <p:sp>
        <p:nvSpPr>
          <p:cNvPr id="4" name="Sisällön paikkamerkki 2">
            <a:extLst>
              <a:ext uri="{FF2B5EF4-FFF2-40B4-BE49-F238E27FC236}">
                <a16:creationId xmlns:a16="http://schemas.microsoft.com/office/drawing/2014/main" id="{3FA2F400-6AB4-D3AD-1A8D-C51C055925FC}"/>
              </a:ext>
            </a:extLst>
          </p:cNvPr>
          <p:cNvSpPr>
            <a:spLocks noGrp="1"/>
          </p:cNvSpPr>
          <p:nvPr>
            <p:ph idx="1"/>
          </p:nvPr>
        </p:nvSpPr>
        <p:spPr>
          <a:xfrm>
            <a:off x="1826133" y="2013704"/>
            <a:ext cx="5199700" cy="994172"/>
          </a:xfrm>
        </p:spPr>
        <p:txBody>
          <a:bodyPr vert="horz" lIns="91440" tIns="45720" rIns="91440" bIns="45720" rtlCol="0" anchor="t">
            <a:normAutofit/>
          </a:bodyPr>
          <a:lstStyle/>
          <a:p>
            <a:pPr marL="95250" indent="0" algn="ctr" rtl="0">
              <a:buNone/>
            </a:pPr>
            <a:r>
              <a:rPr lang="sv-fi" sz="2000">
                <a:latin typeface="Tenorite"/>
              </a:rPr>
              <a:t>Gå till självutvärderingen på </a:t>
            </a:r>
            <a:br>
              <a:rPr lang="fi-FI" sz="2000" dirty="0"/>
            </a:br>
            <a:r>
              <a:rPr lang="sv-fi" sz="2000" b="1">
                <a:solidFill>
                  <a:schemeClr val="bg1">
                    <a:lumMod val="95000"/>
                  </a:schemeClr>
                </a:solidFill>
                <a:latin typeface="Tenorite"/>
                <a:hlinkClick r:id="rId3">
                  <a:extLst>
                    <a:ext uri="{A12FA001-AC4F-418D-AE19-62706E023703}">
                      <ahyp:hlinkClr xmlns:ahyp="http://schemas.microsoft.com/office/drawing/2018/hyperlinkcolor" val="tx"/>
                    </a:ext>
                  </a:extLst>
                </a:hlinkClick>
              </a:rPr>
              <a:t>bit.ly/nouhata2</a:t>
            </a:r>
            <a:r>
              <a:rPr lang="sv-fi" sz="2000">
                <a:latin typeface="Tenorite"/>
              </a:rPr>
              <a:t> eller använd QR-kod</a:t>
            </a:r>
          </a:p>
        </p:txBody>
      </p:sp>
      <p:sp>
        <p:nvSpPr>
          <p:cNvPr id="5" name="Sisällön paikkamerkki 2">
            <a:extLst>
              <a:ext uri="{FF2B5EF4-FFF2-40B4-BE49-F238E27FC236}">
                <a16:creationId xmlns:a16="http://schemas.microsoft.com/office/drawing/2014/main" id="{1EA99798-84B2-79F8-24E1-14E09913C458}"/>
              </a:ext>
            </a:extLst>
          </p:cNvPr>
          <p:cNvSpPr txBox="1">
            <a:spLocks/>
          </p:cNvSpPr>
          <p:nvPr/>
        </p:nvSpPr>
        <p:spPr>
          <a:xfrm>
            <a:off x="563539" y="1019532"/>
            <a:ext cx="8125206" cy="994172"/>
          </a:xfrm>
          <a:prstGeom prst="rect">
            <a:avLst/>
          </a:prstGeom>
          <a:noFill/>
          <a:ln>
            <a:noFill/>
          </a:ln>
        </p:spPr>
        <p:txBody>
          <a:bodyPr spcFirstLastPara="1" wrap="square" lIns="91425" tIns="45700" rIns="91425" bIns="45700" rtlCol="0" anchor="t" anchorCtr="0">
            <a:normAutofit/>
          </a:bodyPr>
          <a:lstStyle>
            <a:defPPr marR="0" lvl="0" algn="l" rtl="0">
              <a:lnSpc>
                <a:spcPct val="100000"/>
              </a:lnSpc>
              <a:spcBef>
                <a:spcPts val="0"/>
              </a:spcBef>
              <a:spcAft>
                <a:spcPts val="0"/>
              </a:spcAft>
            </a:defPPr>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bg1"/>
                </a:solidFill>
                <a:effectLst>
                  <a:outerShdw blurRad="38100" dist="38100" dir="2700000" algn="tl">
                    <a:srgbClr val="000000">
                      <a:alpha val="43137"/>
                    </a:srgbClr>
                  </a:outerShdw>
                </a:effectLst>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bg1"/>
                </a:solidFill>
                <a:effectLst>
                  <a:outerShdw blurRad="38100" dist="38100" dir="2700000" algn="tl">
                    <a:srgbClr val="000000">
                      <a:alpha val="43137"/>
                    </a:srgbClr>
                  </a:outerShdw>
                </a:effectLst>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bg1"/>
                </a:solidFill>
                <a:effectLst>
                  <a:outerShdw blurRad="38100" dist="38100" dir="2700000" algn="tl">
                    <a:srgbClr val="000000">
                      <a:alpha val="43137"/>
                    </a:srgbClr>
                  </a:outerShdw>
                </a:effectLst>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bg1"/>
                </a:solidFill>
                <a:effectLst>
                  <a:outerShdw blurRad="38100" dist="38100" dir="2700000" algn="tl">
                    <a:srgbClr val="000000">
                      <a:alpha val="43137"/>
                    </a:srgbClr>
                  </a:outerShdw>
                </a:effectLst>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bg1"/>
                </a:solidFill>
                <a:effectLst>
                  <a:outerShdw blurRad="38100" dist="38100" dir="2700000" algn="tl">
                    <a:srgbClr val="000000">
                      <a:alpha val="43137"/>
                    </a:srgbClr>
                  </a:outerShdw>
                </a:effectLst>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95250" indent="0" rtl="0">
              <a:buFont typeface="Arial"/>
              <a:buNone/>
            </a:pPr>
            <a:r>
              <a:rPr lang="sv-fi" sz="2000"/>
              <a:t>Självutvärderingen påverkar inte ditt vitsord, men hjälper oss att utveckla lektionerna.</a:t>
            </a:r>
          </a:p>
        </p:txBody>
      </p:sp>
      <p:pic>
        <p:nvPicPr>
          <p:cNvPr id="3" name="Kuva 5">
            <a:extLst>
              <a:ext uri="{FF2B5EF4-FFF2-40B4-BE49-F238E27FC236}">
                <a16:creationId xmlns:a16="http://schemas.microsoft.com/office/drawing/2014/main" id="{B598FC70-6FBC-188B-9E25-598B105C8D71}"/>
              </a:ext>
            </a:extLst>
          </p:cNvPr>
          <p:cNvPicPr>
            <a:picLocks noChangeAspect="1"/>
          </p:cNvPicPr>
          <p:nvPr/>
        </p:nvPicPr>
        <p:blipFill>
          <a:blip r:embed="rId4"/>
          <a:stretch>
            <a:fillRect/>
          </a:stretch>
        </p:blipFill>
        <p:spPr>
          <a:xfrm>
            <a:off x="3321423" y="2733114"/>
            <a:ext cx="2212042" cy="2212042"/>
          </a:xfrm>
          <a:prstGeom prst="rect">
            <a:avLst/>
          </a:prstGeom>
        </p:spPr>
      </p:pic>
    </p:spTree>
    <p:extLst>
      <p:ext uri="{BB962C8B-B14F-4D97-AF65-F5344CB8AC3E}">
        <p14:creationId xmlns:p14="http://schemas.microsoft.com/office/powerpoint/2010/main" val="201623090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43" name="Google Shape;93;p1">
            <a:extLst>
              <a:ext uri="{FF2B5EF4-FFF2-40B4-BE49-F238E27FC236}">
                <a16:creationId xmlns:a16="http://schemas.microsoft.com/office/drawing/2014/main" id="{1D535C5F-01FC-220A-2B6B-C7E3856A6CFC}"/>
              </a:ext>
            </a:extLst>
          </p:cNvPr>
          <p:cNvPicPr preferRelativeResize="0"/>
          <p:nvPr/>
        </p:nvPicPr>
        <p:blipFill rotWithShape="1">
          <a:blip r:embed="rId3">
            <a:alphaModFix/>
          </a:blip>
          <a:srcRect/>
          <a:stretch/>
        </p:blipFill>
        <p:spPr>
          <a:xfrm>
            <a:off x="1574927" y="902344"/>
            <a:ext cx="6537072" cy="3109658"/>
          </a:xfrm>
          <a:prstGeom prst="rect">
            <a:avLst/>
          </a:prstGeom>
          <a:noFill/>
          <a:ln>
            <a:noFill/>
          </a:ln>
        </p:spPr>
      </p:pic>
      <p:sp>
        <p:nvSpPr>
          <p:cNvPr id="3" name="Tekstiruutu 2">
            <a:extLst>
              <a:ext uri="{FF2B5EF4-FFF2-40B4-BE49-F238E27FC236}">
                <a16:creationId xmlns:a16="http://schemas.microsoft.com/office/drawing/2014/main" id="{B3823434-9F9D-80E3-5B22-DF7AE2B72897}"/>
              </a:ext>
            </a:extLst>
          </p:cNvPr>
          <p:cNvSpPr txBox="1"/>
          <p:nvPr/>
        </p:nvSpPr>
        <p:spPr>
          <a:xfrm>
            <a:off x="2468880" y="3811947"/>
            <a:ext cx="4572000" cy="400110"/>
          </a:xfrm>
          <a:prstGeom prst="rect">
            <a:avLst/>
          </a:prstGeom>
          <a:noFill/>
        </p:spPr>
        <p:txBody>
          <a:bodyPr wrap="square" rtlCol="0">
            <a:spAutoFit/>
          </a:bodyPr>
          <a:lstStyle/>
          <a:p>
            <a:pPr marL="0" marR="0" lvl="0" indent="0" algn="ctr" rtl="0">
              <a:spcBef>
                <a:spcPts val="0"/>
              </a:spcBef>
              <a:spcAft>
                <a:spcPts val="0"/>
              </a:spcAft>
              <a:buNone/>
            </a:pPr>
            <a:r>
              <a:rPr lang="sv-fi" sz="2000" spc="300">
                <a:solidFill>
                  <a:schemeClr val="bg1"/>
                </a:solidFill>
                <a:effectLst>
                  <a:outerShdw blurRad="38100" dist="38100" dir="2700000" algn="tl">
                    <a:srgbClr val="000000">
                      <a:alpha val="43137"/>
                    </a:srgbClr>
                  </a:outerShdw>
                </a:effectLst>
                <a:latin typeface="Oswald" panose="00000500000000000000" pitchFamily="2" charset="0"/>
                <a:ea typeface="Helvetica Neue"/>
                <a:cs typeface="Helvetica Neue"/>
                <a:sym typeface="Helvetica Neue"/>
              </a:rPr>
              <a:t>www.nouhata.fi/sv/</a:t>
            </a:r>
          </a:p>
        </p:txBody>
      </p:sp>
    </p:spTree>
    <p:extLst>
      <p:ext uri="{BB962C8B-B14F-4D97-AF65-F5344CB8AC3E}">
        <p14:creationId xmlns:p14="http://schemas.microsoft.com/office/powerpoint/2010/main" val="383162443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26" name="Kuva 25">
            <a:extLst>
              <a:ext uri="{FF2B5EF4-FFF2-40B4-BE49-F238E27FC236}">
                <a16:creationId xmlns:a16="http://schemas.microsoft.com/office/drawing/2014/main" id="{8887367B-68CA-4670-8C5E-12A52EF392C0}"/>
              </a:ext>
            </a:extLst>
          </p:cNvPr>
          <p:cNvPicPr>
            <a:picLocks noChangeAspect="1"/>
          </p:cNvPicPr>
          <p:nvPr/>
        </p:nvPicPr>
        <p:blipFill>
          <a:blip r:embed="rId3"/>
          <a:srcRect/>
          <a:stretch/>
        </p:blipFill>
        <p:spPr>
          <a:xfrm>
            <a:off x="1" y="8205"/>
            <a:ext cx="9144000" cy="5145023"/>
          </a:xfrm>
          <a:prstGeom prst="rect">
            <a:avLst/>
          </a:prstGeom>
        </p:spPr>
      </p:pic>
      <p:pic>
        <p:nvPicPr>
          <p:cNvPr id="8" name="Kuva 7">
            <a:extLst>
              <a:ext uri="{FF2B5EF4-FFF2-40B4-BE49-F238E27FC236}">
                <a16:creationId xmlns:a16="http://schemas.microsoft.com/office/drawing/2014/main" id="{9567A187-6DBD-456F-899C-512C780E8645}"/>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622238" y="142093"/>
            <a:ext cx="2213238" cy="897937"/>
          </a:xfrm>
          <a:prstGeom prst="rect">
            <a:avLst/>
          </a:prstGeom>
        </p:spPr>
      </p:pic>
      <p:grpSp>
        <p:nvGrpSpPr>
          <p:cNvPr id="2" name="Ryhmä 1">
            <a:extLst>
              <a:ext uri="{FF2B5EF4-FFF2-40B4-BE49-F238E27FC236}">
                <a16:creationId xmlns:a16="http://schemas.microsoft.com/office/drawing/2014/main" id="{FC47FD5F-0A1D-5335-FF90-2C4CA1E98467}"/>
              </a:ext>
            </a:extLst>
          </p:cNvPr>
          <p:cNvGrpSpPr/>
          <p:nvPr/>
        </p:nvGrpSpPr>
        <p:grpSpPr>
          <a:xfrm>
            <a:off x="-273535" y="1896965"/>
            <a:ext cx="2901145" cy="1869514"/>
            <a:chOff x="1642923" y="2387723"/>
            <a:chExt cx="2901145" cy="1869514"/>
          </a:xfrm>
          <a:solidFill>
            <a:srgbClr val="9ABEC4"/>
          </a:solidFill>
        </p:grpSpPr>
        <p:pic>
          <p:nvPicPr>
            <p:cNvPr id="3" name="Kuva 2">
              <a:extLst>
                <a:ext uri="{FF2B5EF4-FFF2-40B4-BE49-F238E27FC236}">
                  <a16:creationId xmlns:a16="http://schemas.microsoft.com/office/drawing/2014/main" id="{3A418974-5862-7738-C2E8-035074AD4D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23383" y="2387723"/>
              <a:ext cx="2190541" cy="1869514"/>
            </a:xfrm>
            <a:prstGeom prst="rect">
              <a:avLst/>
            </a:prstGeom>
            <a:effectLst>
              <a:innerShdw blurRad="63500" dist="50800" dir="13500000">
                <a:prstClr val="black">
                  <a:alpha val="50000"/>
                </a:prstClr>
              </a:innerShdw>
            </a:effectLst>
          </p:spPr>
        </p:pic>
        <p:sp>
          <p:nvSpPr>
            <p:cNvPr id="4" name="Tekstiruutu 3">
              <a:extLst>
                <a:ext uri="{FF2B5EF4-FFF2-40B4-BE49-F238E27FC236}">
                  <a16:creationId xmlns:a16="http://schemas.microsoft.com/office/drawing/2014/main" id="{2B61D33A-8FD5-17DD-3DF9-04C5AC6D9E10}"/>
                </a:ext>
              </a:extLst>
            </p:cNvPr>
            <p:cNvSpPr txBox="1"/>
            <p:nvPr/>
          </p:nvSpPr>
          <p:spPr>
            <a:xfrm>
              <a:off x="1642923" y="2645578"/>
              <a:ext cx="2901145" cy="101566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0"/>
              <a:r>
                <a:rPr lang="sv-fi" sz="2000" dirty="0">
                  <a:latin typeface="Oswald" panose="00000500000000000000" pitchFamily="2" charset="0"/>
                </a:rPr>
                <a:t>1. </a:t>
              </a:r>
              <a:br>
                <a:rPr lang="fi-FI" sz="2000" dirty="0">
                  <a:latin typeface="Oswald" panose="00000500000000000000" pitchFamily="2" charset="0"/>
                </a:rPr>
              </a:br>
              <a:r>
                <a:rPr lang="sv-fi" sz="2000" dirty="0">
                  <a:latin typeface="Oswald" panose="00000500000000000000" pitchFamily="2" charset="0"/>
                </a:rPr>
                <a:t>Välj rätt </a:t>
              </a:r>
              <a:br>
                <a:rPr lang="fi-FI" sz="2000" dirty="0">
                  <a:latin typeface="Oswald" panose="00000500000000000000" pitchFamily="2" charset="0"/>
                </a:rPr>
              </a:br>
              <a:r>
                <a:rPr lang="sv-fi" sz="2000" dirty="0">
                  <a:latin typeface="Oswald" panose="00000500000000000000" pitchFamily="2" charset="0"/>
                </a:rPr>
                <a:t>förstahandssläckare.</a:t>
              </a:r>
            </a:p>
          </p:txBody>
        </p:sp>
      </p:grpSp>
      <p:grpSp>
        <p:nvGrpSpPr>
          <p:cNvPr id="5" name="Ryhmä 4">
            <a:extLst>
              <a:ext uri="{FF2B5EF4-FFF2-40B4-BE49-F238E27FC236}">
                <a16:creationId xmlns:a16="http://schemas.microsoft.com/office/drawing/2014/main" id="{417330CA-851C-9ABF-D6D7-E626051C4C2F}"/>
              </a:ext>
            </a:extLst>
          </p:cNvPr>
          <p:cNvGrpSpPr/>
          <p:nvPr/>
        </p:nvGrpSpPr>
        <p:grpSpPr>
          <a:xfrm>
            <a:off x="6872606" y="3382046"/>
            <a:ext cx="1995921" cy="1581615"/>
            <a:chOff x="4267377" y="2473754"/>
            <a:chExt cx="2806367" cy="2258510"/>
          </a:xfrm>
          <a:solidFill>
            <a:srgbClr val="9ABEC4"/>
          </a:solidFill>
        </p:grpSpPr>
        <p:pic>
          <p:nvPicPr>
            <p:cNvPr id="6" name="Kuva 5">
              <a:extLst>
                <a:ext uri="{FF2B5EF4-FFF2-40B4-BE49-F238E27FC236}">
                  <a16:creationId xmlns:a16="http://schemas.microsoft.com/office/drawing/2014/main" id="{121544B2-7529-88D6-9B71-A5A3880D21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67377" y="2473754"/>
              <a:ext cx="2806367" cy="2258510"/>
            </a:xfrm>
            <a:prstGeom prst="rect">
              <a:avLst/>
            </a:prstGeom>
            <a:effectLst>
              <a:innerShdw blurRad="63500" dist="50800" dir="13500000">
                <a:prstClr val="black">
                  <a:alpha val="50000"/>
                </a:prstClr>
              </a:innerShdw>
            </a:effectLst>
          </p:spPr>
        </p:pic>
        <p:sp>
          <p:nvSpPr>
            <p:cNvPr id="7" name="Tekstiruutu 6">
              <a:extLst>
                <a:ext uri="{FF2B5EF4-FFF2-40B4-BE49-F238E27FC236}">
                  <a16:creationId xmlns:a16="http://schemas.microsoft.com/office/drawing/2014/main" id="{A6CF203B-1EA3-6065-E409-EAE5B81AD63E}"/>
                </a:ext>
              </a:extLst>
            </p:cNvPr>
            <p:cNvSpPr txBox="1"/>
            <p:nvPr/>
          </p:nvSpPr>
          <p:spPr>
            <a:xfrm>
              <a:off x="4459033" y="2504033"/>
              <a:ext cx="2614711" cy="160182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0"/>
              <a:r>
                <a:rPr lang="sv-fi" sz="3600">
                  <a:latin typeface="Oswald" panose="00000500000000000000" pitchFamily="2" charset="0"/>
                </a:rPr>
                <a:t> </a:t>
              </a:r>
              <a:r>
                <a:rPr lang="sv-fi" sz="2000">
                  <a:latin typeface="Oswald" panose="00000500000000000000" pitchFamily="2" charset="0"/>
                </a:rPr>
                <a:t>2. </a:t>
              </a:r>
            </a:p>
            <a:p>
              <a:pPr algn="ctr" rtl="0"/>
              <a:r>
                <a:rPr lang="sv-fi" sz="2000">
                  <a:latin typeface="Oswald" panose="00000500000000000000" pitchFamily="2" charset="0"/>
                </a:rPr>
                <a:t> Rädda  </a:t>
              </a:r>
              <a:br>
                <a:rPr lang="fi-FI" sz="2000">
                  <a:latin typeface="Oswald" panose="00000500000000000000" pitchFamily="2" charset="0"/>
                </a:rPr>
              </a:br>
              <a:r>
                <a:rPr lang="sv-fi" sz="2000">
                  <a:latin typeface="Oswald" panose="00000500000000000000" pitchFamily="2" charset="0"/>
                </a:rPr>
                <a:t>dig själv.</a:t>
              </a:r>
            </a:p>
          </p:txBody>
        </p:sp>
      </p:grpSp>
      <p:sp>
        <p:nvSpPr>
          <p:cNvPr id="10" name="Suorakulmio 9">
            <a:extLst>
              <a:ext uri="{FF2B5EF4-FFF2-40B4-BE49-F238E27FC236}">
                <a16:creationId xmlns:a16="http://schemas.microsoft.com/office/drawing/2014/main" id="{874E94F2-0777-403E-7F22-7F9655926161}"/>
              </a:ext>
            </a:extLst>
          </p:cNvPr>
          <p:cNvSpPr/>
          <p:nvPr/>
        </p:nvSpPr>
        <p:spPr>
          <a:xfrm>
            <a:off x="91492" y="4359412"/>
            <a:ext cx="3803904" cy="667140"/>
          </a:xfrm>
          <a:custGeom>
            <a:avLst/>
            <a:gdLst>
              <a:gd name="connsiteX0" fmla="*/ 0 w 3803904"/>
              <a:gd name="connsiteY0" fmla="*/ 0 h 667140"/>
              <a:gd name="connsiteX1" fmla="*/ 581454 w 3803904"/>
              <a:gd name="connsiteY1" fmla="*/ 0 h 667140"/>
              <a:gd name="connsiteX2" fmla="*/ 1124869 w 3803904"/>
              <a:gd name="connsiteY2" fmla="*/ 0 h 667140"/>
              <a:gd name="connsiteX3" fmla="*/ 1630245 w 3803904"/>
              <a:gd name="connsiteY3" fmla="*/ 0 h 667140"/>
              <a:gd name="connsiteX4" fmla="*/ 2097581 w 3803904"/>
              <a:gd name="connsiteY4" fmla="*/ 0 h 667140"/>
              <a:gd name="connsiteX5" fmla="*/ 2526879 w 3803904"/>
              <a:gd name="connsiteY5" fmla="*/ 0 h 667140"/>
              <a:gd name="connsiteX6" fmla="*/ 3070294 w 3803904"/>
              <a:gd name="connsiteY6" fmla="*/ 0 h 667140"/>
              <a:gd name="connsiteX7" fmla="*/ 3803904 w 3803904"/>
              <a:gd name="connsiteY7" fmla="*/ 0 h 667140"/>
              <a:gd name="connsiteX8" fmla="*/ 3803904 w 3803904"/>
              <a:gd name="connsiteY8" fmla="*/ 326899 h 667140"/>
              <a:gd name="connsiteX9" fmla="*/ 3803904 w 3803904"/>
              <a:gd name="connsiteY9" fmla="*/ 667140 h 667140"/>
              <a:gd name="connsiteX10" fmla="*/ 3298528 w 3803904"/>
              <a:gd name="connsiteY10" fmla="*/ 667140 h 667140"/>
              <a:gd name="connsiteX11" fmla="*/ 2717074 w 3803904"/>
              <a:gd name="connsiteY11" fmla="*/ 667140 h 667140"/>
              <a:gd name="connsiteX12" fmla="*/ 2135620 w 3803904"/>
              <a:gd name="connsiteY12" fmla="*/ 667140 h 667140"/>
              <a:gd name="connsiteX13" fmla="*/ 1592206 w 3803904"/>
              <a:gd name="connsiteY13" fmla="*/ 667140 h 667140"/>
              <a:gd name="connsiteX14" fmla="*/ 1048791 w 3803904"/>
              <a:gd name="connsiteY14" fmla="*/ 667140 h 667140"/>
              <a:gd name="connsiteX15" fmla="*/ 619493 w 3803904"/>
              <a:gd name="connsiteY15" fmla="*/ 667140 h 667140"/>
              <a:gd name="connsiteX16" fmla="*/ 0 w 3803904"/>
              <a:gd name="connsiteY16" fmla="*/ 667140 h 667140"/>
              <a:gd name="connsiteX17" fmla="*/ 0 w 3803904"/>
              <a:gd name="connsiteY17" fmla="*/ 340241 h 667140"/>
              <a:gd name="connsiteX18" fmla="*/ 0 w 3803904"/>
              <a:gd name="connsiteY18" fmla="*/ 0 h 66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3904" h="667140" fill="none" extrusionOk="0">
                <a:moveTo>
                  <a:pt x="0" y="0"/>
                </a:moveTo>
                <a:cubicBezTo>
                  <a:pt x="275679" y="-25325"/>
                  <a:pt x="428547" y="61124"/>
                  <a:pt x="581454" y="0"/>
                </a:cubicBezTo>
                <a:cubicBezTo>
                  <a:pt x="734361" y="-61124"/>
                  <a:pt x="872221" y="31809"/>
                  <a:pt x="1124869" y="0"/>
                </a:cubicBezTo>
                <a:cubicBezTo>
                  <a:pt x="1377517" y="-31809"/>
                  <a:pt x="1431455" y="24641"/>
                  <a:pt x="1630245" y="0"/>
                </a:cubicBezTo>
                <a:cubicBezTo>
                  <a:pt x="1829035" y="-24641"/>
                  <a:pt x="1880610" y="13736"/>
                  <a:pt x="2097581" y="0"/>
                </a:cubicBezTo>
                <a:cubicBezTo>
                  <a:pt x="2314552" y="-13736"/>
                  <a:pt x="2426521" y="26258"/>
                  <a:pt x="2526879" y="0"/>
                </a:cubicBezTo>
                <a:cubicBezTo>
                  <a:pt x="2627237" y="-26258"/>
                  <a:pt x="2925413" y="51083"/>
                  <a:pt x="3070294" y="0"/>
                </a:cubicBezTo>
                <a:cubicBezTo>
                  <a:pt x="3215176" y="-51083"/>
                  <a:pt x="3508441" y="61520"/>
                  <a:pt x="3803904" y="0"/>
                </a:cubicBezTo>
                <a:cubicBezTo>
                  <a:pt x="3813756" y="159908"/>
                  <a:pt x="3791849" y="179587"/>
                  <a:pt x="3803904" y="326899"/>
                </a:cubicBezTo>
                <a:cubicBezTo>
                  <a:pt x="3815959" y="474211"/>
                  <a:pt x="3800164" y="557872"/>
                  <a:pt x="3803904" y="667140"/>
                </a:cubicBezTo>
                <a:cubicBezTo>
                  <a:pt x="3561763" y="689370"/>
                  <a:pt x="3520310" y="630953"/>
                  <a:pt x="3298528" y="667140"/>
                </a:cubicBezTo>
                <a:cubicBezTo>
                  <a:pt x="3076746" y="703327"/>
                  <a:pt x="2849063" y="632363"/>
                  <a:pt x="2717074" y="667140"/>
                </a:cubicBezTo>
                <a:cubicBezTo>
                  <a:pt x="2585085" y="701917"/>
                  <a:pt x="2342385" y="654538"/>
                  <a:pt x="2135620" y="667140"/>
                </a:cubicBezTo>
                <a:cubicBezTo>
                  <a:pt x="1928855" y="679742"/>
                  <a:pt x="1844725" y="634824"/>
                  <a:pt x="1592206" y="667140"/>
                </a:cubicBezTo>
                <a:cubicBezTo>
                  <a:pt x="1339687" y="699456"/>
                  <a:pt x="1319583" y="627108"/>
                  <a:pt x="1048791" y="667140"/>
                </a:cubicBezTo>
                <a:cubicBezTo>
                  <a:pt x="777999" y="707172"/>
                  <a:pt x="829980" y="632240"/>
                  <a:pt x="619493" y="667140"/>
                </a:cubicBezTo>
                <a:cubicBezTo>
                  <a:pt x="409006" y="702040"/>
                  <a:pt x="246695" y="607951"/>
                  <a:pt x="0" y="667140"/>
                </a:cubicBezTo>
                <a:cubicBezTo>
                  <a:pt x="-16953" y="580223"/>
                  <a:pt x="35635" y="409941"/>
                  <a:pt x="0" y="340241"/>
                </a:cubicBezTo>
                <a:cubicBezTo>
                  <a:pt x="-35635" y="270541"/>
                  <a:pt x="13515" y="124516"/>
                  <a:pt x="0" y="0"/>
                </a:cubicBezTo>
                <a:close/>
              </a:path>
              <a:path w="3803904" h="667140" stroke="0" extrusionOk="0">
                <a:moveTo>
                  <a:pt x="0" y="0"/>
                </a:moveTo>
                <a:cubicBezTo>
                  <a:pt x="292794" y="-31756"/>
                  <a:pt x="485144" y="67078"/>
                  <a:pt x="619493" y="0"/>
                </a:cubicBezTo>
                <a:cubicBezTo>
                  <a:pt x="753842" y="-67078"/>
                  <a:pt x="1070887" y="34950"/>
                  <a:pt x="1200947" y="0"/>
                </a:cubicBezTo>
                <a:cubicBezTo>
                  <a:pt x="1331007" y="-34950"/>
                  <a:pt x="1440574" y="51071"/>
                  <a:pt x="1668284" y="0"/>
                </a:cubicBezTo>
                <a:cubicBezTo>
                  <a:pt x="1895994" y="-51071"/>
                  <a:pt x="2001300" y="14814"/>
                  <a:pt x="2173659" y="0"/>
                </a:cubicBezTo>
                <a:cubicBezTo>
                  <a:pt x="2346018" y="-14814"/>
                  <a:pt x="2502087" y="53579"/>
                  <a:pt x="2679035" y="0"/>
                </a:cubicBezTo>
                <a:cubicBezTo>
                  <a:pt x="2855983" y="-53579"/>
                  <a:pt x="3062453" y="6823"/>
                  <a:pt x="3222450" y="0"/>
                </a:cubicBezTo>
                <a:cubicBezTo>
                  <a:pt x="3382447" y="-6823"/>
                  <a:pt x="3660933" y="50455"/>
                  <a:pt x="3803904" y="0"/>
                </a:cubicBezTo>
                <a:cubicBezTo>
                  <a:pt x="3818298" y="85944"/>
                  <a:pt x="3780883" y="218849"/>
                  <a:pt x="3803904" y="313556"/>
                </a:cubicBezTo>
                <a:cubicBezTo>
                  <a:pt x="3826925" y="408263"/>
                  <a:pt x="3796694" y="518872"/>
                  <a:pt x="3803904" y="667140"/>
                </a:cubicBezTo>
                <a:cubicBezTo>
                  <a:pt x="3686635" y="695059"/>
                  <a:pt x="3529927" y="630171"/>
                  <a:pt x="3336567" y="667140"/>
                </a:cubicBezTo>
                <a:cubicBezTo>
                  <a:pt x="3143207" y="704109"/>
                  <a:pt x="3060122" y="657643"/>
                  <a:pt x="2869230" y="667140"/>
                </a:cubicBezTo>
                <a:cubicBezTo>
                  <a:pt x="2678338" y="676637"/>
                  <a:pt x="2458512" y="654021"/>
                  <a:pt x="2325816" y="667140"/>
                </a:cubicBezTo>
                <a:cubicBezTo>
                  <a:pt x="2193120" y="680259"/>
                  <a:pt x="2019783" y="624582"/>
                  <a:pt x="1744362" y="667140"/>
                </a:cubicBezTo>
                <a:cubicBezTo>
                  <a:pt x="1468941" y="709698"/>
                  <a:pt x="1393786" y="608344"/>
                  <a:pt x="1200947" y="667140"/>
                </a:cubicBezTo>
                <a:cubicBezTo>
                  <a:pt x="1008108" y="725936"/>
                  <a:pt x="884638" y="644070"/>
                  <a:pt x="619493" y="667140"/>
                </a:cubicBezTo>
                <a:cubicBezTo>
                  <a:pt x="354348" y="690210"/>
                  <a:pt x="192562" y="605217"/>
                  <a:pt x="0" y="667140"/>
                </a:cubicBezTo>
                <a:cubicBezTo>
                  <a:pt x="-19764" y="576754"/>
                  <a:pt x="9421" y="444166"/>
                  <a:pt x="0" y="353584"/>
                </a:cubicBezTo>
                <a:cubicBezTo>
                  <a:pt x="-9421" y="263002"/>
                  <a:pt x="21150" y="127048"/>
                  <a:pt x="0" y="0"/>
                </a:cubicBezTo>
                <a:close/>
              </a:path>
            </a:pathLst>
          </a:custGeom>
          <a:solidFill>
            <a:srgbClr val="D92331"/>
          </a:solidFill>
          <a:ln>
            <a:solidFill>
              <a:schemeClr val="tx1"/>
            </a:solidFill>
            <a:extLst>
              <a:ext uri="{C807C97D-BFC1-408E-A445-0C87EB9F89A2}">
                <ask:lineSketchStyleProps xmlns:ask="http://schemas.microsoft.com/office/drawing/2018/sketchyshapes" sd="44281364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sp>
        <p:nvSpPr>
          <p:cNvPr id="15" name="Tekstiruutu 14">
            <a:extLst>
              <a:ext uri="{FF2B5EF4-FFF2-40B4-BE49-F238E27FC236}">
                <a16:creationId xmlns:a16="http://schemas.microsoft.com/office/drawing/2014/main" id="{A8A69D65-FC54-4DE7-8325-0B2DF5764BDF}"/>
              </a:ext>
            </a:extLst>
          </p:cNvPr>
          <p:cNvSpPr txBox="1"/>
          <p:nvPr/>
        </p:nvSpPr>
        <p:spPr>
          <a:xfrm>
            <a:off x="135941" y="4509354"/>
            <a:ext cx="3632674" cy="400110"/>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ÅTGÄRDER VID BRAND</a:t>
            </a:r>
          </a:p>
        </p:txBody>
      </p:sp>
      <p:sp>
        <p:nvSpPr>
          <p:cNvPr id="11" name="Suorakulmio 10">
            <a:extLst>
              <a:ext uri="{FF2B5EF4-FFF2-40B4-BE49-F238E27FC236}">
                <a16:creationId xmlns:a16="http://schemas.microsoft.com/office/drawing/2014/main" id="{0F1C945B-FBE8-9352-75C3-E586B407B361}"/>
              </a:ext>
            </a:extLst>
          </p:cNvPr>
          <p:cNvSpPr/>
          <p:nvPr/>
        </p:nvSpPr>
        <p:spPr>
          <a:xfrm rot="21341044">
            <a:off x="147777" y="4040796"/>
            <a:ext cx="2052415" cy="3918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sv-fi" sz="2000" b="1">
                <a:solidFill>
                  <a:schemeClr val="bg1"/>
                </a:solidFill>
                <a:latin typeface="Oswald" panose="00000500000000000000" pitchFamily="2" charset="0"/>
              </a:rPr>
              <a:t>LEKTION 2:</a:t>
            </a:r>
          </a:p>
        </p:txBody>
      </p:sp>
    </p:spTree>
    <p:extLst>
      <p:ext uri="{BB962C8B-B14F-4D97-AF65-F5344CB8AC3E}">
        <p14:creationId xmlns:p14="http://schemas.microsoft.com/office/powerpoint/2010/main" val="2551220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16667E-6 2.71605E-6 L 0.44531 0.03024 " pathEditMode="relative" rAng="0" ptsTypes="AA">
                                      <p:cBhvr>
                                        <p:cTn id="16" dur="2000" fill="hold"/>
                                        <p:tgtEl>
                                          <p:spTgt spid="2"/>
                                        </p:tgtEl>
                                        <p:attrNameLst>
                                          <p:attrName>ppt_x</p:attrName>
                                          <p:attrName>ppt_y</p:attrName>
                                        </p:attrNameLst>
                                      </p:cBhvr>
                                      <p:rCtr x="22257" y="1512"/>
                                    </p:animMotion>
                                  </p:childTnLst>
                                </p:cTn>
                              </p:par>
                              <p:par>
                                <p:cTn id="17" presetID="6" presetClass="emph" presetSubtype="0" fill="hold" nodeType="withEffect">
                                  <p:stCondLst>
                                    <p:cond delay="0"/>
                                  </p:stCondLst>
                                  <p:childTnLst>
                                    <p:animScale>
                                      <p:cBhvr>
                                        <p:cTn id="18"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89D08A-1C10-4FE0-AA02-0676C5EFB575}"/>
              </a:ext>
            </a:extLst>
          </p:cNvPr>
          <p:cNvSpPr>
            <a:spLocks noGrp="1"/>
          </p:cNvSpPr>
          <p:nvPr>
            <p:ph type="title"/>
          </p:nvPr>
        </p:nvSpPr>
        <p:spPr/>
        <p:txBody>
          <a:bodyPr rtlCol="0">
            <a:normAutofit/>
          </a:bodyPr>
          <a:lstStyle/>
          <a:p>
            <a:pPr rtl="0"/>
            <a:r>
              <a:rPr lang="sv-fi" sz="2800" dirty="0"/>
              <a:t>Förstahandssläckning är en </a:t>
            </a:r>
            <a:br>
              <a:rPr lang="sv-fi" sz="2800" dirty="0"/>
            </a:br>
            <a:r>
              <a:rPr lang="sv-fi" sz="2800" dirty="0"/>
              <a:t>medborgerlig färdighet</a:t>
            </a:r>
          </a:p>
        </p:txBody>
      </p:sp>
      <p:sp>
        <p:nvSpPr>
          <p:cNvPr id="10" name="Tekstiruutu 9">
            <a:extLst>
              <a:ext uri="{FF2B5EF4-FFF2-40B4-BE49-F238E27FC236}">
                <a16:creationId xmlns:a16="http://schemas.microsoft.com/office/drawing/2014/main" id="{22AE9582-CBD6-42B1-A571-B7E7CD3F7396}"/>
              </a:ext>
            </a:extLst>
          </p:cNvPr>
          <p:cNvSpPr txBox="1"/>
          <p:nvPr/>
        </p:nvSpPr>
        <p:spPr>
          <a:xfrm>
            <a:off x="2547505" y="3739712"/>
            <a:ext cx="2018519" cy="400110"/>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Brandfilt</a:t>
            </a:r>
            <a:endParaRPr lang="fi-FI" sz="500">
              <a:solidFill>
                <a:schemeClr val="bg1"/>
              </a:solidFill>
              <a:effectLst>
                <a:outerShdw blurRad="38100" dist="38100" dir="2700000" algn="tl">
                  <a:srgbClr val="000000">
                    <a:alpha val="43137"/>
                  </a:srgbClr>
                </a:outerShdw>
              </a:effectLst>
              <a:latin typeface="Oswald" panose="00000500000000000000" pitchFamily="2" charset="0"/>
            </a:endParaRPr>
          </a:p>
        </p:txBody>
      </p:sp>
      <p:sp>
        <p:nvSpPr>
          <p:cNvPr id="12" name="Tekstiruutu 11">
            <a:extLst>
              <a:ext uri="{FF2B5EF4-FFF2-40B4-BE49-F238E27FC236}">
                <a16:creationId xmlns:a16="http://schemas.microsoft.com/office/drawing/2014/main" id="{C8F99277-8340-4081-AE14-43E372EF8614}"/>
              </a:ext>
            </a:extLst>
          </p:cNvPr>
          <p:cNvSpPr txBox="1"/>
          <p:nvPr/>
        </p:nvSpPr>
        <p:spPr>
          <a:xfrm>
            <a:off x="731282" y="3739712"/>
            <a:ext cx="2018519" cy="400110"/>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Handbrandsläckare</a:t>
            </a:r>
            <a:endParaRPr lang="fi-FI" sz="500">
              <a:solidFill>
                <a:schemeClr val="bg1"/>
              </a:solidFill>
              <a:effectLst>
                <a:outerShdw blurRad="38100" dist="38100" dir="2700000" algn="tl">
                  <a:srgbClr val="000000">
                    <a:alpha val="43137"/>
                  </a:srgbClr>
                </a:outerShdw>
              </a:effectLst>
              <a:latin typeface="Oswald" panose="00000500000000000000" pitchFamily="2" charset="0"/>
            </a:endParaRPr>
          </a:p>
        </p:txBody>
      </p:sp>
      <p:sp>
        <p:nvSpPr>
          <p:cNvPr id="7" name="Tekstiruutu 6">
            <a:extLst>
              <a:ext uri="{FF2B5EF4-FFF2-40B4-BE49-F238E27FC236}">
                <a16:creationId xmlns:a16="http://schemas.microsoft.com/office/drawing/2014/main" id="{FF3059DA-70F6-49D9-994C-DD583F402F95}"/>
              </a:ext>
            </a:extLst>
          </p:cNvPr>
          <p:cNvSpPr txBox="1"/>
          <p:nvPr/>
        </p:nvSpPr>
        <p:spPr>
          <a:xfrm>
            <a:off x="4363728" y="3739712"/>
            <a:ext cx="2018519" cy="400110"/>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Hinkspruta</a:t>
            </a:r>
            <a:endParaRPr lang="fi-FI" sz="500">
              <a:solidFill>
                <a:schemeClr val="bg1"/>
              </a:solidFill>
              <a:effectLst>
                <a:outerShdw blurRad="38100" dist="38100" dir="2700000" algn="tl">
                  <a:srgbClr val="000000">
                    <a:alpha val="43137"/>
                  </a:srgbClr>
                </a:outerShdw>
              </a:effectLst>
              <a:latin typeface="Oswald" panose="00000500000000000000" pitchFamily="2" charset="0"/>
            </a:endParaRPr>
          </a:p>
        </p:txBody>
      </p:sp>
      <p:sp>
        <p:nvSpPr>
          <p:cNvPr id="8" name="Tekstiruutu 7">
            <a:extLst>
              <a:ext uri="{FF2B5EF4-FFF2-40B4-BE49-F238E27FC236}">
                <a16:creationId xmlns:a16="http://schemas.microsoft.com/office/drawing/2014/main" id="{A83BD9EE-EA25-493F-ADD7-65E6B8ED7C52}"/>
              </a:ext>
            </a:extLst>
          </p:cNvPr>
          <p:cNvSpPr txBox="1"/>
          <p:nvPr/>
        </p:nvSpPr>
        <p:spPr>
          <a:xfrm>
            <a:off x="6046105" y="3739712"/>
            <a:ext cx="2018519" cy="400110"/>
          </a:xfrm>
          <a:prstGeom prst="rect">
            <a:avLst/>
          </a:prstGeom>
          <a:noFill/>
        </p:spPr>
        <p:txBody>
          <a:bodyPr wrap="square" rtlCol="0">
            <a:spAutoFit/>
          </a:bodyPr>
          <a:lstStyle/>
          <a:p>
            <a:pPr algn="ctr" rtl="0"/>
            <a:r>
              <a:rPr lang="sv-fi" sz="2000">
                <a:solidFill>
                  <a:schemeClr val="bg1"/>
                </a:solidFill>
                <a:effectLst>
                  <a:outerShdw blurRad="38100" dist="38100" dir="2700000" algn="tl">
                    <a:srgbClr val="000000">
                      <a:alpha val="43137"/>
                    </a:srgbClr>
                  </a:outerShdw>
                </a:effectLst>
                <a:latin typeface="Oswald" panose="00000500000000000000" pitchFamily="2" charset="0"/>
              </a:rPr>
              <a:t>Snabbrandpost</a:t>
            </a:r>
            <a:endParaRPr lang="fi-FI" sz="500">
              <a:solidFill>
                <a:schemeClr val="bg1"/>
              </a:solidFill>
              <a:effectLst>
                <a:outerShdw blurRad="38100" dist="38100" dir="2700000" algn="tl">
                  <a:srgbClr val="000000">
                    <a:alpha val="43137"/>
                  </a:srgbClr>
                </a:outerShdw>
              </a:effectLst>
              <a:latin typeface="Oswald" panose="00000500000000000000" pitchFamily="2" charset="0"/>
            </a:endParaRPr>
          </a:p>
        </p:txBody>
      </p:sp>
      <p:pic>
        <p:nvPicPr>
          <p:cNvPr id="13" name="Kuva 12">
            <a:extLst>
              <a:ext uri="{FF2B5EF4-FFF2-40B4-BE49-F238E27FC236}">
                <a16:creationId xmlns:a16="http://schemas.microsoft.com/office/drawing/2014/main" id="{13D17904-B78C-439B-8C32-34051CAA7097}"/>
              </a:ext>
            </a:extLst>
          </p:cNvPr>
          <p:cNvPicPr>
            <a:picLocks noChangeAspect="1"/>
          </p:cNvPicPr>
          <p:nvPr/>
        </p:nvPicPr>
        <p:blipFill>
          <a:blip r:embed="rId3"/>
          <a:srcRect l="13269" r="13269"/>
          <a:stretch/>
        </p:blipFill>
        <p:spPr>
          <a:xfrm>
            <a:off x="1043280" y="1126970"/>
            <a:ext cx="1243061" cy="2646518"/>
          </a:xfrm>
          <a:prstGeom prst="rect">
            <a:avLst/>
          </a:prstGeom>
        </p:spPr>
      </p:pic>
      <p:pic>
        <p:nvPicPr>
          <p:cNvPr id="14" name="Kuva 13">
            <a:extLst>
              <a:ext uri="{FF2B5EF4-FFF2-40B4-BE49-F238E27FC236}">
                <a16:creationId xmlns:a16="http://schemas.microsoft.com/office/drawing/2014/main" id="{2CF901D5-BA66-40C5-B1A9-BEE008705281}"/>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468"/>
                    </a14:imgEffect>
                  </a14:imgLayer>
                </a14:imgProps>
              </a:ext>
            </a:extLst>
          </a:blip>
          <a:srcRect l="27226" t="15844" r="20088" b="18863"/>
          <a:stretch/>
        </p:blipFill>
        <p:spPr>
          <a:xfrm>
            <a:off x="2918049" y="1370783"/>
            <a:ext cx="1292516" cy="2402705"/>
          </a:xfrm>
          <a:prstGeom prst="rect">
            <a:avLst/>
          </a:prstGeom>
        </p:spPr>
      </p:pic>
      <p:pic>
        <p:nvPicPr>
          <p:cNvPr id="15" name="Kuva 14">
            <a:extLst>
              <a:ext uri="{FF2B5EF4-FFF2-40B4-BE49-F238E27FC236}">
                <a16:creationId xmlns:a16="http://schemas.microsoft.com/office/drawing/2014/main" id="{F835DCB8-F604-4DAB-9CEA-B79241303E54}"/>
              </a:ext>
            </a:extLst>
          </p:cNvPr>
          <p:cNvPicPr>
            <a:picLocks noChangeAspect="1"/>
          </p:cNvPicPr>
          <p:nvPr/>
        </p:nvPicPr>
        <p:blipFill>
          <a:blip r:embed="rId6"/>
          <a:stretch>
            <a:fillRect/>
          </a:stretch>
        </p:blipFill>
        <p:spPr>
          <a:xfrm>
            <a:off x="4766463" y="1457226"/>
            <a:ext cx="856549" cy="2059179"/>
          </a:xfrm>
          <a:prstGeom prst="rect">
            <a:avLst/>
          </a:prstGeom>
        </p:spPr>
      </p:pic>
      <p:pic>
        <p:nvPicPr>
          <p:cNvPr id="16" name="Kuva 15" descr="Kuva, joka sisältää kohteen teksti, sisä, keittiölaite, liesi&#10;&#10;Kuvaus luotu automaattisesti">
            <a:extLst>
              <a:ext uri="{FF2B5EF4-FFF2-40B4-BE49-F238E27FC236}">
                <a16:creationId xmlns:a16="http://schemas.microsoft.com/office/drawing/2014/main" id="{2439A6F1-2E14-44B4-9C5B-9618BDB7E1C3}"/>
              </a:ext>
            </a:extLst>
          </p:cNvPr>
          <p:cNvPicPr>
            <a:picLocks noChangeAspect="1"/>
          </p:cNvPicPr>
          <p:nvPr/>
        </p:nvPicPr>
        <p:blipFill>
          <a:blip r:embed="rId7"/>
          <a:stretch>
            <a:fillRect/>
          </a:stretch>
        </p:blipFill>
        <p:spPr>
          <a:xfrm>
            <a:off x="6046105" y="2382656"/>
            <a:ext cx="1955500" cy="1144376"/>
          </a:xfrm>
          <a:prstGeom prst="rect">
            <a:avLst/>
          </a:prstGeom>
        </p:spPr>
      </p:pic>
      <p:grpSp>
        <p:nvGrpSpPr>
          <p:cNvPr id="17" name="Ryhmä 16">
            <a:extLst>
              <a:ext uri="{FF2B5EF4-FFF2-40B4-BE49-F238E27FC236}">
                <a16:creationId xmlns:a16="http://schemas.microsoft.com/office/drawing/2014/main" id="{505FC646-2F3C-4809-AFD5-D176EE19D595}"/>
              </a:ext>
            </a:extLst>
          </p:cNvPr>
          <p:cNvGrpSpPr/>
          <p:nvPr/>
        </p:nvGrpSpPr>
        <p:grpSpPr>
          <a:xfrm rot="21233176">
            <a:off x="8474660" y="166245"/>
            <a:ext cx="481558" cy="419986"/>
            <a:chOff x="3383310" y="1652105"/>
            <a:chExt cx="2798298" cy="2388203"/>
          </a:xfrm>
        </p:grpSpPr>
        <p:pic>
          <p:nvPicPr>
            <p:cNvPr id="18" name="Kuva 17">
              <a:extLst>
                <a:ext uri="{FF2B5EF4-FFF2-40B4-BE49-F238E27FC236}">
                  <a16:creationId xmlns:a16="http://schemas.microsoft.com/office/drawing/2014/main" id="{9C65F4F3-C0EA-4044-BA8B-B7BD5971AE6D}"/>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773591">
              <a:off x="3383310" y="1652105"/>
              <a:ext cx="2798298" cy="2388203"/>
            </a:xfrm>
            <a:prstGeom prst="rect">
              <a:avLst/>
            </a:prstGeom>
            <a:effectLst>
              <a:innerShdw blurRad="63500" dist="50800" dir="13500000">
                <a:prstClr val="black">
                  <a:alpha val="50000"/>
                </a:prstClr>
              </a:innerShdw>
            </a:effectLst>
          </p:spPr>
        </p:pic>
        <p:pic>
          <p:nvPicPr>
            <p:cNvPr id="19" name="Kuva 18">
              <a:extLst>
                <a:ext uri="{FF2B5EF4-FFF2-40B4-BE49-F238E27FC236}">
                  <a16:creationId xmlns:a16="http://schemas.microsoft.com/office/drawing/2014/main" id="{D776CE96-B23D-4D6B-BEFC-C4509AC0CA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05568" y="1989876"/>
              <a:ext cx="942927" cy="1712660"/>
            </a:xfrm>
            <a:prstGeom prst="rect">
              <a:avLst/>
            </a:prstGeom>
            <a:effectLst>
              <a:outerShdw blurRad="50800" dist="38100" dir="2700000" algn="tl" rotWithShape="0">
                <a:prstClr val="black">
                  <a:alpha val="40000"/>
                </a:prstClr>
              </a:outerShdw>
            </a:effectLst>
          </p:spPr>
        </p:pic>
      </p:grpSp>
      <p:grpSp>
        <p:nvGrpSpPr>
          <p:cNvPr id="20" name="Ryhmä 19">
            <a:extLst>
              <a:ext uri="{FF2B5EF4-FFF2-40B4-BE49-F238E27FC236}">
                <a16:creationId xmlns:a16="http://schemas.microsoft.com/office/drawing/2014/main" id="{6488A57D-42C8-4D1A-AB77-B59CEFA05E35}"/>
              </a:ext>
            </a:extLst>
          </p:cNvPr>
          <p:cNvGrpSpPr/>
          <p:nvPr/>
        </p:nvGrpSpPr>
        <p:grpSpPr>
          <a:xfrm>
            <a:off x="6354356" y="251293"/>
            <a:ext cx="2839904" cy="1995199"/>
            <a:chOff x="5784123" y="-274427"/>
            <a:chExt cx="3339722" cy="2388203"/>
          </a:xfrm>
        </p:grpSpPr>
        <p:pic>
          <p:nvPicPr>
            <p:cNvPr id="21" name="Kuva 20">
              <a:extLst>
                <a:ext uri="{FF2B5EF4-FFF2-40B4-BE49-F238E27FC236}">
                  <a16:creationId xmlns:a16="http://schemas.microsoft.com/office/drawing/2014/main" id="{DBA9AA46-B91B-4252-AFDE-68D8A69640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73591">
              <a:off x="6113384" y="-274427"/>
              <a:ext cx="2798298" cy="2388203"/>
            </a:xfrm>
            <a:prstGeom prst="rect">
              <a:avLst/>
            </a:prstGeom>
            <a:effectLst>
              <a:innerShdw blurRad="63500" dist="50800" dir="13500000">
                <a:prstClr val="black">
                  <a:alpha val="50000"/>
                </a:prstClr>
              </a:innerShdw>
            </a:effectLst>
          </p:spPr>
        </p:pic>
        <p:sp>
          <p:nvSpPr>
            <p:cNvPr id="22" name="Tekstiruutu 21">
              <a:extLst>
                <a:ext uri="{FF2B5EF4-FFF2-40B4-BE49-F238E27FC236}">
                  <a16:creationId xmlns:a16="http://schemas.microsoft.com/office/drawing/2014/main" id="{58BAB47C-6654-425F-AD8F-77AD636524E0}"/>
                </a:ext>
              </a:extLst>
            </p:cNvPr>
            <p:cNvSpPr txBox="1"/>
            <p:nvPr/>
          </p:nvSpPr>
          <p:spPr>
            <a:xfrm>
              <a:off x="5784123" y="264416"/>
              <a:ext cx="3339722" cy="1105203"/>
            </a:xfrm>
            <a:prstGeom prst="rect">
              <a:avLst/>
            </a:prstGeom>
            <a:noFill/>
          </p:spPr>
          <p:txBody>
            <a:bodyPr wrap="square" rtlCol="0">
              <a:spAutoFit/>
            </a:bodyPr>
            <a:lstStyle/>
            <a:p>
              <a:pPr algn="ctr" rtl="0"/>
              <a:r>
                <a:rPr lang="sv-fi" sz="1800" dirty="0">
                  <a:solidFill>
                    <a:schemeClr val="tx1"/>
                  </a:solidFill>
                  <a:latin typeface="Tenorite" panose="00000500000000000000" pitchFamily="2" charset="0"/>
                  <a:ea typeface="Roboto" panose="02000000000000000000" pitchFamily="2" charset="0"/>
                </a:rPr>
                <a:t>Känner du till </a:t>
              </a:r>
            </a:p>
            <a:p>
              <a:pPr algn="ctr" rtl="0"/>
              <a:r>
                <a:rPr lang="sv-fi" sz="1800" dirty="0">
                  <a:solidFill>
                    <a:schemeClr val="tx1"/>
                  </a:solidFill>
                  <a:latin typeface="Tenorite" panose="00000500000000000000" pitchFamily="2" charset="0"/>
                  <a:ea typeface="Roboto" panose="02000000000000000000" pitchFamily="2" charset="0"/>
                </a:rPr>
                <a:t>utrustningen för </a:t>
              </a:r>
            </a:p>
            <a:p>
              <a:pPr algn="ctr" rtl="0"/>
              <a:r>
                <a:rPr lang="sv-fi" sz="1800" dirty="0">
                  <a:solidFill>
                    <a:schemeClr val="tx1"/>
                  </a:solidFill>
                  <a:latin typeface="Tenorite" panose="00000500000000000000" pitchFamily="2" charset="0"/>
                  <a:ea typeface="Roboto" panose="02000000000000000000" pitchFamily="2" charset="0"/>
                </a:rPr>
                <a:t>förstahandssläckning?</a:t>
              </a:r>
            </a:p>
          </p:txBody>
        </p:sp>
      </p:grpSp>
    </p:spTree>
    <p:extLst>
      <p:ext uri="{BB962C8B-B14F-4D97-AF65-F5344CB8AC3E}">
        <p14:creationId xmlns:p14="http://schemas.microsoft.com/office/powerpoint/2010/main" val="244631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Utrymning vid brand">
            <a:hlinkClick r:id="" action="ppaction://media"/>
            <a:extLst>
              <a:ext uri="{FF2B5EF4-FFF2-40B4-BE49-F238E27FC236}">
                <a16:creationId xmlns:a16="http://schemas.microsoft.com/office/drawing/2014/main" id="{129489D6-DE3D-9228-6827-54DD452AC5C1}"/>
              </a:ext>
            </a:extLst>
          </p:cNvPr>
          <p:cNvPicPr>
            <a:picLocks noRot="1" noChangeAspect="1"/>
          </p:cNvPicPr>
          <p:nvPr>
            <a:videoFile r:link="rId1"/>
          </p:nvPr>
        </p:nvPicPr>
        <p:blipFill>
          <a:blip r:embed="rId4"/>
          <a:stretch>
            <a:fillRect/>
          </a:stretch>
        </p:blipFill>
        <p:spPr>
          <a:xfrm>
            <a:off x="0" y="-5715"/>
            <a:ext cx="9144000" cy="5154930"/>
          </a:xfrm>
          <a:prstGeom prst="rect">
            <a:avLst/>
          </a:prstGeom>
        </p:spPr>
      </p:pic>
    </p:spTree>
    <p:extLst>
      <p:ext uri="{BB962C8B-B14F-4D97-AF65-F5344CB8AC3E}">
        <p14:creationId xmlns:p14="http://schemas.microsoft.com/office/powerpoint/2010/main" val="44308009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89D08A-1C10-4FE0-AA02-0676C5EFB575}"/>
              </a:ext>
            </a:extLst>
          </p:cNvPr>
          <p:cNvSpPr>
            <a:spLocks noGrp="1"/>
          </p:cNvSpPr>
          <p:nvPr>
            <p:ph type="title"/>
          </p:nvPr>
        </p:nvSpPr>
        <p:spPr>
          <a:xfrm>
            <a:off x="842682" y="376238"/>
            <a:ext cx="7672667" cy="993775"/>
          </a:xfrm>
        </p:spPr>
        <p:txBody>
          <a:bodyPr rtlCol="0"/>
          <a:lstStyle/>
          <a:p>
            <a:pPr rtl="0"/>
            <a:r>
              <a:rPr lang="sv-fi" dirty="0">
                <a:latin typeface="Oswald"/>
              </a:rPr>
              <a:t>Vad ska du göra om ...</a:t>
            </a:r>
          </a:p>
        </p:txBody>
      </p:sp>
      <p:sp>
        <p:nvSpPr>
          <p:cNvPr id="12" name="Tekstiruutu 11">
            <a:extLst>
              <a:ext uri="{FF2B5EF4-FFF2-40B4-BE49-F238E27FC236}">
                <a16:creationId xmlns:a16="http://schemas.microsoft.com/office/drawing/2014/main" id="{C8F99277-8340-4081-AE14-43E372EF8614}"/>
              </a:ext>
            </a:extLst>
          </p:cNvPr>
          <p:cNvSpPr txBox="1"/>
          <p:nvPr/>
        </p:nvSpPr>
        <p:spPr>
          <a:xfrm>
            <a:off x="842681" y="1548527"/>
            <a:ext cx="4842239" cy="2215991"/>
          </a:xfrm>
          <a:prstGeom prst="rect">
            <a:avLst/>
          </a:prstGeom>
          <a:noFill/>
        </p:spPr>
        <p:txBody>
          <a:bodyPr wrap="square" lIns="91440" tIns="45720" rIns="91440" bIns="45720" rtlCol="0" anchor="t">
            <a:spAutoFit/>
          </a:bodyPr>
          <a:lstStyle/>
          <a:p>
            <a:pPr rtl="0">
              <a:spcAft>
                <a:spcPts val="1200"/>
              </a:spcAft>
              <a:buClr>
                <a:schemeClr val="bg1"/>
              </a:buClr>
            </a:pPr>
            <a:r>
              <a:rPr lang="sv-fi" sz="1800" b="1" dirty="0">
                <a:solidFill>
                  <a:schemeClr val="bg1"/>
                </a:solidFill>
                <a:latin typeface="Tenorite"/>
              </a:rPr>
              <a:t>fett, olja eller stearin börjar brinna?</a:t>
            </a:r>
          </a:p>
          <a:p>
            <a:pPr marL="285750" indent="-285750" rtl="0">
              <a:spcAft>
                <a:spcPts val="1200"/>
              </a:spcAft>
              <a:buClr>
                <a:schemeClr val="bg1"/>
              </a:buClr>
              <a:buFont typeface="Arial" panose="020B0604020202020204" pitchFamily="34" charset="0"/>
              <a:buChar char="•"/>
            </a:pPr>
            <a:r>
              <a:rPr lang="sv-fi" sz="1800" b="1" dirty="0">
                <a:solidFill>
                  <a:schemeClr val="bg1"/>
                </a:solidFill>
                <a:latin typeface="Tenorite"/>
              </a:rPr>
              <a:t>Kväv elden med lock eller brandfilt. </a:t>
            </a:r>
            <a:endParaRPr lang="fi-FI" sz="1800" dirty="0">
              <a:solidFill>
                <a:schemeClr val="bg1"/>
              </a:solidFill>
              <a:latin typeface="Tenorite" panose="00000500000000000000" pitchFamily="2" charset="0"/>
            </a:endParaRPr>
          </a:p>
          <a:p>
            <a:pPr marL="285750" indent="-285750" rtl="0">
              <a:spcAft>
                <a:spcPts val="1200"/>
              </a:spcAft>
              <a:buClr>
                <a:schemeClr val="bg1"/>
              </a:buClr>
              <a:buFont typeface="Arial" panose="020B0604020202020204" pitchFamily="34" charset="0"/>
              <a:buChar char="•"/>
            </a:pPr>
            <a:r>
              <a:rPr lang="sv-fi" sz="1800" dirty="0">
                <a:solidFill>
                  <a:schemeClr val="bg1"/>
                </a:solidFill>
                <a:latin typeface="Tenorite"/>
              </a:rPr>
              <a:t>Stäng av spisfläkten och </a:t>
            </a:r>
            <a:br>
              <a:rPr lang="fi-FI" sz="1800" dirty="0">
                <a:solidFill>
                  <a:schemeClr val="bg1"/>
                </a:solidFill>
                <a:latin typeface="Tenorite"/>
              </a:rPr>
            </a:br>
            <a:r>
              <a:rPr lang="sv-fi" sz="1800" dirty="0">
                <a:solidFill>
                  <a:schemeClr val="bg1"/>
                </a:solidFill>
                <a:latin typeface="Tenorite"/>
              </a:rPr>
              <a:t>plattan.</a:t>
            </a:r>
          </a:p>
          <a:p>
            <a:pPr marL="285750" indent="-285750" rtl="0">
              <a:spcAft>
                <a:spcPts val="1200"/>
              </a:spcAft>
              <a:buClr>
                <a:schemeClr val="bg1"/>
              </a:buClr>
              <a:buFont typeface="Arial" panose="020B0604020202020204" pitchFamily="34" charset="0"/>
              <a:buChar char="•"/>
            </a:pPr>
            <a:r>
              <a:rPr lang="sv-fi" sz="1800" dirty="0">
                <a:solidFill>
                  <a:schemeClr val="bg1"/>
                </a:solidFill>
                <a:latin typeface="Tenorite"/>
              </a:rPr>
              <a:t>Om möjligt, flytta försiktigt bort den</a:t>
            </a:r>
            <a:br>
              <a:rPr lang="sv-fi" sz="1800" dirty="0">
                <a:solidFill>
                  <a:schemeClr val="bg1"/>
                </a:solidFill>
                <a:latin typeface="Tenorite"/>
              </a:rPr>
            </a:br>
            <a:r>
              <a:rPr lang="sv-fi" sz="1800" dirty="0">
                <a:solidFill>
                  <a:schemeClr val="bg1"/>
                </a:solidFill>
                <a:latin typeface="Tenorite"/>
              </a:rPr>
              <a:t>heta kastrullen från plattan.</a:t>
            </a:r>
          </a:p>
        </p:txBody>
      </p:sp>
      <p:grpSp>
        <p:nvGrpSpPr>
          <p:cNvPr id="4" name="Ryhmä 3">
            <a:extLst>
              <a:ext uri="{FF2B5EF4-FFF2-40B4-BE49-F238E27FC236}">
                <a16:creationId xmlns:a16="http://schemas.microsoft.com/office/drawing/2014/main" id="{81895323-F684-0425-7244-C3FD93C80FF6}"/>
              </a:ext>
            </a:extLst>
          </p:cNvPr>
          <p:cNvGrpSpPr/>
          <p:nvPr/>
        </p:nvGrpSpPr>
        <p:grpSpPr>
          <a:xfrm rot="15594250">
            <a:off x="5846477" y="-488481"/>
            <a:ext cx="3106140" cy="3340604"/>
            <a:chOff x="5637487" y="-553137"/>
            <a:chExt cx="3154589" cy="3561691"/>
          </a:xfrm>
        </p:grpSpPr>
        <p:pic>
          <p:nvPicPr>
            <p:cNvPr id="5" name="Kuva 4">
              <a:extLst>
                <a:ext uri="{FF2B5EF4-FFF2-40B4-BE49-F238E27FC236}">
                  <a16:creationId xmlns:a16="http://schemas.microsoft.com/office/drawing/2014/main" id="{B6AD05CA-0BEC-E6A6-F142-4737426D02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362392">
              <a:off x="5543660" y="-459310"/>
              <a:ext cx="3342243" cy="3154589"/>
            </a:xfrm>
            <a:prstGeom prst="rect">
              <a:avLst/>
            </a:prstGeom>
            <a:effectLst>
              <a:innerShdw blurRad="63500" dist="50800" dir="13500000">
                <a:prstClr val="black">
                  <a:alpha val="50000"/>
                </a:prstClr>
              </a:innerShdw>
            </a:effectLst>
          </p:spPr>
        </p:pic>
        <p:sp>
          <p:nvSpPr>
            <p:cNvPr id="7" name="Tekstiruutu 6">
              <a:extLst>
                <a:ext uri="{FF2B5EF4-FFF2-40B4-BE49-F238E27FC236}">
                  <a16:creationId xmlns:a16="http://schemas.microsoft.com/office/drawing/2014/main" id="{01312032-9222-0128-9583-7E6D5BB9D181}"/>
                </a:ext>
              </a:extLst>
            </p:cNvPr>
            <p:cNvSpPr txBox="1"/>
            <p:nvPr/>
          </p:nvSpPr>
          <p:spPr>
            <a:xfrm rot="6005750">
              <a:off x="5137452" y="524825"/>
              <a:ext cx="3467086" cy="1500371"/>
            </a:xfrm>
            <a:prstGeom prst="rect">
              <a:avLst/>
            </a:prstGeom>
            <a:noFill/>
          </p:spPr>
          <p:txBody>
            <a:bodyPr wrap="square" rtlCol="0">
              <a:spAutoFit/>
            </a:bodyPr>
            <a:lstStyle/>
            <a:p>
              <a:pPr algn="ctr" rtl="0"/>
              <a:r>
                <a:rPr lang="sv-fi" sz="1800" dirty="0">
                  <a:solidFill>
                    <a:schemeClr val="tx1"/>
                  </a:solidFill>
                  <a:latin typeface="Oswald" panose="00000500000000000000" pitchFamily="2" charset="0"/>
                  <a:ea typeface="Roboto" panose="02000000000000000000" pitchFamily="2" charset="0"/>
                </a:rPr>
                <a:t>Kasta aldrig vatten på  </a:t>
              </a:r>
              <a:br>
                <a:rPr lang="fi-FI" sz="1800" dirty="0">
                  <a:solidFill>
                    <a:schemeClr val="tx1"/>
                  </a:solidFill>
                  <a:latin typeface="Oswald" panose="00000500000000000000" pitchFamily="2" charset="0"/>
                  <a:ea typeface="Roboto" panose="02000000000000000000" pitchFamily="2" charset="0"/>
                </a:rPr>
              </a:br>
              <a:r>
                <a:rPr lang="sv-fi" sz="1800" dirty="0">
                  <a:solidFill>
                    <a:schemeClr val="tx1"/>
                  </a:solidFill>
                  <a:latin typeface="Oswald" panose="00000500000000000000" pitchFamily="2" charset="0"/>
                  <a:ea typeface="Roboto" panose="02000000000000000000" pitchFamily="2" charset="0"/>
                </a:rPr>
                <a:t>brinnande fett: vatten </a:t>
              </a:r>
              <a:br>
                <a:rPr lang="fi-FI" sz="1800" dirty="0">
                  <a:solidFill>
                    <a:schemeClr val="tx1"/>
                  </a:solidFill>
                  <a:latin typeface="Oswald" panose="00000500000000000000" pitchFamily="2" charset="0"/>
                  <a:ea typeface="Roboto" panose="02000000000000000000" pitchFamily="2" charset="0"/>
                </a:rPr>
              </a:br>
              <a:r>
                <a:rPr lang="sv-fi" sz="1800" dirty="0">
                  <a:solidFill>
                    <a:schemeClr val="tx1"/>
                  </a:solidFill>
                  <a:latin typeface="Oswald" panose="00000500000000000000" pitchFamily="2" charset="0"/>
                  <a:ea typeface="Roboto" panose="02000000000000000000" pitchFamily="2" charset="0"/>
                </a:rPr>
                <a:t>får </a:t>
              </a:r>
              <a:r>
                <a:rPr lang="sv-fi" sz="1800" dirty="0" err="1">
                  <a:solidFill>
                    <a:schemeClr val="tx1"/>
                  </a:solidFill>
                  <a:latin typeface="Oswald" panose="00000500000000000000" pitchFamily="2" charset="0"/>
                  <a:ea typeface="Roboto" panose="02000000000000000000" pitchFamily="2" charset="0"/>
                </a:rPr>
                <a:t>fettbranden</a:t>
              </a:r>
              <a:r>
                <a:rPr lang="sv-fi" sz="1800" dirty="0">
                  <a:solidFill>
                    <a:schemeClr val="tx1"/>
                  </a:solidFill>
                  <a:latin typeface="Oswald" panose="00000500000000000000" pitchFamily="2" charset="0"/>
                  <a:ea typeface="Roboto" panose="02000000000000000000" pitchFamily="2" charset="0"/>
                </a:rPr>
                <a:t>  </a:t>
              </a:r>
            </a:p>
            <a:p>
              <a:pPr algn="ctr" rtl="0"/>
              <a:r>
                <a:rPr lang="sv-fi" sz="1800" dirty="0">
                  <a:solidFill>
                    <a:schemeClr val="tx1"/>
                  </a:solidFill>
                  <a:latin typeface="Oswald" panose="00000500000000000000" pitchFamily="2" charset="0"/>
                  <a:ea typeface="Roboto" panose="02000000000000000000" pitchFamily="2" charset="0"/>
                </a:rPr>
                <a:t>att flamma upp och gör den starkare!</a:t>
              </a:r>
            </a:p>
          </p:txBody>
        </p:sp>
      </p:grpSp>
      <p:pic>
        <p:nvPicPr>
          <p:cNvPr id="6" name="Kuva 5">
            <a:extLst>
              <a:ext uri="{FF2B5EF4-FFF2-40B4-BE49-F238E27FC236}">
                <a16:creationId xmlns:a16="http://schemas.microsoft.com/office/drawing/2014/main" id="{C8D0E68F-C1F9-4202-80A8-1B3336D9E520}"/>
              </a:ext>
            </a:extLst>
          </p:cNvPr>
          <p:cNvPicPr>
            <a:picLocks noChangeAspect="1"/>
          </p:cNvPicPr>
          <p:nvPr/>
        </p:nvPicPr>
        <p:blipFill rotWithShape="1">
          <a:blip r:embed="rId5"/>
          <a:srcRect t="428" b="428"/>
          <a:stretch/>
        </p:blipFill>
        <p:spPr>
          <a:xfrm>
            <a:off x="5007735" y="1079322"/>
            <a:ext cx="1644795" cy="3030687"/>
          </a:xfrm>
          <a:prstGeom prst="rect">
            <a:avLst/>
          </a:prstGeom>
        </p:spPr>
      </p:pic>
    </p:spTree>
    <p:extLst>
      <p:ext uri="{BB962C8B-B14F-4D97-AF65-F5344CB8AC3E}">
        <p14:creationId xmlns:p14="http://schemas.microsoft.com/office/powerpoint/2010/main" val="538644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fade">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 name="Online-media 1" title="Rasvapalo">
            <a:hlinkClick r:id="" action="ppaction://media"/>
            <a:extLst>
              <a:ext uri="{FF2B5EF4-FFF2-40B4-BE49-F238E27FC236}">
                <a16:creationId xmlns:a16="http://schemas.microsoft.com/office/drawing/2014/main" id="{BB2FC222-CB46-0EB1-B489-1347E145683A}"/>
              </a:ext>
            </a:extLst>
          </p:cNvPr>
          <p:cNvPicPr>
            <a:picLocks noRot="1" noChangeAspect="1"/>
          </p:cNvPicPr>
          <p:nvPr>
            <a:videoFile r:link="rId1"/>
          </p:nvPr>
        </p:nvPicPr>
        <p:blipFill>
          <a:blip r:embed="rId4"/>
          <a:stretch>
            <a:fillRect/>
          </a:stretch>
        </p:blipFill>
        <p:spPr>
          <a:xfrm>
            <a:off x="626282" y="307160"/>
            <a:ext cx="6478365" cy="4529180"/>
          </a:xfrm>
          <a:prstGeom prst="rect">
            <a:avLst/>
          </a:prstGeom>
        </p:spPr>
      </p:pic>
    </p:spTree>
    <p:extLst>
      <p:ext uri="{BB962C8B-B14F-4D97-AF65-F5344CB8AC3E}">
        <p14:creationId xmlns:p14="http://schemas.microsoft.com/office/powerpoint/2010/main" val="2677419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89D08A-1C10-4FE0-AA02-0676C5EFB575}"/>
              </a:ext>
            </a:extLst>
          </p:cNvPr>
          <p:cNvSpPr>
            <a:spLocks noGrp="1"/>
          </p:cNvSpPr>
          <p:nvPr>
            <p:ph type="title"/>
          </p:nvPr>
        </p:nvSpPr>
        <p:spPr>
          <a:xfrm>
            <a:off x="842682" y="376238"/>
            <a:ext cx="7672667" cy="993775"/>
          </a:xfrm>
        </p:spPr>
        <p:txBody>
          <a:bodyPr rtlCol="0"/>
          <a:lstStyle/>
          <a:p>
            <a:pPr rtl="0"/>
            <a:r>
              <a:rPr lang="sv-fi">
                <a:latin typeface="Oswald"/>
              </a:rPr>
              <a:t>Vad ska du göra om ...</a:t>
            </a:r>
          </a:p>
        </p:txBody>
      </p:sp>
      <p:sp>
        <p:nvSpPr>
          <p:cNvPr id="12" name="Tekstiruutu 11">
            <a:extLst>
              <a:ext uri="{FF2B5EF4-FFF2-40B4-BE49-F238E27FC236}">
                <a16:creationId xmlns:a16="http://schemas.microsoft.com/office/drawing/2014/main" id="{C8F99277-8340-4081-AE14-43E372EF8614}"/>
              </a:ext>
            </a:extLst>
          </p:cNvPr>
          <p:cNvSpPr txBox="1"/>
          <p:nvPr/>
        </p:nvSpPr>
        <p:spPr>
          <a:xfrm>
            <a:off x="842682" y="1548527"/>
            <a:ext cx="4810838" cy="1261884"/>
          </a:xfrm>
          <a:prstGeom prst="rect">
            <a:avLst/>
          </a:prstGeom>
          <a:noFill/>
        </p:spPr>
        <p:txBody>
          <a:bodyPr wrap="square" rtlCol="0">
            <a:spAutoFit/>
          </a:bodyPr>
          <a:lstStyle/>
          <a:p>
            <a:pPr rtl="0">
              <a:spcAft>
                <a:spcPts val="1200"/>
              </a:spcAft>
              <a:buClr>
                <a:schemeClr val="bg1"/>
              </a:buClr>
            </a:pPr>
            <a:r>
              <a:rPr lang="sv-fi" sz="1800" b="1">
                <a:solidFill>
                  <a:schemeClr val="bg1"/>
                </a:solidFill>
                <a:latin typeface="Tenorite" panose="00000500000000000000" pitchFamily="2" charset="0"/>
              </a:rPr>
              <a:t>en brandfarlig vätska, såsom bensin, börjar brinna?</a:t>
            </a:r>
          </a:p>
          <a:p>
            <a:pPr rtl="0">
              <a:spcAft>
                <a:spcPts val="1200"/>
              </a:spcAft>
              <a:buClr>
                <a:schemeClr val="bg1"/>
              </a:buClr>
            </a:pPr>
            <a:r>
              <a:rPr lang="sv-fi" sz="1600" b="1">
                <a:solidFill>
                  <a:schemeClr val="bg1"/>
                </a:solidFill>
                <a:latin typeface="Tenorite" panose="00000500000000000000" pitchFamily="2" charset="0"/>
              </a:rPr>
              <a:t>Släck med en handbrandsläckare eller genom kvävning. </a:t>
            </a:r>
            <a:br>
              <a:rPr lang="fi-FI" sz="1600" b="1" dirty="0">
                <a:solidFill>
                  <a:schemeClr val="bg1"/>
                </a:solidFill>
                <a:latin typeface="Tenorite" panose="00000500000000000000" pitchFamily="2" charset="0"/>
              </a:rPr>
            </a:br>
            <a:r>
              <a:rPr lang="sv-fi" sz="1600">
                <a:solidFill>
                  <a:schemeClr val="bg1"/>
                </a:solidFill>
                <a:latin typeface="Tenorite" panose="00000500000000000000" pitchFamily="2" charset="0"/>
              </a:rPr>
              <a:t>Var försiktig, eftersom släckmedlet kommer ut ur brandsläckaren med tryck. </a:t>
            </a:r>
          </a:p>
        </p:txBody>
      </p:sp>
      <p:pic>
        <p:nvPicPr>
          <p:cNvPr id="13" name="Kuva 12">
            <a:extLst>
              <a:ext uri="{FF2B5EF4-FFF2-40B4-BE49-F238E27FC236}">
                <a16:creationId xmlns:a16="http://schemas.microsoft.com/office/drawing/2014/main" id="{13D17904-B78C-439B-8C32-34051CAA7097}"/>
              </a:ext>
            </a:extLst>
          </p:cNvPr>
          <p:cNvPicPr>
            <a:picLocks noChangeAspect="1"/>
          </p:cNvPicPr>
          <p:nvPr/>
        </p:nvPicPr>
        <p:blipFill>
          <a:blip r:embed="rId3"/>
          <a:srcRect/>
          <a:stretch/>
        </p:blipFill>
        <p:spPr>
          <a:xfrm>
            <a:off x="5653520" y="1753070"/>
            <a:ext cx="1241056" cy="2640285"/>
          </a:xfrm>
          <a:prstGeom prst="rect">
            <a:avLst/>
          </a:prstGeom>
        </p:spPr>
      </p:pic>
      <p:sp>
        <p:nvSpPr>
          <p:cNvPr id="9" name="Vapaamuotoinen: Muoto 8">
            <a:extLst>
              <a:ext uri="{FF2B5EF4-FFF2-40B4-BE49-F238E27FC236}">
                <a16:creationId xmlns:a16="http://schemas.microsoft.com/office/drawing/2014/main" id="{DBA72CC9-85A8-4291-A1AF-04DCA8F780A8}"/>
              </a:ext>
            </a:extLst>
          </p:cNvPr>
          <p:cNvSpPr/>
          <p:nvPr/>
        </p:nvSpPr>
        <p:spPr>
          <a:xfrm>
            <a:off x="6751349" y="522288"/>
            <a:ext cx="1764000" cy="1548000"/>
          </a:xfrm>
          <a:custGeom>
            <a:avLst/>
            <a:gdLst>
              <a:gd name="connsiteX0" fmla="*/ 387585 w 2976914"/>
              <a:gd name="connsiteY0" fmla="*/ 288814 h 2717758"/>
              <a:gd name="connsiteX1" fmla="*/ 2654535 w 2976914"/>
              <a:gd name="connsiteY1" fmla="*/ 206264 h 2717758"/>
              <a:gd name="connsiteX2" fmla="*/ 2794235 w 2976914"/>
              <a:gd name="connsiteY2" fmla="*/ 2416064 h 2717758"/>
              <a:gd name="connsiteX3" fmla="*/ 1067035 w 2976914"/>
              <a:gd name="connsiteY3" fmla="*/ 2644664 h 2717758"/>
              <a:gd name="connsiteX4" fmla="*/ 63735 w 2976914"/>
              <a:gd name="connsiteY4" fmla="*/ 1914414 h 2717758"/>
              <a:gd name="connsiteX5" fmla="*/ 387585 w 2976914"/>
              <a:gd name="connsiteY5" fmla="*/ 288814 h 27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914" h="2717758">
                <a:moveTo>
                  <a:pt x="387585" y="288814"/>
                </a:moveTo>
                <a:cubicBezTo>
                  <a:pt x="819385" y="4122"/>
                  <a:pt x="2253427" y="-148278"/>
                  <a:pt x="2654535" y="206264"/>
                </a:cubicBezTo>
                <a:cubicBezTo>
                  <a:pt x="3055643" y="560806"/>
                  <a:pt x="3058818" y="2009664"/>
                  <a:pt x="2794235" y="2416064"/>
                </a:cubicBezTo>
                <a:cubicBezTo>
                  <a:pt x="2529652" y="2822464"/>
                  <a:pt x="1522118" y="2728272"/>
                  <a:pt x="1067035" y="2644664"/>
                </a:cubicBezTo>
                <a:cubicBezTo>
                  <a:pt x="611952" y="2561056"/>
                  <a:pt x="180152" y="2301764"/>
                  <a:pt x="63735" y="1914414"/>
                </a:cubicBezTo>
                <a:cubicBezTo>
                  <a:pt x="-52682" y="1527064"/>
                  <a:pt x="-44215" y="573506"/>
                  <a:pt x="387585" y="288814"/>
                </a:cubicBezTo>
                <a:close/>
              </a:path>
            </a:pathLst>
          </a:custGeom>
          <a:blipFill dpi="0" rotWithShape="1">
            <a:blip r:embed="rId4"/>
            <a:srcRect/>
            <a:stretch>
              <a:fillRect l="1172" t="-781" r="-29743" b="-10847"/>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a:p>
        </p:txBody>
      </p:sp>
      <p:pic>
        <p:nvPicPr>
          <p:cNvPr id="3" name="Kuva 2">
            <a:extLst>
              <a:ext uri="{FF2B5EF4-FFF2-40B4-BE49-F238E27FC236}">
                <a16:creationId xmlns:a16="http://schemas.microsoft.com/office/drawing/2014/main" id="{E35F7892-0B73-CB61-BE92-C9D92A0BF9DC}"/>
              </a:ext>
            </a:extLst>
          </p:cNvPr>
          <p:cNvPicPr>
            <a:picLocks noChangeAspect="1"/>
          </p:cNvPicPr>
          <p:nvPr/>
        </p:nvPicPr>
        <p:blipFill rotWithShape="1">
          <a:blip r:embed="rId5"/>
          <a:srcRect t="509" b="509"/>
          <a:stretch/>
        </p:blipFill>
        <p:spPr>
          <a:xfrm>
            <a:off x="6751349" y="2051911"/>
            <a:ext cx="1110362" cy="2042603"/>
          </a:xfrm>
          <a:prstGeom prst="rect">
            <a:avLst/>
          </a:prstGeom>
        </p:spPr>
      </p:pic>
    </p:spTree>
    <p:extLst>
      <p:ext uri="{BB962C8B-B14F-4D97-AF65-F5344CB8AC3E}">
        <p14:creationId xmlns:p14="http://schemas.microsoft.com/office/powerpoint/2010/main" val="3506955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animEffect transition="in" filter="fade">
                                      <p:cBhvr>
                                        <p:cTn id="16" dur="500"/>
                                        <p:tgtEl>
                                          <p:spTgt spid="12">
                                            <p:txEl>
                                              <p:pRg st="1" end="1"/>
                                            </p:txEl>
                                          </p:spTgt>
                                        </p:tgtEl>
                                      </p:cBhvr>
                                    </p:animEffect>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9" grpId="0" animBg="1"/>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1ecb420-3140-473a-a51f-97995dba6ba1" xsi:nil="true"/>
    <lcf76f155ced4ddcb4097134ff3c332f xmlns="37c8d060-f1fb-4b5f-bb32-0f7334dc2af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966D3C03CCA4F44AA7716D3A77E146CA" ma:contentTypeVersion="15" ma:contentTypeDescription="Luo uusi asiakirja." ma:contentTypeScope="" ma:versionID="30c4563708dab899f452e04fef0ca400">
  <xsd:schema xmlns:xsd="http://www.w3.org/2001/XMLSchema" xmlns:xs="http://www.w3.org/2001/XMLSchema" xmlns:p="http://schemas.microsoft.com/office/2006/metadata/properties" xmlns:ns2="37c8d060-f1fb-4b5f-bb32-0f7334dc2af7" xmlns:ns3="51ecb420-3140-473a-a51f-97995dba6ba1" targetNamespace="http://schemas.microsoft.com/office/2006/metadata/properties" ma:root="true" ma:fieldsID="9859539b5f8a52bb40743d47b1eae3f1" ns2:_="" ns3:_="">
    <xsd:import namespace="37c8d060-f1fb-4b5f-bb32-0f7334dc2af7"/>
    <xsd:import namespace="51ecb420-3140-473a-a51f-97995dba6b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c8d060-f1fb-4b5f-bb32-0f7334dc2a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Kuvien tunnisteet" ma:readOnly="false" ma:fieldId="{5cf76f15-5ced-4ddc-b409-7134ff3c332f}" ma:taxonomyMulti="true" ma:sspId="d52f20c5-43c1-4440-8deb-aecfae83f030"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ecb420-3140-473a-a51f-97995dba6ba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f626088-39da-433d-93cd-8e1606ada110}" ma:internalName="TaxCatchAll" ma:showField="CatchAllData" ma:web="51ecb420-3140-473a-a51f-97995dba6b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BB5DC1-BB2B-4771-9FCF-8B8A04231041}">
  <ds:schemaRefs>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37c8d060-f1fb-4b5f-bb32-0f7334dc2af7"/>
    <ds:schemaRef ds:uri="http://schemas.openxmlformats.org/package/2006/metadata/core-properties"/>
    <ds:schemaRef ds:uri="51ecb420-3140-473a-a51f-97995dba6ba1"/>
    <ds:schemaRef ds:uri="http://www.w3.org/XML/1998/namespace"/>
    <ds:schemaRef ds:uri="http://purl.org/dc/dcmitype/"/>
  </ds:schemaRefs>
</ds:datastoreItem>
</file>

<file path=customXml/itemProps2.xml><?xml version="1.0" encoding="utf-8"?>
<ds:datastoreItem xmlns:ds="http://schemas.openxmlformats.org/officeDocument/2006/customXml" ds:itemID="{BACD0366-CDA4-4E61-92E9-635FA7925259}">
  <ds:schemaRefs>
    <ds:schemaRef ds:uri="37c8d060-f1fb-4b5f-bb32-0f7334dc2af7"/>
    <ds:schemaRef ds:uri="51ecb420-3140-473a-a51f-97995dba6b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286CD17-FBA1-4711-B62D-6D08CF26C5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TotalTime>
  <Words>2673</Words>
  <Application>Microsoft Office PowerPoint</Application>
  <PresentationFormat>Näytössä katseltava esitys (16:9)</PresentationFormat>
  <Paragraphs>319</Paragraphs>
  <Slides>33</Slides>
  <Notes>32</Notes>
  <HiddenSlides>0</HiddenSlides>
  <MMClips>2</MMClips>
  <ScaleCrop>false</ScaleCrop>
  <HeadingPairs>
    <vt:vector size="6" baseType="variant">
      <vt:variant>
        <vt:lpstr>Käytetyt fontit</vt:lpstr>
      </vt:variant>
      <vt:variant>
        <vt:i4>6</vt:i4>
      </vt:variant>
      <vt:variant>
        <vt:lpstr>Teema</vt:lpstr>
      </vt:variant>
      <vt:variant>
        <vt:i4>3</vt:i4>
      </vt:variant>
      <vt:variant>
        <vt:lpstr>Dian otsikot</vt:lpstr>
      </vt:variant>
      <vt:variant>
        <vt:i4>33</vt:i4>
      </vt:variant>
    </vt:vector>
  </HeadingPairs>
  <TitlesOfParts>
    <vt:vector size="42" baseType="lpstr">
      <vt:lpstr>Calibri</vt:lpstr>
      <vt:lpstr>Tenorite</vt:lpstr>
      <vt:lpstr>Calibri Light</vt:lpstr>
      <vt:lpstr>Helvetica Neue</vt:lpstr>
      <vt:lpstr>Oswald</vt:lpstr>
      <vt:lpstr>Arial</vt:lpstr>
      <vt:lpstr>Office Theme</vt:lpstr>
      <vt:lpstr>1_Mukautettu suunnittelumalli</vt:lpstr>
      <vt:lpstr>Mukautettu suunnittelumalli</vt:lpstr>
      <vt:lpstr>PowerPoint-esitys</vt:lpstr>
      <vt:lpstr>Vid brand blir luften livshotande på några minuter</vt:lpstr>
      <vt:lpstr>Se upp, rök är farligt!</vt:lpstr>
      <vt:lpstr>PowerPoint-esitys</vt:lpstr>
      <vt:lpstr>Förstahandssläckning är en  medborgerlig färdighet</vt:lpstr>
      <vt:lpstr>PowerPoint-esitys</vt:lpstr>
      <vt:lpstr>Vad ska du göra om ...</vt:lpstr>
      <vt:lpstr>PowerPoint-esitys</vt:lpstr>
      <vt:lpstr>Vad ska du göra om ...</vt:lpstr>
      <vt:lpstr>Vad ska du göra om ...</vt:lpstr>
      <vt:lpstr>Vad ska du göra om ...</vt:lpstr>
      <vt:lpstr>Vad ska du göra om ...</vt:lpstr>
      <vt:lpstr>Vad ska du göra om ...</vt:lpstr>
      <vt:lpstr>Brandsläckare i skolan</vt:lpstr>
      <vt:lpstr>PowerPoint-esitys</vt:lpstr>
      <vt:lpstr>Utrymningsvägar</vt:lpstr>
      <vt:lpstr>Olika sätt att rädda sig själv i olika situationer</vt:lpstr>
      <vt:lpstr>Lämna en bostad  som det brinner i</vt:lpstr>
      <vt:lpstr>PowerPoint-esitys</vt:lpstr>
      <vt:lpstr>Olika sätt att rädda sig själv i olika situationer</vt:lpstr>
      <vt:lpstr>Hur agerar du om det brinner annanstans i höghuset?</vt:lpstr>
      <vt:lpstr>Stanna i din lägenhet om det brinner annanstans i höghuset</vt:lpstr>
      <vt:lpstr>Olika sätt att rädda sig själv i olika situationer</vt:lpstr>
      <vt:lpstr>Hur agerar du om det brinner annanstans nära dig?</vt:lpstr>
      <vt:lpstr>Stanna inne i lägenheten om det brinner i närheten</vt:lpstr>
      <vt:lpstr>Olika sätt att rädda sig själv i olika situationer</vt:lpstr>
      <vt:lpstr>Följ instruktionerna vid brand på offentlig plats.</vt:lpstr>
      <vt:lpstr>PowerPoint-esitys</vt:lpstr>
      <vt:lpstr>PowerPoint-esitys</vt:lpstr>
      <vt:lpstr>PowerPoint-esitys</vt:lpstr>
      <vt:lpstr>PowerPoint-esitys</vt:lpstr>
      <vt:lpstr>Självutvärdering</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keywords>class='Internal'</cp:keywords>
  <cp:lastModifiedBy>Elias Kivelä</cp:lastModifiedBy>
  <cp:revision>9</cp:revision>
  <dcterms:created xsi:type="dcterms:W3CDTF">2019-08-20T05:50:29Z</dcterms:created>
  <dcterms:modified xsi:type="dcterms:W3CDTF">2022-12-14T12:43:36Z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0x010100966D3C03CCA4F44AA7716D3A77E146CA</vt:lpwstr>
  </property>
  <property fmtid="{D5CDD505-2E9C-101B-9397-08002B2CF9AE}" pid="3" name="MediaServiceImageTags">
    <vt:lpwstr/>
  </property>
</Properties>
</file>