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2" r:id="rId5"/>
    <p:sldMasterId id="2147483660" r:id="rId6"/>
  </p:sldMasterIdLst>
  <p:notesMasterIdLst>
    <p:notesMasterId r:id="rId34"/>
  </p:notesMasterIdLst>
  <p:sldIdLst>
    <p:sldId id="372" r:id="rId7"/>
    <p:sldId id="374" r:id="rId8"/>
    <p:sldId id="281" r:id="rId9"/>
    <p:sldId id="342" r:id="rId10"/>
    <p:sldId id="375" r:id="rId11"/>
    <p:sldId id="437" r:id="rId12"/>
    <p:sldId id="376" r:id="rId13"/>
    <p:sldId id="377" r:id="rId14"/>
    <p:sldId id="379" r:id="rId15"/>
    <p:sldId id="380" r:id="rId16"/>
    <p:sldId id="381" r:id="rId17"/>
    <p:sldId id="382" r:id="rId18"/>
    <p:sldId id="383" r:id="rId19"/>
    <p:sldId id="438" r:id="rId20"/>
    <p:sldId id="385" r:id="rId21"/>
    <p:sldId id="333" r:id="rId22"/>
    <p:sldId id="386" r:id="rId23"/>
    <p:sldId id="387" r:id="rId24"/>
    <p:sldId id="388" r:id="rId25"/>
    <p:sldId id="389" r:id="rId26"/>
    <p:sldId id="390" r:id="rId27"/>
    <p:sldId id="435" r:id="rId28"/>
    <p:sldId id="431" r:id="rId29"/>
    <p:sldId id="432" r:id="rId30"/>
    <p:sldId id="433" r:id="rId31"/>
    <p:sldId id="436" r:id="rId32"/>
    <p:sldId id="327"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Open Sans" panose="020B0606030504020204" pitchFamily="34" charset="0"/>
      <p:regular r:id="rId41"/>
      <p:bold r:id="rId42"/>
      <p:italic r:id="rId43"/>
      <p:boldItalic r:id="rId44"/>
    </p:embeddedFont>
    <p:embeddedFont>
      <p:font typeface="Oswald" panose="00000500000000000000" pitchFamily="2" charset="0"/>
      <p:regular r:id="rId45"/>
      <p:bold r:id="rId46"/>
    </p:embeddedFont>
    <p:embeddedFont>
      <p:font typeface="Roboto" panose="02000000000000000000" pitchFamily="2" charset="0"/>
      <p:regular r:id="rId47"/>
      <p:bold r:id="rId48"/>
      <p:italic r:id="rId49"/>
      <p:boldItalic r:id="rId50"/>
    </p:embeddedFont>
    <p:embeddedFont>
      <p:font typeface="Tenorite" panose="000005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RPr lang="en-GB"/>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Aluksi" id="{3E21DE7F-5D8E-42E6-B9B6-24AE686FDB31}">
          <p14:sldIdLst>
            <p14:sldId id="372"/>
          </p14:sldIdLst>
        </p14:section>
        <p14:section name="1. Yleisimmät tulipalojen syttymissyyt" id="{5160BC3A-678E-4425-A1E8-8A2ED919245F}">
          <p14:sldIdLst>
            <p14:sldId id="374"/>
            <p14:sldId id="281"/>
            <p14:sldId id="342"/>
            <p14:sldId id="375"/>
          </p14:sldIdLst>
        </p14:section>
        <p14:section name="2. Palovaarojen tunnistaminen" id="{FB2C3017-2F7D-48FD-AB2F-F43842F02DAC}">
          <p14:sldIdLst>
            <p14:sldId id="437"/>
            <p14:sldId id="376"/>
            <p14:sldId id="377"/>
            <p14:sldId id="379"/>
            <p14:sldId id="380"/>
            <p14:sldId id="381"/>
            <p14:sldId id="382"/>
            <p14:sldId id="383"/>
          </p14:sldIdLst>
        </p14:section>
        <p14:section name="3. Paloturvallisuutta parantavia toimia" id="{93B57F64-4904-4436-B770-81CD2C5411C6}">
          <p14:sldIdLst>
            <p14:sldId id="438"/>
            <p14:sldId id="385"/>
            <p14:sldId id="333"/>
            <p14:sldId id="386"/>
            <p14:sldId id="387"/>
            <p14:sldId id="388"/>
            <p14:sldId id="389"/>
            <p14:sldId id="390"/>
          </p14:sldIdLst>
        </p14:section>
        <p14:section name="Lopuksi" id="{F49D23C7-7E09-48AB-919D-03946342B80F}">
          <p14:sldIdLst>
            <p14:sldId id="435"/>
            <p14:sldId id="431"/>
            <p14:sldId id="432"/>
            <p14:sldId id="433"/>
            <p14:sldId id="436"/>
            <p14:sldId id="32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pos="3051">
          <p15:clr>
            <a:srgbClr val="A4A3A4"/>
          </p15:clr>
        </p15:guide>
      </p15:sldGuideLst>
    </p:ext>
    <p:ext uri="http://customooxmlschemas.google.com/">
      <go:slidesCustomData xmlns="" xmlns:go="http://customooxmlschemas.google.com/"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r:id="rId85" roundtripDataSignature="AMtx7mjDYKcrXRFH4YuqEfDTNhW9yi5S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297"/>
    <a:srgbClr val="DC2030"/>
    <a:srgbClr val="D92331"/>
    <a:srgbClr val="119447"/>
    <a:srgbClr val="D2000D"/>
    <a:srgbClr val="B6010A"/>
    <a:srgbClr val="B4000C"/>
    <a:srgbClr val="F03B36"/>
    <a:srgbClr val="50B849"/>
    <a:srgbClr val="FBA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B35CB4-4A20-4893-9BE6-A7637C6B39C6}" v="53" dt="2022-12-14T12:26:40.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86" autoAdjust="0"/>
  </p:normalViewPr>
  <p:slideViewPr>
    <p:cSldViewPr snapToGrid="0">
      <p:cViewPr varScale="1">
        <p:scale>
          <a:sx n="130" d="100"/>
          <a:sy n="130" d="100"/>
        </p:scale>
        <p:origin x="1074" y="114"/>
      </p:cViewPr>
      <p:guideLst>
        <p:guide orient="horz" pos="1620"/>
        <p:guide pos="2880"/>
        <p:guide pos="305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89"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7.fntdata"/><Relationship Id="rId54" Type="http://schemas.openxmlformats.org/officeDocument/2006/relationships/font" Target="fonts/font20.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8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90"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font" Target="fonts/font17.fntdata"/><Relationship Id="rId85"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as Kivelä" userId="fc4c963b-48d5-4a47-b291-e2eeb3c57e4c" providerId="ADAL" clId="{B5B35CB4-4A20-4893-9BE6-A7637C6B39C6}"/>
    <pc:docChg chg="custSel modSld">
      <pc:chgData name="Elias Kivelä" userId="fc4c963b-48d5-4a47-b291-e2eeb3c57e4c" providerId="ADAL" clId="{B5B35CB4-4A20-4893-9BE6-A7637C6B39C6}" dt="2022-12-14T12:26:40.749" v="126" actId="20577"/>
      <pc:docMkLst>
        <pc:docMk/>
      </pc:docMkLst>
      <pc:sldChg chg="modAnim modNotesTx">
        <pc:chgData name="Elias Kivelä" userId="fc4c963b-48d5-4a47-b291-e2eeb3c57e4c" providerId="ADAL" clId="{B5B35CB4-4A20-4893-9BE6-A7637C6B39C6}" dt="2022-12-14T12:15:22.329" v="21" actId="20577"/>
        <pc:sldMkLst>
          <pc:docMk/>
          <pc:sldMk cId="3944511671" sldId="374"/>
        </pc:sldMkLst>
      </pc:sldChg>
      <pc:sldChg chg="modSp">
        <pc:chgData name="Elias Kivelä" userId="fc4c963b-48d5-4a47-b291-e2eeb3c57e4c" providerId="ADAL" clId="{B5B35CB4-4A20-4893-9BE6-A7637C6B39C6}" dt="2022-12-14T12:16:37.797" v="23" actId="20577"/>
        <pc:sldMkLst>
          <pc:docMk/>
          <pc:sldMk cId="3364705261" sldId="375"/>
        </pc:sldMkLst>
        <pc:spChg chg="mod">
          <ac:chgData name="Elias Kivelä" userId="fc4c963b-48d5-4a47-b291-e2eeb3c57e4c" providerId="ADAL" clId="{B5B35CB4-4A20-4893-9BE6-A7637C6B39C6}" dt="2022-12-14T12:16:37.797" v="23" actId="20577"/>
          <ac:spMkLst>
            <pc:docMk/>
            <pc:sldMk cId="3364705261" sldId="375"/>
            <ac:spMk id="24" creationId="{6501698A-B841-4181-A771-CCEDFC50F937}"/>
          </ac:spMkLst>
        </pc:spChg>
      </pc:sldChg>
      <pc:sldChg chg="modSp mod">
        <pc:chgData name="Elias Kivelä" userId="fc4c963b-48d5-4a47-b291-e2eeb3c57e4c" providerId="ADAL" clId="{B5B35CB4-4A20-4893-9BE6-A7637C6B39C6}" dt="2022-12-14T12:18:37.229" v="26" actId="27636"/>
        <pc:sldMkLst>
          <pc:docMk/>
          <pc:sldMk cId="3727675942" sldId="385"/>
        </pc:sldMkLst>
        <pc:spChg chg="mod">
          <ac:chgData name="Elias Kivelä" userId="fc4c963b-48d5-4a47-b291-e2eeb3c57e4c" providerId="ADAL" clId="{B5B35CB4-4A20-4893-9BE6-A7637C6B39C6}" dt="2022-12-14T12:18:37.229" v="26" actId="27636"/>
          <ac:spMkLst>
            <pc:docMk/>
            <pc:sldMk cId="3727675942" sldId="385"/>
            <ac:spMk id="24" creationId="{6501698A-B841-4181-A771-CCEDFC50F937}"/>
          </ac:spMkLst>
        </pc:spChg>
      </pc:sldChg>
      <pc:sldChg chg="modSp mod modNotesTx">
        <pc:chgData name="Elias Kivelä" userId="fc4c963b-48d5-4a47-b291-e2eeb3c57e4c" providerId="ADAL" clId="{B5B35CB4-4A20-4893-9BE6-A7637C6B39C6}" dt="2022-12-14T12:19:40.439" v="49" actId="20577"/>
        <pc:sldMkLst>
          <pc:docMk/>
          <pc:sldMk cId="3982283320" sldId="388"/>
        </pc:sldMkLst>
        <pc:spChg chg="mod">
          <ac:chgData name="Elias Kivelä" userId="fc4c963b-48d5-4a47-b291-e2eeb3c57e4c" providerId="ADAL" clId="{B5B35CB4-4A20-4893-9BE6-A7637C6B39C6}" dt="2022-12-14T12:19:28.801" v="32" actId="207"/>
          <ac:spMkLst>
            <pc:docMk/>
            <pc:sldMk cId="3982283320" sldId="388"/>
            <ac:spMk id="4" creationId="{4D428109-D237-C115-22CF-AD2BDAFA020F}"/>
          </ac:spMkLst>
        </pc:spChg>
      </pc:sldChg>
      <pc:sldChg chg="modSp mod modAnim">
        <pc:chgData name="Elias Kivelä" userId="fc4c963b-48d5-4a47-b291-e2eeb3c57e4c" providerId="ADAL" clId="{B5B35CB4-4A20-4893-9BE6-A7637C6B39C6}" dt="2022-12-14T12:23:53.775" v="90" actId="20577"/>
        <pc:sldMkLst>
          <pc:docMk/>
          <pc:sldMk cId="1175068576" sldId="390"/>
        </pc:sldMkLst>
        <pc:spChg chg="mod">
          <ac:chgData name="Elias Kivelä" userId="fc4c963b-48d5-4a47-b291-e2eeb3c57e4c" providerId="ADAL" clId="{B5B35CB4-4A20-4893-9BE6-A7637C6B39C6}" dt="2022-12-14T12:23:10.597" v="88" actId="20577"/>
          <ac:spMkLst>
            <pc:docMk/>
            <pc:sldMk cId="1175068576" sldId="390"/>
            <ac:spMk id="3" creationId="{6369943F-67A3-32DE-BEE7-4FF89E856AED}"/>
          </ac:spMkLst>
        </pc:spChg>
        <pc:spChg chg="mod">
          <ac:chgData name="Elias Kivelä" userId="fc4c963b-48d5-4a47-b291-e2eeb3c57e4c" providerId="ADAL" clId="{B5B35CB4-4A20-4893-9BE6-A7637C6B39C6}" dt="2022-12-14T12:22:27.493" v="82" actId="1076"/>
          <ac:spMkLst>
            <pc:docMk/>
            <pc:sldMk cId="1175068576" sldId="390"/>
            <ac:spMk id="5" creationId="{CF5EEABA-6000-CAD5-9134-E5A9D7A63A86}"/>
          </ac:spMkLst>
        </pc:spChg>
        <pc:spChg chg="mod">
          <ac:chgData name="Elias Kivelä" userId="fc4c963b-48d5-4a47-b291-e2eeb3c57e4c" providerId="ADAL" clId="{B5B35CB4-4A20-4893-9BE6-A7637C6B39C6}" dt="2022-12-14T12:21:39.317" v="72" actId="1076"/>
          <ac:spMkLst>
            <pc:docMk/>
            <pc:sldMk cId="1175068576" sldId="390"/>
            <ac:spMk id="7" creationId="{7F05C44C-B5F1-471C-5730-69267CD575A7}"/>
          </ac:spMkLst>
        </pc:spChg>
        <pc:spChg chg="mod">
          <ac:chgData name="Elias Kivelä" userId="fc4c963b-48d5-4a47-b291-e2eeb3c57e4c" providerId="ADAL" clId="{B5B35CB4-4A20-4893-9BE6-A7637C6B39C6}" dt="2022-12-14T12:22:39.949" v="84" actId="1076"/>
          <ac:spMkLst>
            <pc:docMk/>
            <pc:sldMk cId="1175068576" sldId="390"/>
            <ac:spMk id="9" creationId="{D1AF245F-D4A2-2448-0D97-E236406A80A0}"/>
          </ac:spMkLst>
        </pc:spChg>
        <pc:spChg chg="mod">
          <ac:chgData name="Elias Kivelä" userId="fc4c963b-48d5-4a47-b291-e2eeb3c57e4c" providerId="ADAL" clId="{B5B35CB4-4A20-4893-9BE6-A7637C6B39C6}" dt="2022-12-14T12:22:52.741" v="85" actId="1076"/>
          <ac:spMkLst>
            <pc:docMk/>
            <pc:sldMk cId="1175068576" sldId="390"/>
            <ac:spMk id="11" creationId="{AD411341-6F2E-03DB-E952-A0F27CD4AC81}"/>
          </ac:spMkLst>
        </pc:spChg>
        <pc:spChg chg="mod">
          <ac:chgData name="Elias Kivelä" userId="fc4c963b-48d5-4a47-b291-e2eeb3c57e4c" providerId="ADAL" clId="{B5B35CB4-4A20-4893-9BE6-A7637C6B39C6}" dt="2022-12-14T12:23:22.157" v="89" actId="1076"/>
          <ac:spMkLst>
            <pc:docMk/>
            <pc:sldMk cId="1175068576" sldId="390"/>
            <ac:spMk id="13" creationId="{D79E342C-796E-3785-B8A9-237667ED6734}"/>
          </ac:spMkLst>
        </pc:spChg>
        <pc:spChg chg="mod">
          <ac:chgData name="Elias Kivelä" userId="fc4c963b-48d5-4a47-b291-e2eeb3c57e4c" providerId="ADAL" clId="{B5B35CB4-4A20-4893-9BE6-A7637C6B39C6}" dt="2022-12-14T12:23:53.775" v="90" actId="20577"/>
          <ac:spMkLst>
            <pc:docMk/>
            <pc:sldMk cId="1175068576" sldId="390"/>
            <ac:spMk id="24" creationId="{6501698A-B841-4181-A771-CCEDFC50F937}"/>
          </ac:spMkLst>
        </pc:spChg>
      </pc:sldChg>
      <pc:sldChg chg="modSp mod">
        <pc:chgData name="Elias Kivelä" userId="fc4c963b-48d5-4a47-b291-e2eeb3c57e4c" providerId="ADAL" clId="{B5B35CB4-4A20-4893-9BE6-A7637C6B39C6}" dt="2022-12-14T12:25:06.542" v="100" actId="403"/>
        <pc:sldMkLst>
          <pc:docMk/>
          <pc:sldMk cId="3170964707" sldId="431"/>
        </pc:sldMkLst>
        <pc:spChg chg="mod">
          <ac:chgData name="Elias Kivelä" userId="fc4c963b-48d5-4a47-b291-e2eeb3c57e4c" providerId="ADAL" clId="{B5B35CB4-4A20-4893-9BE6-A7637C6B39C6}" dt="2022-12-14T12:24:50.187" v="97" actId="404"/>
          <ac:spMkLst>
            <pc:docMk/>
            <pc:sldMk cId="3170964707" sldId="431"/>
            <ac:spMk id="3" creationId="{A05B1765-BB45-549A-E3D4-E96571AC8286}"/>
          </ac:spMkLst>
        </pc:spChg>
        <pc:spChg chg="mod">
          <ac:chgData name="Elias Kivelä" userId="fc4c963b-48d5-4a47-b291-e2eeb3c57e4c" providerId="ADAL" clId="{B5B35CB4-4A20-4893-9BE6-A7637C6B39C6}" dt="2022-12-14T12:25:06.542" v="100" actId="403"/>
          <ac:spMkLst>
            <pc:docMk/>
            <pc:sldMk cId="3170964707" sldId="431"/>
            <ac:spMk id="6" creationId="{97BC3525-2607-C2B2-097F-AEDE9DA61E4B}"/>
          </ac:spMkLst>
        </pc:spChg>
      </pc:sldChg>
      <pc:sldChg chg="modSp mod">
        <pc:chgData name="Elias Kivelä" userId="fc4c963b-48d5-4a47-b291-e2eeb3c57e4c" providerId="ADAL" clId="{B5B35CB4-4A20-4893-9BE6-A7637C6B39C6}" dt="2022-12-14T12:25:00.231" v="99" actId="404"/>
        <pc:sldMkLst>
          <pc:docMk/>
          <pc:sldMk cId="4103839616" sldId="432"/>
        </pc:sldMkLst>
        <pc:spChg chg="mod">
          <ac:chgData name="Elias Kivelä" userId="fc4c963b-48d5-4a47-b291-e2eeb3c57e4c" providerId="ADAL" clId="{B5B35CB4-4A20-4893-9BE6-A7637C6B39C6}" dt="2022-12-14T12:25:00.231" v="99" actId="404"/>
          <ac:spMkLst>
            <pc:docMk/>
            <pc:sldMk cId="4103839616" sldId="432"/>
            <ac:spMk id="8" creationId="{86EF264F-1476-D2D7-21D0-5DA97662192D}"/>
          </ac:spMkLst>
        </pc:spChg>
      </pc:sldChg>
      <pc:sldChg chg="modSp mod">
        <pc:chgData name="Elias Kivelä" userId="fc4c963b-48d5-4a47-b291-e2eeb3c57e4c" providerId="ADAL" clId="{B5B35CB4-4A20-4893-9BE6-A7637C6B39C6}" dt="2022-12-14T12:26:21.338" v="110" actId="255"/>
        <pc:sldMkLst>
          <pc:docMk/>
          <pc:sldMk cId="2082639503" sldId="433"/>
        </pc:sldMkLst>
        <pc:spChg chg="mod">
          <ac:chgData name="Elias Kivelä" userId="fc4c963b-48d5-4a47-b291-e2eeb3c57e4c" providerId="ADAL" clId="{B5B35CB4-4A20-4893-9BE6-A7637C6B39C6}" dt="2022-12-14T12:26:09.109" v="109" actId="20577"/>
          <ac:spMkLst>
            <pc:docMk/>
            <pc:sldMk cId="2082639503" sldId="433"/>
            <ac:spMk id="3" creationId="{A05B1765-BB45-549A-E3D4-E96571AC8286}"/>
          </ac:spMkLst>
        </pc:spChg>
        <pc:spChg chg="mod">
          <ac:chgData name="Elias Kivelä" userId="fc4c963b-48d5-4a47-b291-e2eeb3c57e4c" providerId="ADAL" clId="{B5B35CB4-4A20-4893-9BE6-A7637C6B39C6}" dt="2022-12-14T12:26:21.338" v="110" actId="255"/>
          <ac:spMkLst>
            <pc:docMk/>
            <pc:sldMk cId="2082639503" sldId="433"/>
            <ac:spMk id="9" creationId="{1683CDB1-2E45-99A1-9480-9BAF27885E63}"/>
          </ac:spMkLst>
        </pc:spChg>
      </pc:sldChg>
      <pc:sldChg chg="modSp">
        <pc:chgData name="Elias Kivelä" userId="fc4c963b-48d5-4a47-b291-e2eeb3c57e4c" providerId="ADAL" clId="{B5B35CB4-4A20-4893-9BE6-A7637C6B39C6}" dt="2022-12-14T12:26:40.749" v="126" actId="20577"/>
        <pc:sldMkLst>
          <pc:docMk/>
          <pc:sldMk cId="2016230904" sldId="436"/>
        </pc:sldMkLst>
        <pc:spChg chg="mod">
          <ac:chgData name="Elias Kivelä" userId="fc4c963b-48d5-4a47-b291-e2eeb3c57e4c" providerId="ADAL" clId="{B5B35CB4-4A20-4893-9BE6-A7637C6B39C6}" dt="2022-12-14T12:26:40.749" v="126" actId="20577"/>
          <ac:spMkLst>
            <pc:docMk/>
            <pc:sldMk cId="2016230904" sldId="436"/>
            <ac:spMk id="4" creationId="{3FA2F400-6AB4-D3AD-1A8D-C51C055925FC}"/>
          </ac:spMkLst>
        </pc:spChg>
      </pc:sldChg>
      <pc:sldChg chg="modSp mod">
        <pc:chgData name="Elias Kivelä" userId="fc4c963b-48d5-4a47-b291-e2eeb3c57e4c" providerId="ADAL" clId="{B5B35CB4-4A20-4893-9BE6-A7637C6B39C6}" dt="2022-12-14T12:17:57.787" v="24" actId="1076"/>
        <pc:sldMkLst>
          <pc:docMk/>
          <pc:sldMk cId="1824413021" sldId="438"/>
        </pc:sldMkLst>
        <pc:spChg chg="mod">
          <ac:chgData name="Elias Kivelä" userId="fc4c963b-48d5-4a47-b291-e2eeb3c57e4c" providerId="ADAL" clId="{B5B35CB4-4A20-4893-9BE6-A7637C6B39C6}" dt="2022-12-14T12:17:57.787" v="24" actId="1076"/>
          <ac:spMkLst>
            <pc:docMk/>
            <pc:sldMk cId="1824413021" sldId="438"/>
            <ac:spMk id="12" creationId="{AEEEEB9F-CC7F-4413-9C98-B1857CE3965B}"/>
          </ac:spMkLst>
        </pc:spChg>
      </pc:sldChg>
    </pc:docChg>
  </pc:docChgLst>
  <pc:docChgLst>
    <pc:chgData name="Rita Hiltunen" userId="3ba0df6f-4160-478d-879d-8482f0bd4b46" providerId="ADAL" clId="{2945150C-9BDE-434E-9F9A-09B5F4075E26}"/>
    <pc:docChg chg="undo redo custSel addSld delSld modSld sldOrd delSection modSection">
      <pc:chgData name="Rita Hiltunen" userId="3ba0df6f-4160-478d-879d-8482f0bd4b46" providerId="ADAL" clId="{2945150C-9BDE-434E-9F9A-09B5F4075E26}" dt="2022-11-08T16:12:37.920" v="1392"/>
      <pc:docMkLst>
        <pc:docMk/>
      </pc:docMkLst>
      <pc:sldChg chg="add del">
        <pc:chgData name="Rita Hiltunen" userId="3ba0df6f-4160-478d-879d-8482f0bd4b46" providerId="ADAL" clId="{2945150C-9BDE-434E-9F9A-09B5F4075E26}" dt="2022-11-08T15:24:45.842" v="68" actId="47"/>
        <pc:sldMkLst>
          <pc:docMk/>
          <pc:sldMk cId="3831624437" sldId="327"/>
        </pc:sldMkLst>
      </pc:sldChg>
      <pc:sldChg chg="delSp add del mod">
        <pc:chgData name="Rita Hiltunen" userId="3ba0df6f-4160-478d-879d-8482f0bd4b46" providerId="ADAL" clId="{2945150C-9BDE-434E-9F9A-09B5F4075E26}" dt="2022-11-08T15:24:36.012" v="62" actId="47"/>
        <pc:sldMkLst>
          <pc:docMk/>
          <pc:sldMk cId="1984325345" sldId="333"/>
        </pc:sldMkLst>
        <pc:grpChg chg="del">
          <ac:chgData name="Rita Hiltunen" userId="3ba0df6f-4160-478d-879d-8482f0bd4b46" providerId="ADAL" clId="{2945150C-9BDE-434E-9F9A-09B5F4075E26}" dt="2022-11-08T15:23:22.579" v="23" actId="478"/>
          <ac:grpSpMkLst>
            <pc:docMk/>
            <pc:sldMk cId="1984325345" sldId="333"/>
            <ac:grpSpMk id="14" creationId="{E9B9C798-B3F4-47AB-ADFA-3460C1A4481B}"/>
          </ac:grpSpMkLst>
        </pc:grpChg>
      </pc:sldChg>
      <pc:sldChg chg="del">
        <pc:chgData name="Rita Hiltunen" userId="3ba0df6f-4160-478d-879d-8482f0bd4b46" providerId="ADAL" clId="{2945150C-9BDE-434E-9F9A-09B5F4075E26}" dt="2022-11-08T15:24:19.765" v="25" actId="47"/>
        <pc:sldMkLst>
          <pc:docMk/>
          <pc:sldMk cId="3188863798" sldId="346"/>
        </pc:sldMkLst>
      </pc:sldChg>
      <pc:sldChg chg="del">
        <pc:chgData name="Rita Hiltunen" userId="3ba0df6f-4160-478d-879d-8482f0bd4b46" providerId="ADAL" clId="{2945150C-9BDE-434E-9F9A-09B5F4075E26}" dt="2022-11-08T15:24:23.526" v="32" actId="47"/>
        <pc:sldMkLst>
          <pc:docMk/>
          <pc:sldMk cId="2677419366" sldId="348"/>
        </pc:sldMkLst>
      </pc:sldChg>
      <pc:sldChg chg="del">
        <pc:chgData name="Rita Hiltunen" userId="3ba0df6f-4160-478d-879d-8482f0bd4b46" providerId="ADAL" clId="{2945150C-9BDE-434E-9F9A-09B5F4075E26}" dt="2022-11-08T15:24:23.163" v="30" actId="47"/>
        <pc:sldMkLst>
          <pc:docMk/>
          <pc:sldMk cId="443080098" sldId="354"/>
        </pc:sldMkLst>
      </pc:sldChg>
      <pc:sldChg chg="del modNotesTx">
        <pc:chgData name="Rita Hiltunen" userId="3ba0df6f-4160-478d-879d-8482f0bd4b46" providerId="ADAL" clId="{2945150C-9BDE-434E-9F9A-09B5F4075E26}" dt="2022-11-08T15:58:18.585" v="1073" actId="47"/>
        <pc:sldMkLst>
          <pc:docMk/>
          <pc:sldMk cId="2275297930" sldId="371"/>
        </pc:sldMkLst>
      </pc:sldChg>
      <pc:sldChg chg="addSp delSp modSp mod modAnim modNotesTx">
        <pc:chgData name="Rita Hiltunen" userId="3ba0df6f-4160-478d-879d-8482f0bd4b46" providerId="ADAL" clId="{2945150C-9BDE-434E-9F9A-09B5F4075E26}" dt="2022-11-08T16:11:04.674" v="1391" actId="20577"/>
        <pc:sldMkLst>
          <pc:docMk/>
          <pc:sldMk cId="3278283399" sldId="372"/>
        </pc:sldMkLst>
        <pc:spChg chg="del mod">
          <ac:chgData name="Rita Hiltunen" userId="3ba0df6f-4160-478d-879d-8482f0bd4b46" providerId="ADAL" clId="{2945150C-9BDE-434E-9F9A-09B5F4075E26}" dt="2022-11-08T15:53:26.617" v="999" actId="478"/>
          <ac:spMkLst>
            <pc:docMk/>
            <pc:sldMk cId="3278283399" sldId="372"/>
            <ac:spMk id="2" creationId="{E971F2F6-BF2A-405A-B2ED-6B0DC7241C92}"/>
          </ac:spMkLst>
        </pc:spChg>
        <pc:spChg chg="mod">
          <ac:chgData name="Rita Hiltunen" userId="3ba0df6f-4160-478d-879d-8482f0bd4b46" providerId="ADAL" clId="{2945150C-9BDE-434E-9F9A-09B5F4075E26}" dt="2022-11-08T15:57:17.135" v="1061" actId="255"/>
          <ac:spMkLst>
            <pc:docMk/>
            <pc:sldMk cId="3278283399" sldId="372"/>
            <ac:spMk id="7" creationId="{4D19F00E-2F6B-45E4-A68D-34F0C057330D}"/>
          </ac:spMkLst>
        </pc:spChg>
        <pc:spChg chg="add del mod">
          <ac:chgData name="Rita Hiltunen" userId="3ba0df6f-4160-478d-879d-8482f0bd4b46" providerId="ADAL" clId="{2945150C-9BDE-434E-9F9A-09B5F4075E26}" dt="2022-11-08T15:53:29.202" v="1000" actId="478"/>
          <ac:spMkLst>
            <pc:docMk/>
            <pc:sldMk cId="3278283399" sldId="372"/>
            <ac:spMk id="8" creationId="{591BE222-3DDB-F721-1BDB-F15702F32D7A}"/>
          </ac:spMkLst>
        </pc:spChg>
        <pc:spChg chg="mod">
          <ac:chgData name="Rita Hiltunen" userId="3ba0df6f-4160-478d-879d-8482f0bd4b46" providerId="ADAL" clId="{2945150C-9BDE-434E-9F9A-09B5F4075E26}" dt="2022-11-08T15:57:31.976" v="1064" actId="1076"/>
          <ac:spMkLst>
            <pc:docMk/>
            <pc:sldMk cId="3278283399" sldId="372"/>
            <ac:spMk id="10" creationId="{9B3076B4-D7F2-41D5-AA0A-5C626A6D59E4}"/>
          </ac:spMkLst>
        </pc:spChg>
        <pc:spChg chg="mod">
          <ac:chgData name="Rita Hiltunen" userId="3ba0df6f-4160-478d-879d-8482f0bd4b46" providerId="ADAL" clId="{2945150C-9BDE-434E-9F9A-09B5F4075E26}" dt="2022-11-08T15:58:00.408" v="1069" actId="1076"/>
          <ac:spMkLst>
            <pc:docMk/>
            <pc:sldMk cId="3278283399" sldId="372"/>
            <ac:spMk id="12" creationId="{AEEEEB9F-CC7F-4413-9C98-B1857CE3965B}"/>
          </ac:spMkLst>
        </pc:spChg>
        <pc:spChg chg="mod">
          <ac:chgData name="Rita Hiltunen" userId="3ba0df6f-4160-478d-879d-8482f0bd4b46" providerId="ADAL" clId="{2945150C-9BDE-434E-9F9A-09B5F4075E26}" dt="2022-11-08T15:55:33.862" v="1033"/>
          <ac:spMkLst>
            <pc:docMk/>
            <pc:sldMk cId="3278283399" sldId="372"/>
            <ac:spMk id="17" creationId="{39544FA7-58AC-50E5-E04F-8369A9EE4E7B}"/>
          </ac:spMkLst>
        </pc:spChg>
        <pc:spChg chg="mod">
          <ac:chgData name="Rita Hiltunen" userId="3ba0df6f-4160-478d-879d-8482f0bd4b46" providerId="ADAL" clId="{2945150C-9BDE-434E-9F9A-09B5F4075E26}" dt="2022-11-08T15:55:33.862" v="1033"/>
          <ac:spMkLst>
            <pc:docMk/>
            <pc:sldMk cId="3278283399" sldId="372"/>
            <ac:spMk id="19" creationId="{BEE44FBC-7F84-FF1D-75A3-575420AB2AE8}"/>
          </ac:spMkLst>
        </pc:spChg>
        <pc:spChg chg="mod">
          <ac:chgData name="Rita Hiltunen" userId="3ba0df6f-4160-478d-879d-8482f0bd4b46" providerId="ADAL" clId="{2945150C-9BDE-434E-9F9A-09B5F4075E26}" dt="2022-11-08T15:55:40.485" v="1037"/>
          <ac:spMkLst>
            <pc:docMk/>
            <pc:sldMk cId="3278283399" sldId="372"/>
            <ac:spMk id="22" creationId="{CB886C0D-DC27-E48B-3B09-339C4678F26F}"/>
          </ac:spMkLst>
        </pc:spChg>
        <pc:spChg chg="mod">
          <ac:chgData name="Rita Hiltunen" userId="3ba0df6f-4160-478d-879d-8482f0bd4b46" providerId="ADAL" clId="{2945150C-9BDE-434E-9F9A-09B5F4075E26}" dt="2022-11-08T15:55:40.485" v="1037"/>
          <ac:spMkLst>
            <pc:docMk/>
            <pc:sldMk cId="3278283399" sldId="372"/>
            <ac:spMk id="24" creationId="{7BD7E5C2-8AF1-0476-01B9-4374615F2E95}"/>
          </ac:spMkLst>
        </pc:spChg>
        <pc:spChg chg="mod">
          <ac:chgData name="Rita Hiltunen" userId="3ba0df6f-4160-478d-879d-8482f0bd4b46" providerId="ADAL" clId="{2945150C-9BDE-434E-9F9A-09B5F4075E26}" dt="2022-11-08T15:57:05.697" v="1059" actId="1076"/>
          <ac:spMkLst>
            <pc:docMk/>
            <pc:sldMk cId="3278283399" sldId="372"/>
            <ac:spMk id="27" creationId="{DC6E8FF2-E1BF-F384-3345-84CE8FDCBA74}"/>
          </ac:spMkLst>
        </pc:spChg>
        <pc:spChg chg="mod">
          <ac:chgData name="Rita Hiltunen" userId="3ba0df6f-4160-478d-879d-8482f0bd4b46" providerId="ADAL" clId="{2945150C-9BDE-434E-9F9A-09B5F4075E26}" dt="2022-11-08T15:57:02.136" v="1058" actId="1076"/>
          <ac:spMkLst>
            <pc:docMk/>
            <pc:sldMk cId="3278283399" sldId="372"/>
            <ac:spMk id="29" creationId="{C349F58F-74FE-6773-23CA-C920009FDFF3}"/>
          </ac:spMkLst>
        </pc:spChg>
        <pc:grpChg chg="mod">
          <ac:chgData name="Rita Hiltunen" userId="3ba0df6f-4160-478d-879d-8482f0bd4b46" providerId="ADAL" clId="{2945150C-9BDE-434E-9F9A-09B5F4075E26}" dt="2022-11-08T15:58:03.538" v="1070" actId="1076"/>
          <ac:grpSpMkLst>
            <pc:docMk/>
            <pc:sldMk cId="3278283399" sldId="372"/>
            <ac:grpSpMk id="3" creationId="{5D99F839-86F7-BC1C-3BB6-E84008089401}"/>
          </ac:grpSpMkLst>
        </pc:grpChg>
        <pc:grpChg chg="add del mod">
          <ac:chgData name="Rita Hiltunen" userId="3ba0df6f-4160-478d-879d-8482f0bd4b46" providerId="ADAL" clId="{2945150C-9BDE-434E-9F9A-09B5F4075E26}" dt="2022-11-08T15:55:39.871" v="1036"/>
          <ac:grpSpMkLst>
            <pc:docMk/>
            <pc:sldMk cId="3278283399" sldId="372"/>
            <ac:grpSpMk id="11" creationId="{C53FBF84-05D0-1D2D-E56C-82521BAA1397}"/>
          </ac:grpSpMkLst>
        </pc:grpChg>
        <pc:grpChg chg="mod ord">
          <ac:chgData name="Rita Hiltunen" userId="3ba0df6f-4160-478d-879d-8482f0bd4b46" providerId="ADAL" clId="{2945150C-9BDE-434E-9F9A-09B5F4075E26}" dt="2022-11-08T15:58:59.251" v="1079" actId="166"/>
          <ac:grpSpMkLst>
            <pc:docMk/>
            <pc:sldMk cId="3278283399" sldId="372"/>
            <ac:grpSpMk id="14" creationId="{AFFEDE55-BE7F-4A94-A626-3BD0BE3AFFC3}"/>
          </ac:grpSpMkLst>
        </pc:grpChg>
        <pc:grpChg chg="mod">
          <ac:chgData name="Rita Hiltunen" userId="3ba0df6f-4160-478d-879d-8482f0bd4b46" providerId="ADAL" clId="{2945150C-9BDE-434E-9F9A-09B5F4075E26}" dt="2022-11-08T15:58:08.673" v="1071" actId="1076"/>
          <ac:grpSpMkLst>
            <pc:docMk/>
            <pc:sldMk cId="3278283399" sldId="372"/>
            <ac:grpSpMk id="15" creationId="{51557CBE-92E8-42BF-8706-56A7874951EB}"/>
          </ac:grpSpMkLst>
        </pc:grpChg>
        <pc:grpChg chg="mod">
          <ac:chgData name="Rita Hiltunen" userId="3ba0df6f-4160-478d-879d-8482f0bd4b46" providerId="ADAL" clId="{2945150C-9BDE-434E-9F9A-09B5F4075E26}" dt="2022-11-08T15:55:33.862" v="1033"/>
          <ac:grpSpMkLst>
            <pc:docMk/>
            <pc:sldMk cId="3278283399" sldId="372"/>
            <ac:grpSpMk id="16" creationId="{609D6B5E-2B38-72EC-AFE3-526935EE4EA6}"/>
          </ac:grpSpMkLst>
        </pc:grpChg>
        <pc:grpChg chg="add del mod">
          <ac:chgData name="Rita Hiltunen" userId="3ba0df6f-4160-478d-879d-8482f0bd4b46" providerId="ADAL" clId="{2945150C-9BDE-434E-9F9A-09B5F4075E26}" dt="2022-11-08T15:55:51.313" v="1040"/>
          <ac:grpSpMkLst>
            <pc:docMk/>
            <pc:sldMk cId="3278283399" sldId="372"/>
            <ac:grpSpMk id="20" creationId="{4F7DBAB6-1ED3-9D1C-9E40-4E0CFBFB94DB}"/>
          </ac:grpSpMkLst>
        </pc:grpChg>
        <pc:grpChg chg="mod">
          <ac:chgData name="Rita Hiltunen" userId="3ba0df6f-4160-478d-879d-8482f0bd4b46" providerId="ADAL" clId="{2945150C-9BDE-434E-9F9A-09B5F4075E26}" dt="2022-11-08T15:55:40.485" v="1037"/>
          <ac:grpSpMkLst>
            <pc:docMk/>
            <pc:sldMk cId="3278283399" sldId="372"/>
            <ac:grpSpMk id="21" creationId="{ED9B88AC-555F-BC30-0565-7CF6D86E3DAF}"/>
          </ac:grpSpMkLst>
        </pc:grpChg>
        <pc:grpChg chg="add mod">
          <ac:chgData name="Rita Hiltunen" userId="3ba0df6f-4160-478d-879d-8482f0bd4b46" providerId="ADAL" clId="{2945150C-9BDE-434E-9F9A-09B5F4075E26}" dt="2022-11-08T15:56:59.089" v="1057" actId="14100"/>
          <ac:grpSpMkLst>
            <pc:docMk/>
            <pc:sldMk cId="3278283399" sldId="372"/>
            <ac:grpSpMk id="25" creationId="{59CEE42F-11FC-4A1C-B8D4-FEE65450DF99}"/>
          </ac:grpSpMkLst>
        </pc:grpChg>
        <pc:grpChg chg="mod">
          <ac:chgData name="Rita Hiltunen" userId="3ba0df6f-4160-478d-879d-8482f0bd4b46" providerId="ADAL" clId="{2945150C-9BDE-434E-9F9A-09B5F4075E26}" dt="2022-11-08T15:55:52.144" v="1041"/>
          <ac:grpSpMkLst>
            <pc:docMk/>
            <pc:sldMk cId="3278283399" sldId="372"/>
            <ac:grpSpMk id="26" creationId="{BCF467FF-9C05-B1EB-996F-5949CAF89FF5}"/>
          </ac:grpSpMkLst>
        </pc:grpChg>
        <pc:picChg chg="add mod ord">
          <ac:chgData name="Rita Hiltunen" userId="3ba0df6f-4160-478d-879d-8482f0bd4b46" providerId="ADAL" clId="{2945150C-9BDE-434E-9F9A-09B5F4075E26}" dt="2022-11-08T15:53:01.865" v="996" actId="167"/>
          <ac:picMkLst>
            <pc:docMk/>
            <pc:sldMk cId="3278283399" sldId="372"/>
            <ac:picMk id="4" creationId="{4C89AC1A-79CA-FE49-CBEA-9028D1E0BBAC}"/>
          </ac:picMkLst>
        </pc:picChg>
        <pc:picChg chg="mod">
          <ac:chgData name="Rita Hiltunen" userId="3ba0df6f-4160-478d-879d-8482f0bd4b46" providerId="ADAL" clId="{2945150C-9BDE-434E-9F9A-09B5F4075E26}" dt="2022-11-08T15:57:29.354" v="1063" actId="14100"/>
          <ac:picMkLst>
            <pc:docMk/>
            <pc:sldMk cId="3278283399" sldId="372"/>
            <ac:picMk id="9" creationId="{A20ABD5F-83EF-4208-9307-E1C705B9D1B2}"/>
          </ac:picMkLst>
        </pc:picChg>
        <pc:picChg chg="mod">
          <ac:chgData name="Rita Hiltunen" userId="3ba0df6f-4160-478d-879d-8482f0bd4b46" providerId="ADAL" clId="{2945150C-9BDE-434E-9F9A-09B5F4075E26}" dt="2022-11-08T15:55:33.862" v="1033"/>
          <ac:picMkLst>
            <pc:docMk/>
            <pc:sldMk cId="3278283399" sldId="372"/>
            <ac:picMk id="18" creationId="{FF54F5D4-FA92-BB6C-63F3-581A020D18AE}"/>
          </ac:picMkLst>
        </pc:picChg>
        <pc:picChg chg="mod">
          <ac:chgData name="Rita Hiltunen" userId="3ba0df6f-4160-478d-879d-8482f0bd4b46" providerId="ADAL" clId="{2945150C-9BDE-434E-9F9A-09B5F4075E26}" dt="2022-11-08T15:55:40.485" v="1037"/>
          <ac:picMkLst>
            <pc:docMk/>
            <pc:sldMk cId="3278283399" sldId="372"/>
            <ac:picMk id="23" creationId="{DBDA7B38-2A23-988D-FE1D-AB68C78CADFD}"/>
          </ac:picMkLst>
        </pc:picChg>
        <pc:picChg chg="mod">
          <ac:chgData name="Rita Hiltunen" userId="3ba0df6f-4160-478d-879d-8482f0bd4b46" providerId="ADAL" clId="{2945150C-9BDE-434E-9F9A-09B5F4075E26}" dt="2022-11-08T15:55:52.144" v="1041"/>
          <ac:picMkLst>
            <pc:docMk/>
            <pc:sldMk cId="3278283399" sldId="372"/>
            <ac:picMk id="28" creationId="{DBC96384-D61D-B14B-8A62-99047631C917}"/>
          </ac:picMkLst>
        </pc:picChg>
      </pc:sldChg>
      <pc:sldChg chg="del">
        <pc:chgData name="Rita Hiltunen" userId="3ba0df6f-4160-478d-879d-8482f0bd4b46" providerId="ADAL" clId="{2945150C-9BDE-434E-9F9A-09B5F4075E26}" dt="2022-11-08T15:59:02.642" v="1080" actId="47"/>
        <pc:sldMkLst>
          <pc:docMk/>
          <pc:sldMk cId="1537499426" sldId="373"/>
        </pc:sldMkLst>
      </pc:sldChg>
      <pc:sldChg chg="modAnim">
        <pc:chgData name="Rita Hiltunen" userId="3ba0df6f-4160-478d-879d-8482f0bd4b46" providerId="ADAL" clId="{2945150C-9BDE-434E-9F9A-09B5F4075E26}" dt="2022-11-08T16:12:37.920" v="1392"/>
        <pc:sldMkLst>
          <pc:docMk/>
          <pc:sldMk cId="3364705261" sldId="375"/>
        </pc:sldMkLst>
      </pc:sldChg>
      <pc:sldChg chg="delSp mod delAnim">
        <pc:chgData name="Rita Hiltunen" userId="3ba0df6f-4160-478d-879d-8482f0bd4b46" providerId="ADAL" clId="{2945150C-9BDE-434E-9F9A-09B5F4075E26}" dt="2022-11-08T15:22:22.340" v="2" actId="478"/>
        <pc:sldMkLst>
          <pc:docMk/>
          <pc:sldMk cId="3162592155" sldId="376"/>
        </pc:sldMkLst>
        <pc:grpChg chg="del">
          <ac:chgData name="Rita Hiltunen" userId="3ba0df6f-4160-478d-879d-8482f0bd4b46" providerId="ADAL" clId="{2945150C-9BDE-434E-9F9A-09B5F4075E26}" dt="2022-11-08T15:22:22.340" v="2" actId="478"/>
          <ac:grpSpMkLst>
            <pc:docMk/>
            <pc:sldMk cId="3162592155" sldId="376"/>
            <ac:grpSpMk id="13" creationId="{12098110-6CC8-40CA-8FED-A70377E3BF1A}"/>
          </ac:grpSpMkLst>
        </pc:grpChg>
      </pc:sldChg>
      <pc:sldChg chg="modNotesTx">
        <pc:chgData name="Rita Hiltunen" userId="3ba0df6f-4160-478d-879d-8482f0bd4b46" providerId="ADAL" clId="{2945150C-9BDE-434E-9F9A-09B5F4075E26}" dt="2022-11-08T15:22:35.896" v="11" actId="20577"/>
        <pc:sldMkLst>
          <pc:docMk/>
          <pc:sldMk cId="2544716927" sldId="380"/>
        </pc:sldMkLst>
      </pc:sldChg>
      <pc:sldChg chg="modNotesTx">
        <pc:chgData name="Rita Hiltunen" userId="3ba0df6f-4160-478d-879d-8482f0bd4b46" providerId="ADAL" clId="{2945150C-9BDE-434E-9F9A-09B5F4075E26}" dt="2022-11-08T15:22:42.265" v="20" actId="20577"/>
        <pc:sldMkLst>
          <pc:docMk/>
          <pc:sldMk cId="3108232080" sldId="381"/>
        </pc:sldMkLst>
      </pc:sldChg>
      <pc:sldChg chg="del">
        <pc:chgData name="Rita Hiltunen" userId="3ba0df6f-4160-478d-879d-8482f0bd4b46" providerId="ADAL" clId="{2945150C-9BDE-434E-9F9A-09B5F4075E26}" dt="2022-11-08T16:00:34.645" v="1105" actId="47"/>
        <pc:sldMkLst>
          <pc:docMk/>
          <pc:sldMk cId="3763030495" sldId="384"/>
        </pc:sldMkLst>
      </pc:sldChg>
      <pc:sldChg chg="add del">
        <pc:chgData name="Rita Hiltunen" userId="3ba0df6f-4160-478d-879d-8482f0bd4b46" providerId="ADAL" clId="{2945150C-9BDE-434E-9F9A-09B5F4075E26}" dt="2022-11-08T15:24:37.176" v="63" actId="47"/>
        <pc:sldMkLst>
          <pc:docMk/>
          <pc:sldMk cId="3430403574" sldId="386"/>
        </pc:sldMkLst>
      </pc:sldChg>
      <pc:sldChg chg="add del">
        <pc:chgData name="Rita Hiltunen" userId="3ba0df6f-4160-478d-879d-8482f0bd4b46" providerId="ADAL" clId="{2945150C-9BDE-434E-9F9A-09B5F4075E26}" dt="2022-11-08T15:24:38.356" v="64" actId="47"/>
        <pc:sldMkLst>
          <pc:docMk/>
          <pc:sldMk cId="1689137307" sldId="387"/>
        </pc:sldMkLst>
      </pc:sldChg>
      <pc:sldChg chg="add del">
        <pc:chgData name="Rita Hiltunen" userId="3ba0df6f-4160-478d-879d-8482f0bd4b46" providerId="ADAL" clId="{2945150C-9BDE-434E-9F9A-09B5F4075E26}" dt="2022-11-08T15:24:39.923" v="65" actId="47"/>
        <pc:sldMkLst>
          <pc:docMk/>
          <pc:sldMk cId="3982283320" sldId="388"/>
        </pc:sldMkLst>
      </pc:sldChg>
      <pc:sldChg chg="add del">
        <pc:chgData name="Rita Hiltunen" userId="3ba0df6f-4160-478d-879d-8482f0bd4b46" providerId="ADAL" clId="{2945150C-9BDE-434E-9F9A-09B5F4075E26}" dt="2022-11-08T15:24:42.864" v="66" actId="47"/>
        <pc:sldMkLst>
          <pc:docMk/>
          <pc:sldMk cId="3185114652" sldId="389"/>
        </pc:sldMkLst>
      </pc:sldChg>
      <pc:sldChg chg="add del modNotesTx">
        <pc:chgData name="Rita Hiltunen" userId="3ba0df6f-4160-478d-879d-8482f0bd4b46" providerId="ADAL" clId="{2945150C-9BDE-434E-9F9A-09B5F4075E26}" dt="2022-11-08T15:35:39.338" v="503" actId="20577"/>
        <pc:sldMkLst>
          <pc:docMk/>
          <pc:sldMk cId="1175068576" sldId="390"/>
        </pc:sldMkLst>
      </pc:sldChg>
      <pc:sldChg chg="del">
        <pc:chgData name="Rita Hiltunen" userId="3ba0df6f-4160-478d-879d-8482f0bd4b46" providerId="ADAL" clId="{2945150C-9BDE-434E-9F9A-09B5F4075E26}" dt="2022-11-08T15:24:20.461" v="26" actId="47"/>
        <pc:sldMkLst>
          <pc:docMk/>
          <pc:sldMk cId="3953941720" sldId="392"/>
        </pc:sldMkLst>
      </pc:sldChg>
      <pc:sldChg chg="del">
        <pc:chgData name="Rita Hiltunen" userId="3ba0df6f-4160-478d-879d-8482f0bd4b46" providerId="ADAL" clId="{2945150C-9BDE-434E-9F9A-09B5F4075E26}" dt="2022-11-08T15:24:21.104" v="27" actId="47"/>
        <pc:sldMkLst>
          <pc:docMk/>
          <pc:sldMk cId="631603718" sldId="393"/>
        </pc:sldMkLst>
      </pc:sldChg>
      <pc:sldChg chg="del">
        <pc:chgData name="Rita Hiltunen" userId="3ba0df6f-4160-478d-879d-8482f0bd4b46" providerId="ADAL" clId="{2945150C-9BDE-434E-9F9A-09B5F4075E26}" dt="2022-11-08T15:24:22.922" v="29" actId="47"/>
        <pc:sldMkLst>
          <pc:docMk/>
          <pc:sldMk cId="244631684" sldId="395"/>
        </pc:sldMkLst>
      </pc:sldChg>
      <pc:sldChg chg="del">
        <pc:chgData name="Rita Hiltunen" userId="3ba0df6f-4160-478d-879d-8482f0bd4b46" providerId="ADAL" clId="{2945150C-9BDE-434E-9F9A-09B5F4075E26}" dt="2022-11-08T15:24:23.354" v="31" actId="47"/>
        <pc:sldMkLst>
          <pc:docMk/>
          <pc:sldMk cId="538644117" sldId="396"/>
        </pc:sldMkLst>
      </pc:sldChg>
      <pc:sldChg chg="del">
        <pc:chgData name="Rita Hiltunen" userId="3ba0df6f-4160-478d-879d-8482f0bd4b46" providerId="ADAL" clId="{2945150C-9BDE-434E-9F9A-09B5F4075E26}" dt="2022-11-08T15:24:25.407" v="38" actId="47"/>
        <pc:sldMkLst>
          <pc:docMk/>
          <pc:sldMk cId="2341057832" sldId="401"/>
        </pc:sldMkLst>
      </pc:sldChg>
      <pc:sldChg chg="del">
        <pc:chgData name="Rita Hiltunen" userId="3ba0df6f-4160-478d-879d-8482f0bd4b46" providerId="ADAL" clId="{2945150C-9BDE-434E-9F9A-09B5F4075E26}" dt="2022-11-08T15:24:25.636" v="39" actId="47"/>
        <pc:sldMkLst>
          <pc:docMk/>
          <pc:sldMk cId="1907823030" sldId="402"/>
        </pc:sldMkLst>
      </pc:sldChg>
      <pc:sldChg chg="del">
        <pc:chgData name="Rita Hiltunen" userId="3ba0df6f-4160-478d-879d-8482f0bd4b46" providerId="ADAL" clId="{2945150C-9BDE-434E-9F9A-09B5F4075E26}" dt="2022-11-08T15:24:25.747" v="40" actId="47"/>
        <pc:sldMkLst>
          <pc:docMk/>
          <pc:sldMk cId="4052074065" sldId="403"/>
        </pc:sldMkLst>
      </pc:sldChg>
      <pc:sldChg chg="del">
        <pc:chgData name="Rita Hiltunen" userId="3ba0df6f-4160-478d-879d-8482f0bd4b46" providerId="ADAL" clId="{2945150C-9BDE-434E-9F9A-09B5F4075E26}" dt="2022-11-08T15:24:28.722" v="52" actId="47"/>
        <pc:sldMkLst>
          <pc:docMk/>
          <pc:sldMk cId="2757770230" sldId="404"/>
        </pc:sldMkLst>
      </pc:sldChg>
      <pc:sldChg chg="del">
        <pc:chgData name="Rita Hiltunen" userId="3ba0df6f-4160-478d-879d-8482f0bd4b46" providerId="ADAL" clId="{2945150C-9BDE-434E-9F9A-09B5F4075E26}" dt="2022-11-08T15:24:25.986" v="41" actId="47"/>
        <pc:sldMkLst>
          <pc:docMk/>
          <pc:sldMk cId="1543061994" sldId="405"/>
        </pc:sldMkLst>
      </pc:sldChg>
      <pc:sldChg chg="del">
        <pc:chgData name="Rita Hiltunen" userId="3ba0df6f-4160-478d-879d-8482f0bd4b46" providerId="ADAL" clId="{2945150C-9BDE-434E-9F9A-09B5F4075E26}" dt="2022-11-08T15:24:26.150" v="42" actId="47"/>
        <pc:sldMkLst>
          <pc:docMk/>
          <pc:sldMk cId="3607844047" sldId="406"/>
        </pc:sldMkLst>
      </pc:sldChg>
      <pc:sldChg chg="del">
        <pc:chgData name="Rita Hiltunen" userId="3ba0df6f-4160-478d-879d-8482f0bd4b46" providerId="ADAL" clId="{2945150C-9BDE-434E-9F9A-09B5F4075E26}" dt="2022-11-08T15:24:26.755" v="45" actId="47"/>
        <pc:sldMkLst>
          <pc:docMk/>
          <pc:sldMk cId="26859273" sldId="407"/>
        </pc:sldMkLst>
      </pc:sldChg>
      <pc:sldChg chg="del">
        <pc:chgData name="Rita Hiltunen" userId="3ba0df6f-4160-478d-879d-8482f0bd4b46" providerId="ADAL" clId="{2945150C-9BDE-434E-9F9A-09B5F4075E26}" dt="2022-11-08T15:24:26.973" v="46" actId="47"/>
        <pc:sldMkLst>
          <pc:docMk/>
          <pc:sldMk cId="2057460975" sldId="408"/>
        </pc:sldMkLst>
      </pc:sldChg>
      <pc:sldChg chg="del">
        <pc:chgData name="Rita Hiltunen" userId="3ba0df6f-4160-478d-879d-8482f0bd4b46" providerId="ADAL" clId="{2945150C-9BDE-434E-9F9A-09B5F4075E26}" dt="2022-11-08T15:24:27.696" v="48" actId="47"/>
        <pc:sldMkLst>
          <pc:docMk/>
          <pc:sldMk cId="1415976051" sldId="409"/>
        </pc:sldMkLst>
      </pc:sldChg>
      <pc:sldChg chg="del">
        <pc:chgData name="Rita Hiltunen" userId="3ba0df6f-4160-478d-879d-8482f0bd4b46" providerId="ADAL" clId="{2945150C-9BDE-434E-9F9A-09B5F4075E26}" dt="2022-11-08T15:24:27.989" v="49" actId="47"/>
        <pc:sldMkLst>
          <pc:docMk/>
          <pc:sldMk cId="864626818" sldId="410"/>
        </pc:sldMkLst>
      </pc:sldChg>
      <pc:sldChg chg="del">
        <pc:chgData name="Rita Hiltunen" userId="3ba0df6f-4160-478d-879d-8482f0bd4b46" providerId="ADAL" clId="{2945150C-9BDE-434E-9F9A-09B5F4075E26}" dt="2022-11-08T15:24:28.544" v="51" actId="47"/>
        <pc:sldMkLst>
          <pc:docMk/>
          <pc:sldMk cId="1673969064" sldId="411"/>
        </pc:sldMkLst>
      </pc:sldChg>
      <pc:sldChg chg="del">
        <pc:chgData name="Rita Hiltunen" userId="3ba0df6f-4160-478d-879d-8482f0bd4b46" providerId="ADAL" clId="{2945150C-9BDE-434E-9F9A-09B5F4075E26}" dt="2022-11-08T15:24:24.481" v="33" actId="47"/>
        <pc:sldMkLst>
          <pc:docMk/>
          <pc:sldMk cId="3506955584" sldId="413"/>
        </pc:sldMkLst>
      </pc:sldChg>
      <pc:sldChg chg="del">
        <pc:chgData name="Rita Hiltunen" userId="3ba0df6f-4160-478d-879d-8482f0bd4b46" providerId="ADAL" clId="{2945150C-9BDE-434E-9F9A-09B5F4075E26}" dt="2022-11-08T15:24:24.504" v="34" actId="47"/>
        <pc:sldMkLst>
          <pc:docMk/>
          <pc:sldMk cId="2590343246" sldId="414"/>
        </pc:sldMkLst>
      </pc:sldChg>
      <pc:sldChg chg="del">
        <pc:chgData name="Rita Hiltunen" userId="3ba0df6f-4160-478d-879d-8482f0bd4b46" providerId="ADAL" clId="{2945150C-9BDE-434E-9F9A-09B5F4075E26}" dt="2022-11-08T15:24:24.530" v="35" actId="47"/>
        <pc:sldMkLst>
          <pc:docMk/>
          <pc:sldMk cId="1523596462" sldId="415"/>
        </pc:sldMkLst>
      </pc:sldChg>
      <pc:sldChg chg="del">
        <pc:chgData name="Rita Hiltunen" userId="3ba0df6f-4160-478d-879d-8482f0bd4b46" providerId="ADAL" clId="{2945150C-9BDE-434E-9F9A-09B5F4075E26}" dt="2022-11-08T15:24:24.680" v="36" actId="47"/>
        <pc:sldMkLst>
          <pc:docMk/>
          <pc:sldMk cId="1009963390" sldId="416"/>
        </pc:sldMkLst>
      </pc:sldChg>
      <pc:sldChg chg="del">
        <pc:chgData name="Rita Hiltunen" userId="3ba0df6f-4160-478d-879d-8482f0bd4b46" providerId="ADAL" clId="{2945150C-9BDE-434E-9F9A-09B5F4075E26}" dt="2022-11-08T15:24:25.166" v="37" actId="47"/>
        <pc:sldMkLst>
          <pc:docMk/>
          <pc:sldMk cId="1379023321" sldId="417"/>
        </pc:sldMkLst>
      </pc:sldChg>
      <pc:sldChg chg="del">
        <pc:chgData name="Rita Hiltunen" userId="3ba0df6f-4160-478d-879d-8482f0bd4b46" providerId="ADAL" clId="{2945150C-9BDE-434E-9F9A-09B5F4075E26}" dt="2022-11-08T15:24:28.945" v="53" actId="47"/>
        <pc:sldMkLst>
          <pc:docMk/>
          <pc:sldMk cId="2882326898" sldId="418"/>
        </pc:sldMkLst>
      </pc:sldChg>
      <pc:sldChg chg="del">
        <pc:chgData name="Rita Hiltunen" userId="3ba0df6f-4160-478d-879d-8482f0bd4b46" providerId="ADAL" clId="{2945150C-9BDE-434E-9F9A-09B5F4075E26}" dt="2022-11-08T15:24:22.697" v="28" actId="47"/>
        <pc:sldMkLst>
          <pc:docMk/>
          <pc:sldMk cId="1964765788" sldId="419"/>
        </pc:sldMkLst>
      </pc:sldChg>
      <pc:sldChg chg="del">
        <pc:chgData name="Rita Hiltunen" userId="3ba0df6f-4160-478d-879d-8482f0bd4b46" providerId="ADAL" clId="{2945150C-9BDE-434E-9F9A-09B5F4075E26}" dt="2022-11-08T15:24:26.650" v="44" actId="47"/>
        <pc:sldMkLst>
          <pc:docMk/>
          <pc:sldMk cId="4014654037" sldId="421"/>
        </pc:sldMkLst>
      </pc:sldChg>
      <pc:sldChg chg="del">
        <pc:chgData name="Rita Hiltunen" userId="3ba0df6f-4160-478d-879d-8482f0bd4b46" providerId="ADAL" clId="{2945150C-9BDE-434E-9F9A-09B5F4075E26}" dt="2022-11-08T15:24:27.277" v="47" actId="47"/>
        <pc:sldMkLst>
          <pc:docMk/>
          <pc:sldMk cId="1852965479" sldId="422"/>
        </pc:sldMkLst>
      </pc:sldChg>
      <pc:sldChg chg="del">
        <pc:chgData name="Rita Hiltunen" userId="3ba0df6f-4160-478d-879d-8482f0bd4b46" providerId="ADAL" clId="{2945150C-9BDE-434E-9F9A-09B5F4075E26}" dt="2022-11-08T15:24:28.372" v="50" actId="47"/>
        <pc:sldMkLst>
          <pc:docMk/>
          <pc:sldMk cId="1336739919" sldId="423"/>
        </pc:sldMkLst>
      </pc:sldChg>
      <pc:sldChg chg="del">
        <pc:chgData name="Rita Hiltunen" userId="3ba0df6f-4160-478d-879d-8482f0bd4b46" providerId="ADAL" clId="{2945150C-9BDE-434E-9F9A-09B5F4075E26}" dt="2022-11-08T16:00:17.847" v="1100" actId="47"/>
        <pc:sldMkLst>
          <pc:docMk/>
          <pc:sldMk cId="2010427919" sldId="425"/>
        </pc:sldMkLst>
      </pc:sldChg>
      <pc:sldChg chg="del ord">
        <pc:chgData name="Rita Hiltunen" userId="3ba0df6f-4160-478d-879d-8482f0bd4b46" providerId="ADAL" clId="{2945150C-9BDE-434E-9F9A-09B5F4075E26}" dt="2022-11-08T16:00:14.382" v="1099" actId="47"/>
        <pc:sldMkLst>
          <pc:docMk/>
          <pc:sldMk cId="3225574962" sldId="426"/>
        </pc:sldMkLst>
      </pc:sldChg>
      <pc:sldChg chg="del modAnim">
        <pc:chgData name="Rita Hiltunen" userId="3ba0df6f-4160-478d-879d-8482f0bd4b46" providerId="ADAL" clId="{2945150C-9BDE-434E-9F9A-09B5F4075E26}" dt="2022-11-08T16:00:31.964" v="1104" actId="47"/>
        <pc:sldMkLst>
          <pc:docMk/>
          <pc:sldMk cId="1692608634" sldId="427"/>
        </pc:sldMkLst>
      </pc:sldChg>
      <pc:sldChg chg="del">
        <pc:chgData name="Rita Hiltunen" userId="3ba0df6f-4160-478d-879d-8482f0bd4b46" providerId="ADAL" clId="{2945150C-9BDE-434E-9F9A-09B5F4075E26}" dt="2022-11-08T15:24:18.756" v="24" actId="47"/>
        <pc:sldMkLst>
          <pc:docMk/>
          <pc:sldMk cId="232353820" sldId="428"/>
        </pc:sldMkLst>
      </pc:sldChg>
      <pc:sldChg chg="del">
        <pc:chgData name="Rita Hiltunen" userId="3ba0df6f-4160-478d-879d-8482f0bd4b46" providerId="ADAL" clId="{2945150C-9BDE-434E-9F9A-09B5F4075E26}" dt="2022-11-08T15:24:26.351" v="43" actId="47"/>
        <pc:sldMkLst>
          <pc:docMk/>
          <pc:sldMk cId="1735978798" sldId="429"/>
        </pc:sldMkLst>
      </pc:sldChg>
      <pc:sldChg chg="delSp modSp add del mod delAnim modNotesTx">
        <pc:chgData name="Rita Hiltunen" userId="3ba0df6f-4160-478d-879d-8482f0bd4b46" providerId="ADAL" clId="{2945150C-9BDE-434E-9F9A-09B5F4075E26}" dt="2022-11-08T15:44:15.228" v="774" actId="47"/>
        <pc:sldMkLst>
          <pc:docMk/>
          <pc:sldMk cId="3867757564" sldId="430"/>
        </pc:sldMkLst>
        <pc:grpChg chg="mod">
          <ac:chgData name="Rita Hiltunen" userId="3ba0df6f-4160-478d-879d-8482f0bd4b46" providerId="ADAL" clId="{2945150C-9BDE-434E-9F9A-09B5F4075E26}" dt="2022-11-08T15:25:13.779" v="74" actId="1076"/>
          <ac:grpSpMkLst>
            <pc:docMk/>
            <pc:sldMk cId="3867757564" sldId="430"/>
            <ac:grpSpMk id="3" creationId="{5D99F839-86F7-BC1C-3BB6-E84008089401}"/>
          </ac:grpSpMkLst>
        </pc:grpChg>
        <pc:grpChg chg="del">
          <ac:chgData name="Rita Hiltunen" userId="3ba0df6f-4160-478d-879d-8482f0bd4b46" providerId="ADAL" clId="{2945150C-9BDE-434E-9F9A-09B5F4075E26}" dt="2022-11-08T15:25:07.174" v="73" actId="478"/>
          <ac:grpSpMkLst>
            <pc:docMk/>
            <pc:sldMk cId="3867757564" sldId="430"/>
            <ac:grpSpMk id="4" creationId="{657D485F-E101-F7FE-A9B7-DF0D3D73BC9B}"/>
          </ac:grpSpMkLst>
        </pc:grpChg>
      </pc:sldChg>
      <pc:sldChg chg="addSp delSp modSp new mod modTransition modAnim">
        <pc:chgData name="Rita Hiltunen" userId="3ba0df6f-4160-478d-879d-8482f0bd4b46" providerId="ADAL" clId="{2945150C-9BDE-434E-9F9A-09B5F4075E26}" dt="2022-11-08T15:44:26.130" v="776" actId="14100"/>
        <pc:sldMkLst>
          <pc:docMk/>
          <pc:sldMk cId="3170964707" sldId="431"/>
        </pc:sldMkLst>
        <pc:spChg chg="del">
          <ac:chgData name="Rita Hiltunen" userId="3ba0df6f-4160-478d-879d-8482f0bd4b46" providerId="ADAL" clId="{2945150C-9BDE-434E-9F9A-09B5F4075E26}" dt="2022-11-08T15:25:56.089" v="84" actId="478"/>
          <ac:spMkLst>
            <pc:docMk/>
            <pc:sldMk cId="3170964707" sldId="431"/>
            <ac:spMk id="2" creationId="{AD156F6B-605A-2100-F87F-A8EC37B2DAF9}"/>
          </ac:spMkLst>
        </pc:spChg>
        <pc:spChg chg="mod">
          <ac:chgData name="Rita Hiltunen" userId="3ba0df6f-4160-478d-879d-8482f0bd4b46" providerId="ADAL" clId="{2945150C-9BDE-434E-9F9A-09B5F4075E26}" dt="2022-11-08T15:44:26.130" v="776" actId="14100"/>
          <ac:spMkLst>
            <pc:docMk/>
            <pc:sldMk cId="3170964707" sldId="431"/>
            <ac:spMk id="3" creationId="{A05B1765-BB45-549A-E3D4-E96571AC8286}"/>
          </ac:spMkLst>
        </pc:spChg>
        <pc:spChg chg="mod">
          <ac:chgData name="Rita Hiltunen" userId="3ba0df6f-4160-478d-879d-8482f0bd4b46" providerId="ADAL" clId="{2945150C-9BDE-434E-9F9A-09B5F4075E26}" dt="2022-11-08T15:25:43.759" v="82"/>
          <ac:spMkLst>
            <pc:docMk/>
            <pc:sldMk cId="3170964707" sldId="431"/>
            <ac:spMk id="6" creationId="{97BC3525-2607-C2B2-097F-AEDE9DA61E4B}"/>
          </ac:spMkLst>
        </pc:spChg>
        <pc:grpChg chg="add mod">
          <ac:chgData name="Rita Hiltunen" userId="3ba0df6f-4160-478d-879d-8482f0bd4b46" providerId="ADAL" clId="{2945150C-9BDE-434E-9F9A-09B5F4075E26}" dt="2022-11-08T15:25:53.474" v="83" actId="1076"/>
          <ac:grpSpMkLst>
            <pc:docMk/>
            <pc:sldMk cId="3170964707" sldId="431"/>
            <ac:grpSpMk id="4" creationId="{E6BB14B7-696D-3B8B-0113-ECCDD1385670}"/>
          </ac:grpSpMkLst>
        </pc:grpChg>
        <pc:picChg chg="mod">
          <ac:chgData name="Rita Hiltunen" userId="3ba0df6f-4160-478d-879d-8482f0bd4b46" providerId="ADAL" clId="{2945150C-9BDE-434E-9F9A-09B5F4075E26}" dt="2022-11-08T15:25:43.759" v="82"/>
          <ac:picMkLst>
            <pc:docMk/>
            <pc:sldMk cId="3170964707" sldId="431"/>
            <ac:picMk id="5" creationId="{39BEADF4-CD83-572D-801A-C62E15818659}"/>
          </ac:picMkLst>
        </pc:picChg>
      </pc:sldChg>
      <pc:sldChg chg="addSp delSp modSp add mod modTransition delAnim modAnim">
        <pc:chgData name="Rita Hiltunen" userId="3ba0df6f-4160-478d-879d-8482f0bd4b46" providerId="ADAL" clId="{2945150C-9BDE-434E-9F9A-09B5F4075E26}" dt="2022-11-08T15:31:02.319" v="198"/>
        <pc:sldMkLst>
          <pc:docMk/>
          <pc:sldMk cId="4103839616" sldId="432"/>
        </pc:sldMkLst>
        <pc:spChg chg="mod">
          <ac:chgData name="Rita Hiltunen" userId="3ba0df6f-4160-478d-879d-8482f0bd4b46" providerId="ADAL" clId="{2945150C-9BDE-434E-9F9A-09B5F4075E26}" dt="2022-11-08T15:29:54.184" v="188" actId="14100"/>
          <ac:spMkLst>
            <pc:docMk/>
            <pc:sldMk cId="4103839616" sldId="432"/>
            <ac:spMk id="3" creationId="{A05B1765-BB45-549A-E3D4-E96571AC8286}"/>
          </ac:spMkLst>
        </pc:spChg>
        <pc:spChg chg="del topLvl">
          <ac:chgData name="Rita Hiltunen" userId="3ba0df6f-4160-478d-879d-8482f0bd4b46" providerId="ADAL" clId="{2945150C-9BDE-434E-9F9A-09B5F4075E26}" dt="2022-11-08T15:28:47.442" v="126" actId="478"/>
          <ac:spMkLst>
            <pc:docMk/>
            <pc:sldMk cId="4103839616" sldId="432"/>
            <ac:spMk id="6" creationId="{97BC3525-2607-C2B2-097F-AEDE9DA61E4B}"/>
          </ac:spMkLst>
        </pc:spChg>
        <pc:spChg chg="mod">
          <ac:chgData name="Rita Hiltunen" userId="3ba0df6f-4160-478d-879d-8482f0bd4b46" providerId="ADAL" clId="{2945150C-9BDE-434E-9F9A-09B5F4075E26}" dt="2022-11-08T15:28:50.155" v="129"/>
          <ac:spMkLst>
            <pc:docMk/>
            <pc:sldMk cId="4103839616" sldId="432"/>
            <ac:spMk id="8" creationId="{86EF264F-1476-D2D7-21D0-5DA97662192D}"/>
          </ac:spMkLst>
        </pc:spChg>
        <pc:grpChg chg="add mod">
          <ac:chgData name="Rita Hiltunen" userId="3ba0df6f-4160-478d-879d-8482f0bd4b46" providerId="ADAL" clId="{2945150C-9BDE-434E-9F9A-09B5F4075E26}" dt="2022-11-08T15:28:55.896" v="130" actId="1076"/>
          <ac:grpSpMkLst>
            <pc:docMk/>
            <pc:sldMk cId="4103839616" sldId="432"/>
            <ac:grpSpMk id="2" creationId="{C12DC82C-EEA9-698C-18BD-B54FBD8C9234}"/>
          </ac:grpSpMkLst>
        </pc:grpChg>
        <pc:grpChg chg="del">
          <ac:chgData name="Rita Hiltunen" userId="3ba0df6f-4160-478d-879d-8482f0bd4b46" providerId="ADAL" clId="{2945150C-9BDE-434E-9F9A-09B5F4075E26}" dt="2022-11-08T15:28:47.442" v="126" actId="478"/>
          <ac:grpSpMkLst>
            <pc:docMk/>
            <pc:sldMk cId="4103839616" sldId="432"/>
            <ac:grpSpMk id="4" creationId="{E6BB14B7-696D-3B8B-0113-ECCDD1385670}"/>
          </ac:grpSpMkLst>
        </pc:grpChg>
        <pc:picChg chg="del mod topLvl">
          <ac:chgData name="Rita Hiltunen" userId="3ba0df6f-4160-478d-879d-8482f0bd4b46" providerId="ADAL" clId="{2945150C-9BDE-434E-9F9A-09B5F4075E26}" dt="2022-11-08T15:28:49.723" v="128" actId="478"/>
          <ac:picMkLst>
            <pc:docMk/>
            <pc:sldMk cId="4103839616" sldId="432"/>
            <ac:picMk id="5" creationId="{39BEADF4-CD83-572D-801A-C62E15818659}"/>
          </ac:picMkLst>
        </pc:picChg>
        <pc:picChg chg="mod">
          <ac:chgData name="Rita Hiltunen" userId="3ba0df6f-4160-478d-879d-8482f0bd4b46" providerId="ADAL" clId="{2945150C-9BDE-434E-9F9A-09B5F4075E26}" dt="2022-11-08T15:28:50.155" v="129"/>
          <ac:picMkLst>
            <pc:docMk/>
            <pc:sldMk cId="4103839616" sldId="432"/>
            <ac:picMk id="7" creationId="{3AE01C19-CE5B-4361-2F12-A5C1F130D7B0}"/>
          </ac:picMkLst>
        </pc:picChg>
      </pc:sldChg>
      <pc:sldChg chg="addSp delSp modSp add mod delAnim modAnim modNotesTx">
        <pc:chgData name="Rita Hiltunen" userId="3ba0df6f-4160-478d-879d-8482f0bd4b46" providerId="ADAL" clId="{2945150C-9BDE-434E-9F9A-09B5F4075E26}" dt="2022-11-08T15:41:06.476" v="743" actId="20577"/>
        <pc:sldMkLst>
          <pc:docMk/>
          <pc:sldMk cId="2082639503" sldId="433"/>
        </pc:sldMkLst>
        <pc:spChg chg="mod">
          <ac:chgData name="Rita Hiltunen" userId="3ba0df6f-4160-478d-879d-8482f0bd4b46" providerId="ADAL" clId="{2945150C-9BDE-434E-9F9A-09B5F4075E26}" dt="2022-11-08T15:41:06.476" v="743" actId="20577"/>
          <ac:spMkLst>
            <pc:docMk/>
            <pc:sldMk cId="2082639503" sldId="433"/>
            <ac:spMk id="3" creationId="{A05B1765-BB45-549A-E3D4-E96571AC8286}"/>
          </ac:spMkLst>
        </pc:spChg>
        <pc:spChg chg="mod">
          <ac:chgData name="Rita Hiltunen" userId="3ba0df6f-4160-478d-879d-8482f0bd4b46" providerId="ADAL" clId="{2945150C-9BDE-434E-9F9A-09B5F4075E26}" dt="2022-11-08T15:30:38.184" v="194"/>
          <ac:spMkLst>
            <pc:docMk/>
            <pc:sldMk cId="2082639503" sldId="433"/>
            <ac:spMk id="9" creationId="{1683CDB1-2E45-99A1-9480-9BAF27885E63}"/>
          </ac:spMkLst>
        </pc:spChg>
        <pc:grpChg chg="del">
          <ac:chgData name="Rita Hiltunen" userId="3ba0df6f-4160-478d-879d-8482f0bd4b46" providerId="ADAL" clId="{2945150C-9BDE-434E-9F9A-09B5F4075E26}" dt="2022-11-08T15:31:08.190" v="199" actId="478"/>
          <ac:grpSpMkLst>
            <pc:docMk/>
            <pc:sldMk cId="2082639503" sldId="433"/>
            <ac:grpSpMk id="2" creationId="{C12DC82C-EEA9-698C-18BD-B54FBD8C9234}"/>
          </ac:grpSpMkLst>
        </pc:grpChg>
        <pc:grpChg chg="add mod">
          <ac:chgData name="Rita Hiltunen" userId="3ba0df6f-4160-478d-879d-8482f0bd4b46" providerId="ADAL" clId="{2945150C-9BDE-434E-9F9A-09B5F4075E26}" dt="2022-11-08T15:31:13.673" v="200" actId="1076"/>
          <ac:grpSpMkLst>
            <pc:docMk/>
            <pc:sldMk cId="2082639503" sldId="433"/>
            <ac:grpSpMk id="5" creationId="{42D981E6-CE55-5031-64CE-46BBA0EFE817}"/>
          </ac:grpSpMkLst>
        </pc:grpChg>
        <pc:picChg chg="add del mod">
          <ac:chgData name="Rita Hiltunen" userId="3ba0df6f-4160-478d-879d-8482f0bd4b46" providerId="ADAL" clId="{2945150C-9BDE-434E-9F9A-09B5F4075E26}" dt="2022-11-08T15:30:26.412" v="193" actId="478"/>
          <ac:picMkLst>
            <pc:docMk/>
            <pc:sldMk cId="2082639503" sldId="433"/>
            <ac:picMk id="4" creationId="{F1B8189D-B4C5-1B04-F5FC-5DE0081337CA}"/>
          </ac:picMkLst>
        </pc:picChg>
        <pc:picChg chg="mod">
          <ac:chgData name="Rita Hiltunen" userId="3ba0df6f-4160-478d-879d-8482f0bd4b46" providerId="ADAL" clId="{2945150C-9BDE-434E-9F9A-09B5F4075E26}" dt="2022-11-08T15:30:38.184" v="194"/>
          <ac:picMkLst>
            <pc:docMk/>
            <pc:sldMk cId="2082639503" sldId="433"/>
            <ac:picMk id="6" creationId="{95AF12D1-3B50-253F-6A46-3D14B1C74077}"/>
          </ac:picMkLst>
        </pc:picChg>
      </pc:sldChg>
      <pc:sldChg chg="new del">
        <pc:chgData name="Rita Hiltunen" userId="3ba0df6f-4160-478d-879d-8482f0bd4b46" providerId="ADAL" clId="{2945150C-9BDE-434E-9F9A-09B5F4075E26}" dt="2022-11-08T15:44:50.049" v="781" actId="47"/>
        <pc:sldMkLst>
          <pc:docMk/>
          <pc:sldMk cId="2500517023" sldId="434"/>
        </pc:sldMkLst>
      </pc:sldChg>
      <pc:sldChg chg="modSp add mod ord modNotesTx">
        <pc:chgData name="Rita Hiltunen" userId="3ba0df6f-4160-478d-879d-8482f0bd4b46" providerId="ADAL" clId="{2945150C-9BDE-434E-9F9A-09B5F4075E26}" dt="2022-11-08T15:44:09.956" v="773" actId="20577"/>
        <pc:sldMkLst>
          <pc:docMk/>
          <pc:sldMk cId="687086736" sldId="435"/>
        </pc:sldMkLst>
        <pc:spChg chg="mod">
          <ac:chgData name="Rita Hiltunen" userId="3ba0df6f-4160-478d-879d-8482f0bd4b46" providerId="ADAL" clId="{2945150C-9BDE-434E-9F9A-09B5F4075E26}" dt="2022-11-08T15:44:07.016" v="772" actId="1076"/>
          <ac:spMkLst>
            <pc:docMk/>
            <pc:sldMk cId="687086736" sldId="435"/>
            <ac:spMk id="14" creationId="{65005B1C-8EC2-42C5-8D3C-7D0421491736}"/>
          </ac:spMkLst>
        </pc:spChg>
      </pc:sldChg>
      <pc:sldChg chg="add del ord">
        <pc:chgData name="Rita Hiltunen" userId="3ba0df6f-4160-478d-879d-8482f0bd4b46" providerId="ADAL" clId="{2945150C-9BDE-434E-9F9A-09B5F4075E26}" dt="2022-11-08T15:44:49.044" v="780" actId="47"/>
        <pc:sldMkLst>
          <pc:docMk/>
          <pc:sldMk cId="1398684879" sldId="436"/>
        </pc:sldMkLst>
      </pc:sldChg>
      <pc:sldChg chg="addSp delSp modSp add mod ord delAnim modAnim modNotesTx">
        <pc:chgData name="Rita Hiltunen" userId="3ba0df6f-4160-478d-879d-8482f0bd4b46" providerId="ADAL" clId="{2945150C-9BDE-434E-9F9A-09B5F4075E26}" dt="2022-11-08T15:52:09.985" v="994" actId="1076"/>
        <pc:sldMkLst>
          <pc:docMk/>
          <pc:sldMk cId="2016230904" sldId="436"/>
        </pc:sldMkLst>
        <pc:spChg chg="mod">
          <ac:chgData name="Rita Hiltunen" userId="3ba0df6f-4160-478d-879d-8482f0bd4b46" providerId="ADAL" clId="{2945150C-9BDE-434E-9F9A-09B5F4075E26}" dt="2022-11-08T15:45:14.723" v="797" actId="20577"/>
          <ac:spMkLst>
            <pc:docMk/>
            <pc:sldMk cId="2016230904" sldId="436"/>
            <ac:spMk id="2" creationId="{E971F2F6-BF2A-405A-B2ED-6B0DC7241C92}"/>
          </ac:spMkLst>
        </pc:spChg>
        <pc:spChg chg="add mod">
          <ac:chgData name="Rita Hiltunen" userId="3ba0df6f-4160-478d-879d-8482f0bd4b46" providerId="ADAL" clId="{2945150C-9BDE-434E-9F9A-09B5F4075E26}" dt="2022-11-08T15:51:48.752" v="988" actId="1076"/>
          <ac:spMkLst>
            <pc:docMk/>
            <pc:sldMk cId="2016230904" sldId="436"/>
            <ac:spMk id="4" creationId="{3FA2F400-6AB4-D3AD-1A8D-C51C055925FC}"/>
          </ac:spMkLst>
        </pc:spChg>
        <pc:spChg chg="add mod">
          <ac:chgData name="Rita Hiltunen" userId="3ba0df6f-4160-478d-879d-8482f0bd4b46" providerId="ADAL" clId="{2945150C-9BDE-434E-9F9A-09B5F4075E26}" dt="2022-11-08T15:51:30.921" v="983" actId="1076"/>
          <ac:spMkLst>
            <pc:docMk/>
            <pc:sldMk cId="2016230904" sldId="436"/>
            <ac:spMk id="5" creationId="{1EA99798-84B2-79F8-24E1-14E09913C458}"/>
          </ac:spMkLst>
        </pc:spChg>
        <pc:spChg chg="del topLvl">
          <ac:chgData name="Rita Hiltunen" userId="3ba0df6f-4160-478d-879d-8482f0bd4b46" providerId="ADAL" clId="{2945150C-9BDE-434E-9F9A-09B5F4075E26}" dt="2022-11-08T15:45:22.163" v="801" actId="478"/>
          <ac:spMkLst>
            <pc:docMk/>
            <pc:sldMk cId="2016230904" sldId="436"/>
            <ac:spMk id="7" creationId="{4D19F00E-2F6B-45E4-A68D-34F0C057330D}"/>
          </ac:spMkLst>
        </pc:spChg>
        <pc:spChg chg="add mod">
          <ac:chgData name="Rita Hiltunen" userId="3ba0df6f-4160-478d-879d-8482f0bd4b46" providerId="ADAL" clId="{2945150C-9BDE-434E-9F9A-09B5F4075E26}" dt="2022-11-08T15:52:09.985" v="994" actId="1076"/>
          <ac:spMkLst>
            <pc:docMk/>
            <pc:sldMk cId="2016230904" sldId="436"/>
            <ac:spMk id="8" creationId="{C69CE0B4-20DD-EB04-3F63-9F3C741A91CA}"/>
          </ac:spMkLst>
        </pc:spChg>
        <pc:spChg chg="del topLvl">
          <ac:chgData name="Rita Hiltunen" userId="3ba0df6f-4160-478d-879d-8482f0bd4b46" providerId="ADAL" clId="{2945150C-9BDE-434E-9F9A-09B5F4075E26}" dt="2022-11-08T15:45:19.865" v="799" actId="478"/>
          <ac:spMkLst>
            <pc:docMk/>
            <pc:sldMk cId="2016230904" sldId="436"/>
            <ac:spMk id="12" creationId="{AEEEEB9F-CC7F-4413-9C98-B1857CE3965B}"/>
          </ac:spMkLst>
        </pc:spChg>
        <pc:grpChg chg="del">
          <ac:chgData name="Rita Hiltunen" userId="3ba0df6f-4160-478d-879d-8482f0bd4b46" providerId="ADAL" clId="{2945150C-9BDE-434E-9F9A-09B5F4075E26}" dt="2022-11-08T15:45:19.865" v="799" actId="478"/>
          <ac:grpSpMkLst>
            <pc:docMk/>
            <pc:sldMk cId="2016230904" sldId="436"/>
            <ac:grpSpMk id="3" creationId="{5D99F839-86F7-BC1C-3BB6-E84008089401}"/>
          </ac:grpSpMkLst>
        </pc:grpChg>
        <pc:grpChg chg="del">
          <ac:chgData name="Rita Hiltunen" userId="3ba0df6f-4160-478d-879d-8482f0bd4b46" providerId="ADAL" clId="{2945150C-9BDE-434E-9F9A-09B5F4075E26}" dt="2022-11-08T15:45:22.163" v="801" actId="478"/>
          <ac:grpSpMkLst>
            <pc:docMk/>
            <pc:sldMk cId="2016230904" sldId="436"/>
            <ac:grpSpMk id="14" creationId="{AFFEDE55-BE7F-4A94-A626-3BD0BE3AFFC3}"/>
          </ac:grpSpMkLst>
        </pc:grpChg>
        <pc:grpChg chg="del">
          <ac:chgData name="Rita Hiltunen" userId="3ba0df6f-4160-478d-879d-8482f0bd4b46" providerId="ADAL" clId="{2945150C-9BDE-434E-9F9A-09B5F4075E26}" dt="2022-11-08T15:45:17.041" v="798" actId="478"/>
          <ac:grpSpMkLst>
            <pc:docMk/>
            <pc:sldMk cId="2016230904" sldId="436"/>
            <ac:grpSpMk id="15" creationId="{51557CBE-92E8-42BF-8706-56A7874951EB}"/>
          </ac:grpSpMkLst>
        </pc:grpChg>
        <pc:picChg chg="del topLvl">
          <ac:chgData name="Rita Hiltunen" userId="3ba0df6f-4160-478d-879d-8482f0bd4b46" providerId="ADAL" clId="{2945150C-9BDE-434E-9F9A-09B5F4075E26}" dt="2022-11-08T15:45:22.609" v="802" actId="478"/>
          <ac:picMkLst>
            <pc:docMk/>
            <pc:sldMk cId="2016230904" sldId="436"/>
            <ac:picMk id="6" creationId="{1CF4C01E-9A65-49E0-8EB8-A2B75C17082D}"/>
          </ac:picMkLst>
        </pc:picChg>
        <pc:picChg chg="del topLvl">
          <ac:chgData name="Rita Hiltunen" userId="3ba0df6f-4160-478d-879d-8482f0bd4b46" providerId="ADAL" clId="{2945150C-9BDE-434E-9F9A-09B5F4075E26}" dt="2022-11-08T15:45:20.298" v="800" actId="478"/>
          <ac:picMkLst>
            <pc:docMk/>
            <pc:sldMk cId="2016230904" sldId="436"/>
            <ac:picMk id="13" creationId="{22F2D2F9-70F0-4D42-AE3E-70ECCFA0E93F}"/>
          </ac:picMkLst>
        </pc:picChg>
      </pc:sldChg>
      <pc:sldChg chg="delSp modSp add mod ord modAnim modNotesTx">
        <pc:chgData name="Rita Hiltunen" userId="3ba0df6f-4160-478d-879d-8482f0bd4b46" providerId="ADAL" clId="{2945150C-9BDE-434E-9F9A-09B5F4075E26}" dt="2022-11-08T16:10:42.008" v="1352" actId="20577"/>
        <pc:sldMkLst>
          <pc:docMk/>
          <pc:sldMk cId="1676462263" sldId="437"/>
        </pc:sldMkLst>
        <pc:spChg chg="mod ord">
          <ac:chgData name="Rita Hiltunen" userId="3ba0df6f-4160-478d-879d-8482f0bd4b46" providerId="ADAL" clId="{2945150C-9BDE-434E-9F9A-09B5F4075E26}" dt="2022-11-08T16:06:10.025" v="1156" actId="166"/>
          <ac:spMkLst>
            <pc:docMk/>
            <pc:sldMk cId="1676462263" sldId="437"/>
            <ac:spMk id="7" creationId="{4D19F00E-2F6B-45E4-A68D-34F0C057330D}"/>
          </ac:spMkLst>
        </pc:spChg>
        <pc:grpChg chg="mod">
          <ac:chgData name="Rita Hiltunen" userId="3ba0df6f-4160-478d-879d-8482f0bd4b46" providerId="ADAL" clId="{2945150C-9BDE-434E-9F9A-09B5F4075E26}" dt="2022-11-08T16:06:42.315" v="1160" actId="1076"/>
          <ac:grpSpMkLst>
            <pc:docMk/>
            <pc:sldMk cId="1676462263" sldId="437"/>
            <ac:grpSpMk id="14" creationId="{AFFEDE55-BE7F-4A94-A626-3BD0BE3AFFC3}"/>
          </ac:grpSpMkLst>
        </pc:grpChg>
        <pc:grpChg chg="mod ord">
          <ac:chgData name="Rita Hiltunen" userId="3ba0df6f-4160-478d-879d-8482f0bd4b46" providerId="ADAL" clId="{2945150C-9BDE-434E-9F9A-09B5F4075E26}" dt="2022-11-08T16:06:33.444" v="1158" actId="167"/>
          <ac:grpSpMkLst>
            <pc:docMk/>
            <pc:sldMk cId="1676462263" sldId="437"/>
            <ac:grpSpMk id="15" creationId="{51557CBE-92E8-42BF-8706-56A7874951EB}"/>
          </ac:grpSpMkLst>
        </pc:grpChg>
        <pc:grpChg chg="del">
          <ac:chgData name="Rita Hiltunen" userId="3ba0df6f-4160-478d-879d-8482f0bd4b46" providerId="ADAL" clId="{2945150C-9BDE-434E-9F9A-09B5F4075E26}" dt="2022-11-08T15:59:28.450" v="1088" actId="478"/>
          <ac:grpSpMkLst>
            <pc:docMk/>
            <pc:sldMk cId="1676462263" sldId="437"/>
            <ac:grpSpMk id="25" creationId="{59CEE42F-11FC-4A1C-B8D4-FEE65450DF99}"/>
          </ac:grpSpMkLst>
        </pc:grpChg>
        <pc:picChg chg="ord">
          <ac:chgData name="Rita Hiltunen" userId="3ba0df6f-4160-478d-879d-8482f0bd4b46" providerId="ADAL" clId="{2945150C-9BDE-434E-9F9A-09B5F4075E26}" dt="2022-11-08T16:06:35.864" v="1159" actId="167"/>
          <ac:picMkLst>
            <pc:docMk/>
            <pc:sldMk cId="1676462263" sldId="437"/>
            <ac:picMk id="4" creationId="{4C89AC1A-79CA-FE49-CBEA-9028D1E0BBAC}"/>
          </ac:picMkLst>
        </pc:picChg>
        <pc:picChg chg="mod ord">
          <ac:chgData name="Rita Hiltunen" userId="3ba0df6f-4160-478d-879d-8482f0bd4b46" providerId="ADAL" clId="{2945150C-9BDE-434E-9F9A-09B5F4075E26}" dt="2022-11-08T16:06:15.489" v="1157" actId="1076"/>
          <ac:picMkLst>
            <pc:docMk/>
            <pc:sldMk cId="1676462263" sldId="437"/>
            <ac:picMk id="6" creationId="{1CF4C01E-9A65-49E0-8EB8-A2B75C17082D}"/>
          </ac:picMkLst>
        </pc:picChg>
      </pc:sldChg>
      <pc:sldChg chg="modSp add mod ord modAnim modNotesTx">
        <pc:chgData name="Rita Hiltunen" userId="3ba0df6f-4160-478d-879d-8482f0bd4b46" providerId="ADAL" clId="{2945150C-9BDE-434E-9F9A-09B5F4075E26}" dt="2022-11-08T16:10:07.786" v="1283" actId="20577"/>
        <pc:sldMkLst>
          <pc:docMk/>
          <pc:sldMk cId="1824413021" sldId="438"/>
        </pc:sldMkLst>
        <pc:spChg chg="mod">
          <ac:chgData name="Rita Hiltunen" userId="3ba0df6f-4160-478d-879d-8482f0bd4b46" providerId="ADAL" clId="{2945150C-9BDE-434E-9F9A-09B5F4075E26}" dt="2022-11-08T16:07:26.026" v="1162" actId="1076"/>
          <ac:spMkLst>
            <pc:docMk/>
            <pc:sldMk cId="1824413021" sldId="438"/>
            <ac:spMk id="10" creationId="{9B3076B4-D7F2-41D5-AA0A-5C626A6D59E4}"/>
          </ac:spMkLst>
        </pc:spChg>
        <pc:grpChg chg="mod">
          <ac:chgData name="Rita Hiltunen" userId="3ba0df6f-4160-478d-879d-8482f0bd4b46" providerId="ADAL" clId="{2945150C-9BDE-434E-9F9A-09B5F4075E26}" dt="2022-11-08T16:07:35.450" v="1166" actId="1076"/>
          <ac:grpSpMkLst>
            <pc:docMk/>
            <pc:sldMk cId="1824413021" sldId="438"/>
            <ac:grpSpMk id="15" creationId="{51557CBE-92E8-42BF-8706-56A7874951EB}"/>
          </ac:grpSpMkLst>
        </pc:grpChg>
        <pc:picChg chg="mod">
          <ac:chgData name="Rita Hiltunen" userId="3ba0df6f-4160-478d-879d-8482f0bd4b46" providerId="ADAL" clId="{2945150C-9BDE-434E-9F9A-09B5F4075E26}" dt="2022-11-08T16:07:30.402" v="1164" actId="1076"/>
          <ac:picMkLst>
            <pc:docMk/>
            <pc:sldMk cId="1824413021" sldId="438"/>
            <ac:picMk id="9" creationId="{A20ABD5F-83EF-4208-9307-E1C705B9D1B2}"/>
          </ac:picMkLst>
        </pc:picChg>
      </pc:sldChg>
      <pc:sldMasterChg chg="delSldLayout">
        <pc:chgData name="Rita Hiltunen" userId="3ba0df6f-4160-478d-879d-8482f0bd4b46" providerId="ADAL" clId="{2945150C-9BDE-434E-9F9A-09B5F4075E26}" dt="2022-11-08T15:44:50.049" v="781" actId="47"/>
        <pc:sldMasterMkLst>
          <pc:docMk/>
          <pc:sldMasterMk cId="0" sldId="2147483648"/>
        </pc:sldMasterMkLst>
        <pc:sldLayoutChg chg="del">
          <pc:chgData name="Rita Hiltunen" userId="3ba0df6f-4160-478d-879d-8482f0bd4b46" providerId="ADAL" clId="{2945150C-9BDE-434E-9F9A-09B5F4075E26}" dt="2022-11-08T15:24:23.163" v="30" actId="47"/>
          <pc:sldLayoutMkLst>
            <pc:docMk/>
            <pc:sldMasterMk cId="0" sldId="2147483648"/>
            <pc:sldLayoutMk cId="0" sldId="2147483655"/>
          </pc:sldLayoutMkLst>
        </pc:sldLayoutChg>
        <pc:sldLayoutChg chg="del">
          <pc:chgData name="Rita Hiltunen" userId="3ba0df6f-4160-478d-879d-8482f0bd4b46" providerId="ADAL" clId="{2945150C-9BDE-434E-9F9A-09B5F4075E26}" dt="2022-11-08T15:44:50.049" v="781" actId="47"/>
          <pc:sldLayoutMkLst>
            <pc:docMk/>
            <pc:sldMasterMk cId="0" sldId="2147483648"/>
            <pc:sldLayoutMk cId="0" sldId="2147483657"/>
          </pc:sldLayoutMkLst>
        </pc:sldLayoutChg>
      </pc:sldMasterChg>
    </pc:docChg>
  </pc:docChgLst>
  <pc:docChgLst>
    <pc:chgData name="Rita Hiltunen" userId="S::rita.hiltunen@spek.fi::3ba0df6f-4160-478d-879d-8482f0bd4b46" providerId="AD" clId="Web-{51E0BE7A-2F4C-4B12-ACC6-931A02175DCE}"/>
    <pc:docChg chg="modSld">
      <pc:chgData name="Rita Hiltunen" userId="S::rita.hiltunen@spek.fi::3ba0df6f-4160-478d-879d-8482f0bd4b46" providerId="AD" clId="Web-{51E0BE7A-2F4C-4B12-ACC6-931A02175DCE}" dt="2022-11-08T12:07:31.179" v="64"/>
      <pc:docMkLst>
        <pc:docMk/>
      </pc:docMkLst>
      <pc:sldChg chg="modSp">
        <pc:chgData name="Rita Hiltunen" userId="S::rita.hiltunen@spek.fi::3ba0df6f-4160-478d-879d-8482f0bd4b46" providerId="AD" clId="Web-{51E0BE7A-2F4C-4B12-ACC6-931A02175DCE}" dt="2022-11-08T12:03:57.612" v="5" actId="20577"/>
        <pc:sldMkLst>
          <pc:docMk/>
          <pc:sldMk cId="0" sldId="281"/>
        </pc:sldMkLst>
        <pc:spChg chg="mod">
          <ac:chgData name="Rita Hiltunen" userId="S::rita.hiltunen@spek.fi::3ba0df6f-4160-478d-879d-8482f0bd4b46" providerId="AD" clId="Web-{51E0BE7A-2F4C-4B12-ACC6-931A02175DCE}" dt="2022-11-08T12:03:57.612" v="5" actId="20577"/>
          <ac:spMkLst>
            <pc:docMk/>
            <pc:sldMk cId="0" sldId="281"/>
            <ac:spMk id="35" creationId="{D5A9C050-49F4-4EAB-82A3-F972FF5EF769}"/>
          </ac:spMkLst>
        </pc:spChg>
      </pc:sldChg>
      <pc:sldChg chg="modNotes">
        <pc:chgData name="Rita Hiltunen" userId="S::rita.hiltunen@spek.fi::3ba0df6f-4160-478d-879d-8482f0bd4b46" providerId="AD" clId="Web-{51E0BE7A-2F4C-4B12-ACC6-931A02175DCE}" dt="2022-11-08T12:07:31.179" v="64"/>
        <pc:sldMkLst>
          <pc:docMk/>
          <pc:sldMk cId="3108232080" sldId="381"/>
        </pc:sldMkLst>
      </pc:sldChg>
    </pc:docChg>
  </pc:docChgLst>
  <pc:docChgLst>
    <pc:chgData name="Rita Hiltunen" userId="3ba0df6f-4160-478d-879d-8482f0bd4b46" providerId="ADAL" clId="{A7867CB2-D82C-4DF6-8161-58A53B5AD663}"/>
    <pc:docChg chg="undo custSel addSld delSld modSld sldOrd addSection modSection">
      <pc:chgData name="Rita Hiltunen" userId="3ba0df6f-4160-478d-879d-8482f0bd4b46" providerId="ADAL" clId="{A7867CB2-D82C-4DF6-8161-58A53B5AD663}" dt="2022-11-08T15:15:56.313" v="2958"/>
      <pc:docMkLst>
        <pc:docMk/>
      </pc:docMkLst>
      <pc:sldChg chg="modAnim modNotesTx">
        <pc:chgData name="Rita Hiltunen" userId="3ba0df6f-4160-478d-879d-8482f0bd4b46" providerId="ADAL" clId="{A7867CB2-D82C-4DF6-8161-58A53B5AD663}" dt="2022-11-08T12:43:31.246" v="685" actId="20577"/>
        <pc:sldMkLst>
          <pc:docMk/>
          <pc:sldMk cId="0" sldId="281"/>
        </pc:sldMkLst>
      </pc:sldChg>
      <pc:sldChg chg="addSp delSp modSp mod modAnim modNotesTx">
        <pc:chgData name="Rita Hiltunen" userId="3ba0df6f-4160-478d-879d-8482f0bd4b46" providerId="ADAL" clId="{A7867CB2-D82C-4DF6-8161-58A53B5AD663}" dt="2022-11-08T13:23:08.524" v="1256" actId="20577"/>
        <pc:sldMkLst>
          <pc:docMk/>
          <pc:sldMk cId="1984325345" sldId="333"/>
        </pc:sldMkLst>
        <pc:spChg chg="add del mod">
          <ac:chgData name="Rita Hiltunen" userId="3ba0df6f-4160-478d-879d-8482f0bd4b46" providerId="ADAL" clId="{A7867CB2-D82C-4DF6-8161-58A53B5AD663}" dt="2022-11-08T13:21:54.538" v="1246" actId="478"/>
          <ac:spMkLst>
            <pc:docMk/>
            <pc:sldMk cId="1984325345" sldId="333"/>
            <ac:spMk id="3" creationId="{966C052C-04FA-F7F1-676B-64A30643E414}"/>
          </ac:spMkLst>
        </pc:spChg>
        <pc:spChg chg="del">
          <ac:chgData name="Rita Hiltunen" userId="3ba0df6f-4160-478d-879d-8482f0bd4b46" providerId="ADAL" clId="{A7867CB2-D82C-4DF6-8161-58A53B5AD663}" dt="2022-11-08T13:21:53.402" v="1245" actId="478"/>
          <ac:spMkLst>
            <pc:docMk/>
            <pc:sldMk cId="1984325345" sldId="333"/>
            <ac:spMk id="10" creationId="{FDA19B4F-E501-412B-93FE-22D085DF369A}"/>
          </ac:spMkLst>
        </pc:spChg>
        <pc:picChg chg="mod">
          <ac:chgData name="Rita Hiltunen" userId="3ba0df6f-4160-478d-879d-8482f0bd4b46" providerId="ADAL" clId="{A7867CB2-D82C-4DF6-8161-58A53B5AD663}" dt="2022-11-08T13:22:47.946" v="1254" actId="1036"/>
          <ac:picMkLst>
            <pc:docMk/>
            <pc:sldMk cId="1984325345" sldId="333"/>
            <ac:picMk id="9" creationId="{B1C87AFC-FAC4-4866-9962-74B302691856}"/>
          </ac:picMkLst>
        </pc:picChg>
      </pc:sldChg>
      <pc:sldChg chg="modSp modAnim modNotesTx">
        <pc:chgData name="Rita Hiltunen" userId="3ba0df6f-4160-478d-879d-8482f0bd4b46" providerId="ADAL" clId="{A7867CB2-D82C-4DF6-8161-58A53B5AD663}" dt="2022-11-08T12:57:02.782" v="796" actId="255"/>
        <pc:sldMkLst>
          <pc:docMk/>
          <pc:sldMk cId="1745300087" sldId="342"/>
        </pc:sldMkLst>
        <pc:spChg chg="mod">
          <ac:chgData name="Rita Hiltunen" userId="3ba0df6f-4160-478d-879d-8482f0bd4b46" providerId="ADAL" clId="{A7867CB2-D82C-4DF6-8161-58A53B5AD663}" dt="2022-11-08T12:57:02.782" v="796" actId="255"/>
          <ac:spMkLst>
            <pc:docMk/>
            <pc:sldMk cId="1745300087" sldId="342"/>
            <ac:spMk id="24" creationId="{6501698A-B841-4181-A771-CCEDFC50F937}"/>
          </ac:spMkLst>
        </pc:spChg>
      </pc:sldChg>
      <pc:sldChg chg="modSp mod modNotesTx">
        <pc:chgData name="Rita Hiltunen" userId="3ba0df6f-4160-478d-879d-8482f0bd4b46" providerId="ADAL" clId="{A7867CB2-D82C-4DF6-8161-58A53B5AD663}" dt="2022-11-08T14:07:37.302" v="2015" actId="1076"/>
        <pc:sldMkLst>
          <pc:docMk/>
          <pc:sldMk cId="3188863798" sldId="346"/>
        </pc:sldMkLst>
        <pc:spChg chg="mod">
          <ac:chgData name="Rita Hiltunen" userId="3ba0df6f-4160-478d-879d-8482f0bd4b46" providerId="ADAL" clId="{A7867CB2-D82C-4DF6-8161-58A53B5AD663}" dt="2022-11-08T14:07:37.302" v="2015" actId="1076"/>
          <ac:spMkLst>
            <pc:docMk/>
            <pc:sldMk cId="3188863798" sldId="346"/>
            <ac:spMk id="15" creationId="{A8A69D65-FC54-4DE7-8325-0B2DF5764BDF}"/>
          </ac:spMkLst>
        </pc:spChg>
      </pc:sldChg>
      <pc:sldChg chg="modNotesTx">
        <pc:chgData name="Rita Hiltunen" userId="3ba0df6f-4160-478d-879d-8482f0bd4b46" providerId="ADAL" clId="{A7867CB2-D82C-4DF6-8161-58A53B5AD663}" dt="2022-11-08T14:45:43.304" v="2522" actId="20577"/>
        <pc:sldMkLst>
          <pc:docMk/>
          <pc:sldMk cId="2677419366" sldId="348"/>
        </pc:sldMkLst>
      </pc:sldChg>
      <pc:sldChg chg="ord">
        <pc:chgData name="Rita Hiltunen" userId="3ba0df6f-4160-478d-879d-8482f0bd4b46" providerId="ADAL" clId="{A7867CB2-D82C-4DF6-8161-58A53B5AD663}" dt="2022-11-08T14:57:40.688" v="2634"/>
        <pc:sldMkLst>
          <pc:docMk/>
          <pc:sldMk cId="443080098" sldId="354"/>
        </pc:sldMkLst>
      </pc:sldChg>
      <pc:sldChg chg="addSp delSp modSp mod modAnim modNotesTx">
        <pc:chgData name="Rita Hiltunen" userId="3ba0df6f-4160-478d-879d-8482f0bd4b46" providerId="ADAL" clId="{A7867CB2-D82C-4DF6-8161-58A53B5AD663}" dt="2022-11-08T14:07:18.925" v="2010" actId="1076"/>
        <pc:sldMkLst>
          <pc:docMk/>
          <pc:sldMk cId="3278283399" sldId="372"/>
        </pc:sldMkLst>
        <pc:spChg chg="mod">
          <ac:chgData name="Rita Hiltunen" userId="3ba0df6f-4160-478d-879d-8482f0bd4b46" providerId="ADAL" clId="{A7867CB2-D82C-4DF6-8161-58A53B5AD663}" dt="2022-11-08T13:04:22.028" v="930" actId="1076"/>
          <ac:spMkLst>
            <pc:docMk/>
            <pc:sldMk cId="3278283399" sldId="372"/>
            <ac:spMk id="7" creationId="{4D19F00E-2F6B-45E4-A68D-34F0C057330D}"/>
          </ac:spMkLst>
        </pc:spChg>
        <pc:spChg chg="mod">
          <ac:chgData name="Rita Hiltunen" userId="3ba0df6f-4160-478d-879d-8482f0bd4b46" providerId="ADAL" clId="{A7867CB2-D82C-4DF6-8161-58A53B5AD663}" dt="2022-11-08T13:04:46.147" v="933" actId="1076"/>
          <ac:spMkLst>
            <pc:docMk/>
            <pc:sldMk cId="3278283399" sldId="372"/>
            <ac:spMk id="10" creationId="{9B3076B4-D7F2-41D5-AA0A-5C626A6D59E4}"/>
          </ac:spMkLst>
        </pc:spChg>
        <pc:spChg chg="mod">
          <ac:chgData name="Rita Hiltunen" userId="3ba0df6f-4160-478d-879d-8482f0bd4b46" providerId="ADAL" clId="{A7867CB2-D82C-4DF6-8161-58A53B5AD663}" dt="2022-11-08T13:05:14.070" v="937" actId="164"/>
          <ac:spMkLst>
            <pc:docMk/>
            <pc:sldMk cId="3278283399" sldId="372"/>
            <ac:spMk id="12" creationId="{AEEEEB9F-CC7F-4413-9C98-B1857CE3965B}"/>
          </ac:spMkLst>
        </pc:spChg>
        <pc:spChg chg="mod">
          <ac:chgData name="Rita Hiltunen" userId="3ba0df6f-4160-478d-879d-8482f0bd4b46" providerId="ADAL" clId="{A7867CB2-D82C-4DF6-8161-58A53B5AD663}" dt="2022-11-08T14:07:18.925" v="2010" actId="1076"/>
          <ac:spMkLst>
            <pc:docMk/>
            <pc:sldMk cId="3278283399" sldId="372"/>
            <ac:spMk id="18" creationId="{CDC23272-3C41-45BD-9512-329CFD108C44}"/>
          </ac:spMkLst>
        </pc:spChg>
        <pc:grpChg chg="add mod">
          <ac:chgData name="Rita Hiltunen" userId="3ba0df6f-4160-478d-879d-8482f0bd4b46" providerId="ADAL" clId="{A7867CB2-D82C-4DF6-8161-58A53B5AD663}" dt="2022-11-08T13:05:14.070" v="937" actId="164"/>
          <ac:grpSpMkLst>
            <pc:docMk/>
            <pc:sldMk cId="3278283399" sldId="372"/>
            <ac:grpSpMk id="3" creationId="{5D99F839-86F7-BC1C-3BB6-E84008089401}"/>
          </ac:grpSpMkLst>
        </pc:grpChg>
        <pc:grpChg chg="ord">
          <ac:chgData name="Rita Hiltunen" userId="3ba0df6f-4160-478d-879d-8482f0bd4b46" providerId="ADAL" clId="{A7867CB2-D82C-4DF6-8161-58A53B5AD663}" dt="2022-11-08T13:08:30.834" v="1007" actId="166"/>
          <ac:grpSpMkLst>
            <pc:docMk/>
            <pc:sldMk cId="3278283399" sldId="372"/>
            <ac:grpSpMk id="14" creationId="{AFFEDE55-BE7F-4A94-A626-3BD0BE3AFFC3}"/>
          </ac:grpSpMkLst>
        </pc:grpChg>
        <pc:picChg chg="mod">
          <ac:chgData name="Rita Hiltunen" userId="3ba0df6f-4160-478d-879d-8482f0bd4b46" providerId="ADAL" clId="{A7867CB2-D82C-4DF6-8161-58A53B5AD663}" dt="2022-11-08T13:04:18.051" v="929" actId="14100"/>
          <ac:picMkLst>
            <pc:docMk/>
            <pc:sldMk cId="3278283399" sldId="372"/>
            <ac:picMk id="6" creationId="{1CF4C01E-9A65-49E0-8EB8-A2B75C17082D}"/>
          </ac:picMkLst>
        </pc:picChg>
        <pc:picChg chg="mod">
          <ac:chgData name="Rita Hiltunen" userId="3ba0df6f-4160-478d-879d-8482f0bd4b46" providerId="ADAL" clId="{A7867CB2-D82C-4DF6-8161-58A53B5AD663}" dt="2022-11-08T13:05:14.070" v="937" actId="164"/>
          <ac:picMkLst>
            <pc:docMk/>
            <pc:sldMk cId="3278283399" sldId="372"/>
            <ac:picMk id="13" creationId="{22F2D2F9-70F0-4D42-AE3E-70ECCFA0E93F}"/>
          </ac:picMkLst>
        </pc:picChg>
        <pc:picChg chg="del">
          <ac:chgData name="Rita Hiltunen" userId="3ba0df6f-4160-478d-879d-8482f0bd4b46" providerId="ADAL" clId="{A7867CB2-D82C-4DF6-8161-58A53B5AD663}" dt="2022-11-08T13:02:18.155" v="866" actId="478"/>
          <ac:picMkLst>
            <pc:docMk/>
            <pc:sldMk cId="3278283399" sldId="372"/>
            <ac:picMk id="16" creationId="{A902EECE-5329-493B-8B05-F8B039DCE636}"/>
          </ac:picMkLst>
        </pc:picChg>
      </pc:sldChg>
      <pc:sldChg chg="modSp mod ord modNotesTx">
        <pc:chgData name="Rita Hiltunen" userId="3ba0df6f-4160-478d-879d-8482f0bd4b46" providerId="ADAL" clId="{A7867CB2-D82C-4DF6-8161-58A53B5AD663}" dt="2022-11-08T13:08:53.639" v="1011" actId="20577"/>
        <pc:sldMkLst>
          <pc:docMk/>
          <pc:sldMk cId="1537499426" sldId="373"/>
        </pc:sldMkLst>
        <pc:spChg chg="mod">
          <ac:chgData name="Rita Hiltunen" userId="3ba0df6f-4160-478d-879d-8482f0bd4b46" providerId="ADAL" clId="{A7867CB2-D82C-4DF6-8161-58A53B5AD663}" dt="2022-11-08T13:08:53.639" v="1011" actId="20577"/>
          <ac:spMkLst>
            <pc:docMk/>
            <pc:sldMk cId="1537499426" sldId="373"/>
            <ac:spMk id="14" creationId="{65005B1C-8EC2-42C5-8D3C-7D0421491736}"/>
          </ac:spMkLst>
        </pc:spChg>
      </pc:sldChg>
      <pc:sldChg chg="modNotesTx">
        <pc:chgData name="Rita Hiltunen" userId="3ba0df6f-4160-478d-879d-8482f0bd4b46" providerId="ADAL" clId="{A7867CB2-D82C-4DF6-8161-58A53B5AD663}" dt="2022-11-08T12:36:55.566" v="553" actId="20577"/>
        <pc:sldMkLst>
          <pc:docMk/>
          <pc:sldMk cId="3944511671" sldId="374"/>
        </pc:sldMkLst>
      </pc:sldChg>
      <pc:sldChg chg="modSp mod modAnim modNotesTx">
        <pc:chgData name="Rita Hiltunen" userId="3ba0df6f-4160-478d-879d-8482f0bd4b46" providerId="ADAL" clId="{A7867CB2-D82C-4DF6-8161-58A53B5AD663}" dt="2022-11-08T12:57:31.289" v="831" actId="20577"/>
        <pc:sldMkLst>
          <pc:docMk/>
          <pc:sldMk cId="3364705261" sldId="375"/>
        </pc:sldMkLst>
        <pc:spChg chg="mod">
          <ac:chgData name="Rita Hiltunen" userId="3ba0df6f-4160-478d-879d-8482f0bd4b46" providerId="ADAL" clId="{A7867CB2-D82C-4DF6-8161-58A53B5AD663}" dt="2022-11-08T12:57:28.079" v="829" actId="1035"/>
          <ac:spMkLst>
            <pc:docMk/>
            <pc:sldMk cId="3364705261" sldId="375"/>
            <ac:spMk id="17" creationId="{E8BC9E39-1CFD-4C07-A4AA-00E1EEF816B7}"/>
          </ac:spMkLst>
        </pc:spChg>
        <pc:spChg chg="mod">
          <ac:chgData name="Rita Hiltunen" userId="3ba0df6f-4160-478d-879d-8482f0bd4b46" providerId="ADAL" clId="{A7867CB2-D82C-4DF6-8161-58A53B5AD663}" dt="2022-11-08T12:57:31.289" v="831" actId="20577"/>
          <ac:spMkLst>
            <pc:docMk/>
            <pc:sldMk cId="3364705261" sldId="375"/>
            <ac:spMk id="24" creationId="{6501698A-B841-4181-A771-CCEDFC50F937}"/>
          </ac:spMkLst>
        </pc:spChg>
      </pc:sldChg>
      <pc:sldChg chg="modAnim modNotesTx">
        <pc:chgData name="Rita Hiltunen" userId="3ba0df6f-4160-478d-879d-8482f0bd4b46" providerId="ADAL" clId="{A7867CB2-D82C-4DF6-8161-58A53B5AD663}" dt="2022-11-08T13:12:00.752" v="1100"/>
        <pc:sldMkLst>
          <pc:docMk/>
          <pc:sldMk cId="3162592155" sldId="376"/>
        </pc:sldMkLst>
      </pc:sldChg>
      <pc:sldChg chg="modAnim modNotesTx">
        <pc:chgData name="Rita Hiltunen" userId="3ba0df6f-4160-478d-879d-8482f0bd4b46" providerId="ADAL" clId="{A7867CB2-D82C-4DF6-8161-58A53B5AD663}" dt="2022-11-08T12:53:11.389" v="758"/>
        <pc:sldMkLst>
          <pc:docMk/>
          <pc:sldMk cId="2607006779" sldId="377"/>
        </pc:sldMkLst>
      </pc:sldChg>
      <pc:sldChg chg="modSp mod modAnim modNotesTx">
        <pc:chgData name="Rita Hiltunen" userId="3ba0df6f-4160-478d-879d-8482f0bd4b46" providerId="ADAL" clId="{A7867CB2-D82C-4DF6-8161-58A53B5AD663}" dt="2022-11-08T12:53:08.956" v="757"/>
        <pc:sldMkLst>
          <pc:docMk/>
          <pc:sldMk cId="1312685554" sldId="379"/>
        </pc:sldMkLst>
        <pc:picChg chg="mod">
          <ac:chgData name="Rita Hiltunen" userId="3ba0df6f-4160-478d-879d-8482f0bd4b46" providerId="ADAL" clId="{A7867CB2-D82C-4DF6-8161-58A53B5AD663}" dt="2022-11-08T12:53:05.164" v="756" actId="1076"/>
          <ac:picMkLst>
            <pc:docMk/>
            <pc:sldMk cId="1312685554" sldId="379"/>
            <ac:picMk id="5" creationId="{FB36379E-672F-48E3-9DEA-D247FDDF1EEA}"/>
          </ac:picMkLst>
        </pc:picChg>
      </pc:sldChg>
      <pc:sldChg chg="modAnim">
        <pc:chgData name="Rita Hiltunen" userId="3ba0df6f-4160-478d-879d-8482f0bd4b46" providerId="ADAL" clId="{A7867CB2-D82C-4DF6-8161-58A53B5AD663}" dt="2022-11-08T12:52:57.281" v="754"/>
        <pc:sldMkLst>
          <pc:docMk/>
          <pc:sldMk cId="2544716927" sldId="380"/>
        </pc:sldMkLst>
      </pc:sldChg>
      <pc:sldChg chg="modAnim">
        <pc:chgData name="Rita Hiltunen" userId="3ba0df6f-4160-478d-879d-8482f0bd4b46" providerId="ADAL" clId="{A7867CB2-D82C-4DF6-8161-58A53B5AD663}" dt="2022-11-08T12:53:56.939" v="759"/>
        <pc:sldMkLst>
          <pc:docMk/>
          <pc:sldMk cId="3108232080" sldId="381"/>
        </pc:sldMkLst>
      </pc:sldChg>
      <pc:sldChg chg="modAnim">
        <pc:chgData name="Rita Hiltunen" userId="3ba0df6f-4160-478d-879d-8482f0bd4b46" providerId="ADAL" clId="{A7867CB2-D82C-4DF6-8161-58A53B5AD663}" dt="2022-11-08T12:54:16.140" v="760"/>
        <pc:sldMkLst>
          <pc:docMk/>
          <pc:sldMk cId="2628424037" sldId="382"/>
        </pc:sldMkLst>
      </pc:sldChg>
      <pc:sldChg chg="modSp mod modAnim modNotesTx">
        <pc:chgData name="Rita Hiltunen" userId="3ba0df6f-4160-478d-879d-8482f0bd4b46" providerId="ADAL" clId="{A7867CB2-D82C-4DF6-8161-58A53B5AD663}" dt="2022-11-08T13:13:24.222" v="1110" actId="20577"/>
        <pc:sldMkLst>
          <pc:docMk/>
          <pc:sldMk cId="112695272" sldId="383"/>
        </pc:sldMkLst>
        <pc:spChg chg="mod">
          <ac:chgData name="Rita Hiltunen" userId="3ba0df6f-4160-478d-879d-8482f0bd4b46" providerId="ADAL" clId="{A7867CB2-D82C-4DF6-8161-58A53B5AD663}" dt="2022-11-08T12:58:56.581" v="850" actId="20577"/>
          <ac:spMkLst>
            <pc:docMk/>
            <pc:sldMk cId="112695272" sldId="383"/>
            <ac:spMk id="24" creationId="{6501698A-B841-4181-A771-CCEDFC50F937}"/>
          </ac:spMkLst>
        </pc:spChg>
      </pc:sldChg>
      <pc:sldChg chg="modSp mod">
        <pc:chgData name="Rita Hiltunen" userId="3ba0df6f-4160-478d-879d-8482f0bd4b46" providerId="ADAL" clId="{A7867CB2-D82C-4DF6-8161-58A53B5AD663}" dt="2022-11-08T13:14:25.835" v="1124" actId="1076"/>
        <pc:sldMkLst>
          <pc:docMk/>
          <pc:sldMk cId="3763030495" sldId="384"/>
        </pc:sldMkLst>
        <pc:spChg chg="mod">
          <ac:chgData name="Rita Hiltunen" userId="3ba0df6f-4160-478d-879d-8482f0bd4b46" providerId="ADAL" clId="{A7867CB2-D82C-4DF6-8161-58A53B5AD663}" dt="2022-11-08T13:14:25.835" v="1124" actId="1076"/>
          <ac:spMkLst>
            <pc:docMk/>
            <pc:sldMk cId="3763030495" sldId="384"/>
            <ac:spMk id="14" creationId="{65005B1C-8EC2-42C5-8D3C-7D0421491736}"/>
          </ac:spMkLst>
        </pc:spChg>
      </pc:sldChg>
      <pc:sldChg chg="modSp mod modAnim modNotesTx">
        <pc:chgData name="Rita Hiltunen" userId="3ba0df6f-4160-478d-879d-8482f0bd4b46" providerId="ADAL" clId="{A7867CB2-D82C-4DF6-8161-58A53B5AD663}" dt="2022-11-08T13:21:09.942" v="1243" actId="20577"/>
        <pc:sldMkLst>
          <pc:docMk/>
          <pc:sldMk cId="3727675942" sldId="385"/>
        </pc:sldMkLst>
        <pc:spChg chg="mod">
          <ac:chgData name="Rita Hiltunen" userId="3ba0df6f-4160-478d-879d-8482f0bd4b46" providerId="ADAL" clId="{A7867CB2-D82C-4DF6-8161-58A53B5AD663}" dt="2022-11-08T13:16:46.326" v="1140" actId="20577"/>
          <ac:spMkLst>
            <pc:docMk/>
            <pc:sldMk cId="3727675942" sldId="385"/>
            <ac:spMk id="24" creationId="{6501698A-B841-4181-A771-CCEDFC50F937}"/>
          </ac:spMkLst>
        </pc:spChg>
      </pc:sldChg>
      <pc:sldChg chg="delSp modSp mod modAnim modNotesTx">
        <pc:chgData name="Rita Hiltunen" userId="3ba0df6f-4160-478d-879d-8482f0bd4b46" providerId="ADAL" clId="{A7867CB2-D82C-4DF6-8161-58A53B5AD663}" dt="2022-11-08T13:26:16.062" v="1276" actId="20577"/>
        <pc:sldMkLst>
          <pc:docMk/>
          <pc:sldMk cId="3430403574" sldId="386"/>
        </pc:sldMkLst>
        <pc:spChg chg="del mod">
          <ac:chgData name="Rita Hiltunen" userId="3ba0df6f-4160-478d-879d-8482f0bd4b46" providerId="ADAL" clId="{A7867CB2-D82C-4DF6-8161-58A53B5AD663}" dt="2022-11-08T12:29:15.885" v="484" actId="478"/>
          <ac:spMkLst>
            <pc:docMk/>
            <pc:sldMk cId="3430403574" sldId="386"/>
            <ac:spMk id="2" creationId="{C67DBFC4-5816-C925-74CB-ED3C47EC635F}"/>
          </ac:spMkLst>
        </pc:spChg>
        <pc:spChg chg="mod">
          <ac:chgData name="Rita Hiltunen" userId="3ba0df6f-4160-478d-879d-8482f0bd4b46" providerId="ADAL" clId="{A7867CB2-D82C-4DF6-8161-58A53B5AD663}" dt="2022-11-08T12:31:03.748" v="521" actId="14100"/>
          <ac:spMkLst>
            <pc:docMk/>
            <pc:sldMk cId="3430403574" sldId="386"/>
            <ac:spMk id="14" creationId="{38F9E71E-DA10-4117-B0F9-FAD9563107E0}"/>
          </ac:spMkLst>
        </pc:spChg>
        <pc:spChg chg="mod">
          <ac:chgData name="Rita Hiltunen" userId="3ba0df6f-4160-478d-879d-8482f0bd4b46" providerId="ADAL" clId="{A7867CB2-D82C-4DF6-8161-58A53B5AD663}" dt="2022-11-08T13:25:00.935" v="1267" actId="113"/>
          <ac:spMkLst>
            <pc:docMk/>
            <pc:sldMk cId="3430403574" sldId="386"/>
            <ac:spMk id="24" creationId="{6501698A-B841-4181-A771-CCEDFC50F937}"/>
          </ac:spMkLst>
        </pc:spChg>
        <pc:grpChg chg="mod">
          <ac:chgData name="Rita Hiltunen" userId="3ba0df6f-4160-478d-879d-8482f0bd4b46" providerId="ADAL" clId="{A7867CB2-D82C-4DF6-8161-58A53B5AD663}" dt="2022-11-08T12:28:44.667" v="479" actId="1076"/>
          <ac:grpSpMkLst>
            <pc:docMk/>
            <pc:sldMk cId="3430403574" sldId="386"/>
            <ac:grpSpMk id="6" creationId="{FF392539-CF93-4080-9855-BA3F258F5BF4}"/>
          </ac:grpSpMkLst>
        </pc:grpChg>
        <pc:picChg chg="mod">
          <ac:chgData name="Rita Hiltunen" userId="3ba0df6f-4160-478d-879d-8482f0bd4b46" providerId="ADAL" clId="{A7867CB2-D82C-4DF6-8161-58A53B5AD663}" dt="2022-11-08T12:28:32.192" v="476" actId="1076"/>
          <ac:picMkLst>
            <pc:docMk/>
            <pc:sldMk cId="3430403574" sldId="386"/>
            <ac:picMk id="7" creationId="{FDF5F755-8F4B-48ED-B753-C52506DFB2DD}"/>
          </ac:picMkLst>
        </pc:picChg>
        <pc:picChg chg="mod">
          <ac:chgData name="Rita Hiltunen" userId="3ba0df6f-4160-478d-879d-8482f0bd4b46" providerId="ADAL" clId="{A7867CB2-D82C-4DF6-8161-58A53B5AD663}" dt="2022-11-08T12:31:25.604" v="522" actId="1076"/>
          <ac:picMkLst>
            <pc:docMk/>
            <pc:sldMk cId="3430403574" sldId="386"/>
            <ac:picMk id="12" creationId="{AD4C03FD-7217-4D3D-9F2E-808156D332FF}"/>
          </ac:picMkLst>
        </pc:picChg>
        <pc:cxnChg chg="mod">
          <ac:chgData name="Rita Hiltunen" userId="3ba0df6f-4160-478d-879d-8482f0bd4b46" providerId="ADAL" clId="{A7867CB2-D82C-4DF6-8161-58A53B5AD663}" dt="2022-11-08T12:31:25.604" v="522" actId="1076"/>
          <ac:cxnSpMkLst>
            <pc:docMk/>
            <pc:sldMk cId="3430403574" sldId="386"/>
            <ac:cxnSpMk id="4" creationId="{34902409-F7A1-41AC-A6F2-69C8B9CECD14}"/>
          </ac:cxnSpMkLst>
        </pc:cxnChg>
        <pc:cxnChg chg="mod">
          <ac:chgData name="Rita Hiltunen" userId="3ba0df6f-4160-478d-879d-8482f0bd4b46" providerId="ADAL" clId="{A7867CB2-D82C-4DF6-8161-58A53B5AD663}" dt="2022-11-08T12:31:25.604" v="522" actId="1076"/>
          <ac:cxnSpMkLst>
            <pc:docMk/>
            <pc:sldMk cId="3430403574" sldId="386"/>
            <ac:cxnSpMk id="18" creationId="{DDB8B9D3-2FEC-4EB4-AAAA-FF96C5460D98}"/>
          </ac:cxnSpMkLst>
        </pc:cxnChg>
        <pc:cxnChg chg="mod">
          <ac:chgData name="Rita Hiltunen" userId="3ba0df6f-4160-478d-879d-8482f0bd4b46" providerId="ADAL" clId="{A7867CB2-D82C-4DF6-8161-58A53B5AD663}" dt="2022-11-08T12:31:25.604" v="522" actId="1076"/>
          <ac:cxnSpMkLst>
            <pc:docMk/>
            <pc:sldMk cId="3430403574" sldId="386"/>
            <ac:cxnSpMk id="19" creationId="{D078437F-29E5-44D0-83F2-7F2EB75E776B}"/>
          </ac:cxnSpMkLst>
        </pc:cxnChg>
      </pc:sldChg>
      <pc:sldChg chg="modAnim modNotesTx">
        <pc:chgData name="Rita Hiltunen" userId="3ba0df6f-4160-478d-879d-8482f0bd4b46" providerId="ADAL" clId="{A7867CB2-D82C-4DF6-8161-58A53B5AD663}" dt="2022-11-08T13:30:52.122" v="1332"/>
        <pc:sldMkLst>
          <pc:docMk/>
          <pc:sldMk cId="1689137307" sldId="387"/>
        </pc:sldMkLst>
      </pc:sldChg>
      <pc:sldChg chg="modSp mod modAnim modNotesTx">
        <pc:chgData name="Rita Hiltunen" userId="3ba0df6f-4160-478d-879d-8482f0bd4b46" providerId="ADAL" clId="{A7867CB2-D82C-4DF6-8161-58A53B5AD663}" dt="2022-11-08T13:27:17.668" v="1291" actId="20577"/>
        <pc:sldMkLst>
          <pc:docMk/>
          <pc:sldMk cId="3982283320" sldId="388"/>
        </pc:sldMkLst>
        <pc:spChg chg="mod">
          <ac:chgData name="Rita Hiltunen" userId="3ba0df6f-4160-478d-879d-8482f0bd4b46" providerId="ADAL" clId="{A7867CB2-D82C-4DF6-8161-58A53B5AD663}" dt="2022-11-08T13:27:17.668" v="1291" actId="20577"/>
          <ac:spMkLst>
            <pc:docMk/>
            <pc:sldMk cId="3982283320" sldId="388"/>
            <ac:spMk id="20" creationId="{9E43B496-1BAA-495E-B309-DE9FA53A3D64}"/>
          </ac:spMkLst>
        </pc:spChg>
      </pc:sldChg>
      <pc:sldChg chg="delSp modSp mod modAnim modNotesTx">
        <pc:chgData name="Rita Hiltunen" userId="3ba0df6f-4160-478d-879d-8482f0bd4b46" providerId="ADAL" clId="{A7867CB2-D82C-4DF6-8161-58A53B5AD663}" dt="2022-11-08T13:32:41.417" v="1374" actId="20577"/>
        <pc:sldMkLst>
          <pc:docMk/>
          <pc:sldMk cId="3185114652" sldId="389"/>
        </pc:sldMkLst>
        <pc:spChg chg="mod">
          <ac:chgData name="Rita Hiltunen" userId="3ba0df6f-4160-478d-879d-8482f0bd4b46" providerId="ADAL" clId="{A7867CB2-D82C-4DF6-8161-58A53B5AD663}" dt="2022-11-08T13:31:20.507" v="1334" actId="20577"/>
          <ac:spMkLst>
            <pc:docMk/>
            <pc:sldMk cId="3185114652" sldId="389"/>
            <ac:spMk id="24" creationId="{6501698A-B841-4181-A771-CCEDFC50F937}"/>
          </ac:spMkLst>
        </pc:spChg>
        <pc:spChg chg="mod">
          <ac:chgData name="Rita Hiltunen" userId="3ba0df6f-4160-478d-879d-8482f0bd4b46" providerId="ADAL" clId="{A7867CB2-D82C-4DF6-8161-58A53B5AD663}" dt="2022-11-08T13:29:43.597" v="1314" actId="20577"/>
          <ac:spMkLst>
            <pc:docMk/>
            <pc:sldMk cId="3185114652" sldId="389"/>
            <ac:spMk id="38" creationId="{679E12B6-F1F4-489C-8F82-1D67AAC0F371}"/>
          </ac:spMkLst>
        </pc:spChg>
        <pc:grpChg chg="del mod">
          <ac:chgData name="Rita Hiltunen" userId="3ba0df6f-4160-478d-879d-8482f0bd4b46" providerId="ADAL" clId="{A7867CB2-D82C-4DF6-8161-58A53B5AD663}" dt="2022-11-08T13:29:54.605" v="1316" actId="478"/>
          <ac:grpSpMkLst>
            <pc:docMk/>
            <pc:sldMk cId="3185114652" sldId="389"/>
            <ac:grpSpMk id="39" creationId="{7BFA25DD-19C7-4115-BAC0-3C66D34D825F}"/>
          </ac:grpSpMkLst>
        </pc:grpChg>
      </pc:sldChg>
      <pc:sldChg chg="addSp modSp mod modAnim modNotesTx">
        <pc:chgData name="Rita Hiltunen" userId="3ba0df6f-4160-478d-879d-8482f0bd4b46" providerId="ADAL" clId="{A7867CB2-D82C-4DF6-8161-58A53B5AD663}" dt="2022-11-08T13:58:43.227" v="1929" actId="1036"/>
        <pc:sldMkLst>
          <pc:docMk/>
          <pc:sldMk cId="1175068576" sldId="390"/>
        </pc:sldMkLst>
        <pc:spChg chg="add mod">
          <ac:chgData name="Rita Hiltunen" userId="3ba0df6f-4160-478d-879d-8482f0bd4b46" providerId="ADAL" clId="{A7867CB2-D82C-4DF6-8161-58A53B5AD663}" dt="2022-11-08T13:53:57.287" v="1856" actId="20577"/>
          <ac:spMkLst>
            <pc:docMk/>
            <pc:sldMk cId="1175068576" sldId="390"/>
            <ac:spMk id="3" creationId="{6369943F-67A3-32DE-BEE7-4FF89E856AED}"/>
          </ac:spMkLst>
        </pc:spChg>
        <pc:spChg chg="add mod">
          <ac:chgData name="Rita Hiltunen" userId="3ba0df6f-4160-478d-879d-8482f0bd4b46" providerId="ADAL" clId="{A7867CB2-D82C-4DF6-8161-58A53B5AD663}" dt="2022-11-08T13:50:58.355" v="1742" actId="1035"/>
          <ac:spMkLst>
            <pc:docMk/>
            <pc:sldMk cId="1175068576" sldId="390"/>
            <ac:spMk id="5" creationId="{CF5EEABA-6000-CAD5-9134-E5A9D7A63A86}"/>
          </ac:spMkLst>
        </pc:spChg>
        <pc:spChg chg="add mod">
          <ac:chgData name="Rita Hiltunen" userId="3ba0df6f-4160-478d-879d-8482f0bd4b46" providerId="ADAL" clId="{A7867CB2-D82C-4DF6-8161-58A53B5AD663}" dt="2022-11-08T13:56:48.862" v="1911" actId="14100"/>
          <ac:spMkLst>
            <pc:docMk/>
            <pc:sldMk cId="1175068576" sldId="390"/>
            <ac:spMk id="7" creationId="{7F05C44C-B5F1-471C-5730-69267CD575A7}"/>
          </ac:spMkLst>
        </pc:spChg>
        <pc:spChg chg="add mod">
          <ac:chgData name="Rita Hiltunen" userId="3ba0df6f-4160-478d-879d-8482f0bd4b46" providerId="ADAL" clId="{A7867CB2-D82C-4DF6-8161-58A53B5AD663}" dt="2022-11-08T13:58:43.227" v="1929" actId="1036"/>
          <ac:spMkLst>
            <pc:docMk/>
            <pc:sldMk cId="1175068576" sldId="390"/>
            <ac:spMk id="9" creationId="{D1AF245F-D4A2-2448-0D97-E236406A80A0}"/>
          </ac:spMkLst>
        </pc:spChg>
        <pc:spChg chg="add mod">
          <ac:chgData name="Rita Hiltunen" userId="3ba0df6f-4160-478d-879d-8482f0bd4b46" providerId="ADAL" clId="{A7867CB2-D82C-4DF6-8161-58A53B5AD663}" dt="2022-11-08T13:58:40.238" v="1925" actId="1035"/>
          <ac:spMkLst>
            <pc:docMk/>
            <pc:sldMk cId="1175068576" sldId="390"/>
            <ac:spMk id="11" creationId="{AD411341-6F2E-03DB-E952-A0F27CD4AC81}"/>
          </ac:spMkLst>
        </pc:spChg>
        <pc:spChg chg="add mod">
          <ac:chgData name="Rita Hiltunen" userId="3ba0df6f-4160-478d-879d-8482f0bd4b46" providerId="ADAL" clId="{A7867CB2-D82C-4DF6-8161-58A53B5AD663}" dt="2022-11-08T13:54:44.864" v="1881" actId="20577"/>
          <ac:spMkLst>
            <pc:docMk/>
            <pc:sldMk cId="1175068576" sldId="390"/>
            <ac:spMk id="13" creationId="{D79E342C-796E-3785-B8A9-237667ED6734}"/>
          </ac:spMkLst>
        </pc:spChg>
        <pc:spChg chg="mod">
          <ac:chgData name="Rita Hiltunen" userId="3ba0df6f-4160-478d-879d-8482f0bd4b46" providerId="ADAL" clId="{A7867CB2-D82C-4DF6-8161-58A53B5AD663}" dt="2022-11-08T13:33:00.153" v="1377" actId="20577"/>
          <ac:spMkLst>
            <pc:docMk/>
            <pc:sldMk cId="1175068576" sldId="390"/>
            <ac:spMk id="16" creationId="{CF1304CB-0413-4FA4-8EFC-B4491215A36F}"/>
          </ac:spMkLst>
        </pc:spChg>
        <pc:spChg chg="mod">
          <ac:chgData name="Rita Hiltunen" userId="3ba0df6f-4160-478d-879d-8482f0bd4b46" providerId="ADAL" clId="{A7867CB2-D82C-4DF6-8161-58A53B5AD663}" dt="2022-11-08T13:54:08.254" v="1868" actId="20577"/>
          <ac:spMkLst>
            <pc:docMk/>
            <pc:sldMk cId="1175068576" sldId="390"/>
            <ac:spMk id="24" creationId="{6501698A-B841-4181-A771-CCEDFC50F937}"/>
          </ac:spMkLst>
        </pc:spChg>
        <pc:spChg chg="mod">
          <ac:chgData name="Rita Hiltunen" userId="3ba0df6f-4160-478d-879d-8482f0bd4b46" providerId="ADAL" clId="{A7867CB2-D82C-4DF6-8161-58A53B5AD663}" dt="2022-11-08T13:56:57.029" v="1914" actId="1076"/>
          <ac:spMkLst>
            <pc:docMk/>
            <pc:sldMk cId="1175068576" sldId="390"/>
            <ac:spMk id="33" creationId="{F6522B90-78B4-4D1B-B56C-C5729846AADE}"/>
          </ac:spMkLst>
        </pc:spChg>
      </pc:sldChg>
      <pc:sldChg chg="modSp mod modAnim modNotesTx">
        <pc:chgData name="Rita Hiltunen" userId="3ba0df6f-4160-478d-879d-8482f0bd4b46" providerId="ADAL" clId="{A7867CB2-D82C-4DF6-8161-58A53B5AD663}" dt="2022-11-08T14:13:50.930" v="2068" actId="20577"/>
        <pc:sldMkLst>
          <pc:docMk/>
          <pc:sldMk cId="3953941720" sldId="392"/>
        </pc:sldMkLst>
        <pc:spChg chg="mod">
          <ac:chgData name="Rita Hiltunen" userId="3ba0df6f-4160-478d-879d-8482f0bd4b46" providerId="ADAL" clId="{A7867CB2-D82C-4DF6-8161-58A53B5AD663}" dt="2022-11-08T14:11:56.119" v="2055" actId="14100"/>
          <ac:spMkLst>
            <pc:docMk/>
            <pc:sldMk cId="3953941720" sldId="392"/>
            <ac:spMk id="24" creationId="{6501698A-B841-4181-A771-CCEDFC50F937}"/>
          </ac:spMkLst>
        </pc:spChg>
      </pc:sldChg>
      <pc:sldChg chg="addSp modSp mod modAnim modNotesTx">
        <pc:chgData name="Rita Hiltunen" userId="3ba0df6f-4160-478d-879d-8482f0bd4b46" providerId="ADAL" clId="{A7867CB2-D82C-4DF6-8161-58A53B5AD663}" dt="2022-11-08T14:22:42.511" v="2206" actId="20577"/>
        <pc:sldMkLst>
          <pc:docMk/>
          <pc:sldMk cId="631603718" sldId="393"/>
        </pc:sldMkLst>
        <pc:spChg chg="add mod">
          <ac:chgData name="Rita Hiltunen" userId="3ba0df6f-4160-478d-879d-8482f0bd4b46" providerId="ADAL" clId="{A7867CB2-D82C-4DF6-8161-58A53B5AD663}" dt="2022-11-08T14:19:18.186" v="2159" actId="164"/>
          <ac:spMkLst>
            <pc:docMk/>
            <pc:sldMk cId="631603718" sldId="393"/>
            <ac:spMk id="3" creationId="{21F76FC3-3CD1-9787-14C2-5C2F83D1E434}"/>
          </ac:spMkLst>
        </pc:spChg>
        <pc:spChg chg="add mod">
          <ac:chgData name="Rita Hiltunen" userId="3ba0df6f-4160-478d-879d-8482f0bd4b46" providerId="ADAL" clId="{A7867CB2-D82C-4DF6-8161-58A53B5AD663}" dt="2022-11-08T14:20:38.025" v="2181" actId="20577"/>
          <ac:spMkLst>
            <pc:docMk/>
            <pc:sldMk cId="631603718" sldId="393"/>
            <ac:spMk id="5" creationId="{700A187C-409B-431E-714E-DDE8A72F2B92}"/>
          </ac:spMkLst>
        </pc:spChg>
        <pc:spChg chg="mod">
          <ac:chgData name="Rita Hiltunen" userId="3ba0df6f-4160-478d-879d-8482f0bd4b46" providerId="ADAL" clId="{A7867CB2-D82C-4DF6-8161-58A53B5AD663}" dt="2022-11-08T14:13:48.502" v="2067" actId="14826"/>
          <ac:spMkLst>
            <pc:docMk/>
            <pc:sldMk cId="631603718" sldId="393"/>
            <ac:spMk id="19" creationId="{D6618D57-87C4-493A-B86B-5CF44721B2AC}"/>
          </ac:spMkLst>
        </pc:spChg>
        <pc:spChg chg="mod">
          <ac:chgData name="Rita Hiltunen" userId="3ba0df6f-4160-478d-879d-8482f0bd4b46" providerId="ADAL" clId="{A7867CB2-D82C-4DF6-8161-58A53B5AD663}" dt="2022-11-08T14:19:09.719" v="2158" actId="1076"/>
          <ac:spMkLst>
            <pc:docMk/>
            <pc:sldMk cId="631603718" sldId="393"/>
            <ac:spMk id="24" creationId="{6501698A-B841-4181-A771-CCEDFC50F937}"/>
          </ac:spMkLst>
        </pc:spChg>
        <pc:grpChg chg="add mod">
          <ac:chgData name="Rita Hiltunen" userId="3ba0df6f-4160-478d-879d-8482f0bd4b46" providerId="ADAL" clId="{A7867CB2-D82C-4DF6-8161-58A53B5AD663}" dt="2022-11-08T14:19:18.186" v="2159" actId="164"/>
          <ac:grpSpMkLst>
            <pc:docMk/>
            <pc:sldMk cId="631603718" sldId="393"/>
            <ac:grpSpMk id="6" creationId="{93D95806-31C5-8767-0A0F-985C5786850E}"/>
          </ac:grpSpMkLst>
        </pc:grpChg>
        <pc:picChg chg="add mod">
          <ac:chgData name="Rita Hiltunen" userId="3ba0df6f-4160-478d-879d-8482f0bd4b46" providerId="ADAL" clId="{A7867CB2-D82C-4DF6-8161-58A53B5AD663}" dt="2022-11-08T14:19:18.186" v="2159" actId="164"/>
          <ac:picMkLst>
            <pc:docMk/>
            <pc:sldMk cId="631603718" sldId="393"/>
            <ac:picMk id="2" creationId="{F2FF49C2-0C2D-0E74-DBE8-77F839DFBA08}"/>
          </ac:picMkLst>
        </pc:picChg>
      </pc:sldChg>
      <pc:sldChg chg="modSp mod modAnim modNotesTx">
        <pc:chgData name="Rita Hiltunen" userId="3ba0df6f-4160-478d-879d-8482f0bd4b46" providerId="ADAL" clId="{A7867CB2-D82C-4DF6-8161-58A53B5AD663}" dt="2022-11-08T14:41:37.967" v="2471" actId="1076"/>
        <pc:sldMkLst>
          <pc:docMk/>
          <pc:sldMk cId="244631684" sldId="395"/>
        </pc:sldMkLst>
        <pc:spChg chg="mod">
          <ac:chgData name="Rita Hiltunen" userId="3ba0df6f-4160-478d-879d-8482f0bd4b46" providerId="ADAL" clId="{A7867CB2-D82C-4DF6-8161-58A53B5AD663}" dt="2022-11-08T12:24:49.884" v="447" actId="20577"/>
          <ac:spMkLst>
            <pc:docMk/>
            <pc:sldMk cId="244631684" sldId="395"/>
            <ac:spMk id="8" creationId="{A83BD9EE-EA25-493F-ADD7-65E6B8ED7C52}"/>
          </ac:spMkLst>
        </pc:spChg>
        <pc:picChg chg="mod modCrop">
          <ac:chgData name="Rita Hiltunen" userId="3ba0df6f-4160-478d-879d-8482f0bd4b46" providerId="ADAL" clId="{A7867CB2-D82C-4DF6-8161-58A53B5AD663}" dt="2022-11-08T14:37:12.095" v="2366" actId="1076"/>
          <ac:picMkLst>
            <pc:docMk/>
            <pc:sldMk cId="244631684" sldId="395"/>
            <ac:picMk id="13" creationId="{13D17904-B78C-439B-8C32-34051CAA7097}"/>
          </ac:picMkLst>
        </pc:picChg>
        <pc:picChg chg="mod modCrop">
          <ac:chgData name="Rita Hiltunen" userId="3ba0df6f-4160-478d-879d-8482f0bd4b46" providerId="ADAL" clId="{A7867CB2-D82C-4DF6-8161-58A53B5AD663}" dt="2022-11-08T14:37:32.457" v="2467"/>
          <ac:picMkLst>
            <pc:docMk/>
            <pc:sldMk cId="244631684" sldId="395"/>
            <ac:picMk id="14" creationId="{2CF901D5-BA66-40C5-B1A9-BEE008705281}"/>
          </ac:picMkLst>
        </pc:picChg>
        <pc:picChg chg="mod">
          <ac:chgData name="Rita Hiltunen" userId="3ba0df6f-4160-478d-879d-8482f0bd4b46" providerId="ADAL" clId="{A7867CB2-D82C-4DF6-8161-58A53B5AD663}" dt="2022-11-08T14:41:37.967" v="2471" actId="1076"/>
          <ac:picMkLst>
            <pc:docMk/>
            <pc:sldMk cId="244631684" sldId="395"/>
            <ac:picMk id="15" creationId="{F835DCB8-F604-4DAB-9CEA-B79241303E54}"/>
          </ac:picMkLst>
        </pc:picChg>
        <pc:picChg chg="mod">
          <ac:chgData name="Rita Hiltunen" userId="3ba0df6f-4160-478d-879d-8482f0bd4b46" providerId="ADAL" clId="{A7867CB2-D82C-4DF6-8161-58A53B5AD663}" dt="2022-11-08T14:37:51.942" v="2469" actId="1076"/>
          <ac:picMkLst>
            <pc:docMk/>
            <pc:sldMk cId="244631684" sldId="395"/>
            <ac:picMk id="16" creationId="{2439A6F1-2E14-44B4-9C5B-9618BDB7E1C3}"/>
          </ac:picMkLst>
        </pc:picChg>
      </pc:sldChg>
      <pc:sldChg chg="modSp mod modAnim modNotesTx">
        <pc:chgData name="Rita Hiltunen" userId="3ba0df6f-4160-478d-879d-8482f0bd4b46" providerId="ADAL" clId="{A7867CB2-D82C-4DF6-8161-58A53B5AD663}" dt="2022-11-08T14:46:14.307" v="2539" actId="20577"/>
        <pc:sldMkLst>
          <pc:docMk/>
          <pc:sldMk cId="538644117" sldId="396"/>
        </pc:sldMkLst>
        <pc:spChg chg="mod">
          <ac:chgData name="Rita Hiltunen" userId="3ba0df6f-4160-478d-879d-8482f0bd4b46" providerId="ADAL" clId="{A7867CB2-D82C-4DF6-8161-58A53B5AD663}" dt="2022-11-08T14:42:10.808" v="2473" actId="1076"/>
          <ac:spMkLst>
            <pc:docMk/>
            <pc:sldMk cId="538644117" sldId="396"/>
            <ac:spMk id="10" creationId="{C899E189-9779-404E-BB5F-F4D7FECC0667}"/>
          </ac:spMkLst>
        </pc:spChg>
        <pc:spChg chg="mod">
          <ac:chgData name="Rita Hiltunen" userId="3ba0df6f-4160-478d-879d-8482f0bd4b46" providerId="ADAL" clId="{A7867CB2-D82C-4DF6-8161-58A53B5AD663}" dt="2022-11-08T14:45:04.401" v="2510" actId="20577"/>
          <ac:spMkLst>
            <pc:docMk/>
            <pc:sldMk cId="538644117" sldId="396"/>
            <ac:spMk id="12" creationId="{C8F99277-8340-4081-AE14-43E372EF8614}"/>
          </ac:spMkLst>
        </pc:spChg>
        <pc:picChg chg="mod ord">
          <ac:chgData name="Rita Hiltunen" userId="3ba0df6f-4160-478d-879d-8482f0bd4b46" providerId="ADAL" clId="{A7867CB2-D82C-4DF6-8161-58A53B5AD663}" dt="2022-11-08T14:43:03.326" v="2484" actId="1076"/>
          <ac:picMkLst>
            <pc:docMk/>
            <pc:sldMk cId="538644117" sldId="396"/>
            <ac:picMk id="6" creationId="{C8D0E68F-C1F9-4202-80A8-1B3336D9E520}"/>
          </ac:picMkLst>
        </pc:picChg>
      </pc:sldChg>
      <pc:sldChg chg="modSp mod modAnim">
        <pc:chgData name="Rita Hiltunen" userId="3ba0df6f-4160-478d-879d-8482f0bd4b46" providerId="ADAL" clId="{A7867CB2-D82C-4DF6-8161-58A53B5AD663}" dt="2022-11-08T14:58:06.615" v="2638" actId="1076"/>
        <pc:sldMkLst>
          <pc:docMk/>
          <pc:sldMk cId="2341057832" sldId="401"/>
        </pc:sldMkLst>
        <pc:spChg chg="mod">
          <ac:chgData name="Rita Hiltunen" userId="3ba0df6f-4160-478d-879d-8482f0bd4b46" providerId="ADAL" clId="{A7867CB2-D82C-4DF6-8161-58A53B5AD663}" dt="2022-11-08T12:12:45.331" v="1" actId="14100"/>
          <ac:spMkLst>
            <pc:docMk/>
            <pc:sldMk cId="2341057832" sldId="401"/>
            <ac:spMk id="11" creationId="{2C4D525B-BE26-4752-A089-DD9DFFF4F07A}"/>
          </ac:spMkLst>
        </pc:spChg>
        <pc:grpChg chg="mod">
          <ac:chgData name="Rita Hiltunen" userId="3ba0df6f-4160-478d-879d-8482f0bd4b46" providerId="ADAL" clId="{A7867CB2-D82C-4DF6-8161-58A53B5AD663}" dt="2022-11-08T14:58:06.615" v="2638" actId="1076"/>
          <ac:grpSpMkLst>
            <pc:docMk/>
            <pc:sldMk cId="2341057832" sldId="401"/>
            <ac:grpSpMk id="7" creationId="{4CC69062-D255-4B0D-ADBB-AF07B467D25D}"/>
          </ac:grpSpMkLst>
        </pc:grpChg>
      </pc:sldChg>
      <pc:sldChg chg="addSp modSp mod modAnim">
        <pc:chgData name="Rita Hiltunen" userId="3ba0df6f-4160-478d-879d-8482f0bd4b46" providerId="ADAL" clId="{A7867CB2-D82C-4DF6-8161-58A53B5AD663}" dt="2022-11-08T14:58:59.163" v="2650"/>
        <pc:sldMkLst>
          <pc:docMk/>
          <pc:sldMk cId="1907823030" sldId="402"/>
        </pc:sldMkLst>
        <pc:spChg chg="mod">
          <ac:chgData name="Rita Hiltunen" userId="3ba0df6f-4160-478d-879d-8482f0bd4b46" providerId="ADAL" clId="{A7867CB2-D82C-4DF6-8161-58A53B5AD663}" dt="2022-11-08T14:58:13.764" v="2639" actId="122"/>
          <ac:spMkLst>
            <pc:docMk/>
            <pc:sldMk cId="1907823030" sldId="402"/>
            <ac:spMk id="2" creationId="{0389D08A-1C10-4FE0-AA02-0676C5EFB575}"/>
          </ac:spMkLst>
        </pc:spChg>
        <pc:spChg chg="mod">
          <ac:chgData name="Rita Hiltunen" userId="3ba0df6f-4160-478d-879d-8482f0bd4b46" providerId="ADAL" clId="{A7867CB2-D82C-4DF6-8161-58A53B5AD663}" dt="2022-11-08T14:58:36.107" v="2645" actId="164"/>
          <ac:spMkLst>
            <pc:docMk/>
            <pc:sldMk cId="1907823030" sldId="402"/>
            <ac:spMk id="9" creationId="{012C109A-4589-44F4-BEBA-DB2962A247A0}"/>
          </ac:spMkLst>
        </pc:spChg>
        <pc:spChg chg="mod">
          <ac:chgData name="Rita Hiltunen" userId="3ba0df6f-4160-478d-879d-8482f0bd4b46" providerId="ADAL" clId="{A7867CB2-D82C-4DF6-8161-58A53B5AD663}" dt="2022-11-08T14:58:36.107" v="2645" actId="164"/>
          <ac:spMkLst>
            <pc:docMk/>
            <pc:sldMk cId="1907823030" sldId="402"/>
            <ac:spMk id="10" creationId="{22AE9582-CBD6-42B1-A571-B7E7CD3F7396}"/>
          </ac:spMkLst>
        </pc:spChg>
        <pc:spChg chg="mod">
          <ac:chgData name="Rita Hiltunen" userId="3ba0df6f-4160-478d-879d-8482f0bd4b46" providerId="ADAL" clId="{A7867CB2-D82C-4DF6-8161-58A53B5AD663}" dt="2022-11-08T12:13:13.539" v="4" actId="1076"/>
          <ac:spMkLst>
            <pc:docMk/>
            <pc:sldMk cId="1907823030" sldId="402"/>
            <ac:spMk id="11" creationId="{2C4D525B-BE26-4752-A089-DD9DFFF4F07A}"/>
          </ac:spMkLst>
        </pc:spChg>
        <pc:grpChg chg="add mod">
          <ac:chgData name="Rita Hiltunen" userId="3ba0df6f-4160-478d-879d-8482f0bd4b46" providerId="ADAL" clId="{A7867CB2-D82C-4DF6-8161-58A53B5AD663}" dt="2022-11-08T14:58:36.107" v="2645" actId="164"/>
          <ac:grpSpMkLst>
            <pc:docMk/>
            <pc:sldMk cId="1907823030" sldId="402"/>
            <ac:grpSpMk id="3" creationId="{10D445DD-134C-78AE-382D-91D46392724E}"/>
          </ac:grpSpMkLst>
        </pc:grpChg>
      </pc:sldChg>
      <pc:sldChg chg="delSp modSp mod delAnim modAnim modNotesTx">
        <pc:chgData name="Rita Hiltunen" userId="3ba0df6f-4160-478d-879d-8482f0bd4b46" providerId="ADAL" clId="{A7867CB2-D82C-4DF6-8161-58A53B5AD663}" dt="2022-11-08T15:01:39.667" v="2668" actId="20577"/>
        <pc:sldMkLst>
          <pc:docMk/>
          <pc:sldMk cId="4052074065" sldId="403"/>
        </pc:sldMkLst>
        <pc:spChg chg="mod">
          <ac:chgData name="Rita Hiltunen" userId="3ba0df6f-4160-478d-879d-8482f0bd4b46" providerId="ADAL" clId="{A7867CB2-D82C-4DF6-8161-58A53B5AD663}" dt="2022-11-08T15:01:39.667" v="2668" actId="20577"/>
          <ac:spMkLst>
            <pc:docMk/>
            <pc:sldMk cId="4052074065" sldId="403"/>
            <ac:spMk id="5" creationId="{94AF630D-57E3-4938-9AD6-76710DF34DB3}"/>
          </ac:spMkLst>
        </pc:spChg>
        <pc:spChg chg="del">
          <ac:chgData name="Rita Hiltunen" userId="3ba0df6f-4160-478d-879d-8482f0bd4b46" providerId="ADAL" clId="{A7867CB2-D82C-4DF6-8161-58A53B5AD663}" dt="2022-11-08T15:00:31.486" v="2653" actId="478"/>
          <ac:spMkLst>
            <pc:docMk/>
            <pc:sldMk cId="4052074065" sldId="403"/>
            <ac:spMk id="6" creationId="{E0091CFE-D87B-4EAE-A46E-FE43CF6415D6}"/>
          </ac:spMkLst>
        </pc:spChg>
      </pc:sldChg>
      <pc:sldChg chg="delSp modSp mod ord delAnim modAnim">
        <pc:chgData name="Rita Hiltunen" userId="3ba0df6f-4160-478d-879d-8482f0bd4b46" providerId="ADAL" clId="{A7867CB2-D82C-4DF6-8161-58A53B5AD663}" dt="2022-11-08T15:10:02.992" v="2835" actId="1076"/>
        <pc:sldMkLst>
          <pc:docMk/>
          <pc:sldMk cId="2757770230" sldId="404"/>
        </pc:sldMkLst>
        <pc:spChg chg="del mod">
          <ac:chgData name="Rita Hiltunen" userId="3ba0df6f-4160-478d-879d-8482f0bd4b46" providerId="ADAL" clId="{A7867CB2-D82C-4DF6-8161-58A53B5AD663}" dt="2022-11-08T15:04:53.143" v="2711" actId="478"/>
          <ac:spMkLst>
            <pc:docMk/>
            <pc:sldMk cId="2757770230" sldId="404"/>
            <ac:spMk id="18" creationId="{3E915B3C-5EB7-4674-BB13-D24B24652E66}"/>
          </ac:spMkLst>
        </pc:spChg>
        <pc:grpChg chg="mod">
          <ac:chgData name="Rita Hiltunen" userId="3ba0df6f-4160-478d-879d-8482f0bd4b46" providerId="ADAL" clId="{A7867CB2-D82C-4DF6-8161-58A53B5AD663}" dt="2022-11-08T15:10:02.992" v="2835" actId="1076"/>
          <ac:grpSpMkLst>
            <pc:docMk/>
            <pc:sldMk cId="2757770230" sldId="404"/>
            <ac:grpSpMk id="2" creationId="{BB3C8C1B-B81F-41D6-A7D8-BBF8FD71F787}"/>
          </ac:grpSpMkLst>
        </pc:grpChg>
        <pc:grpChg chg="del">
          <ac:chgData name="Rita Hiltunen" userId="3ba0df6f-4160-478d-879d-8482f0bd4b46" providerId="ADAL" clId="{A7867CB2-D82C-4DF6-8161-58A53B5AD663}" dt="2022-11-08T15:04:54.500" v="2713" actId="478"/>
          <ac:grpSpMkLst>
            <pc:docMk/>
            <pc:sldMk cId="2757770230" sldId="404"/>
            <ac:grpSpMk id="9" creationId="{05994950-2C13-4953-AEFA-929563603710}"/>
          </ac:grpSpMkLst>
        </pc:grpChg>
        <pc:grpChg chg="del">
          <ac:chgData name="Rita Hiltunen" userId="3ba0df6f-4160-478d-879d-8482f0bd4b46" providerId="ADAL" clId="{A7867CB2-D82C-4DF6-8161-58A53B5AD663}" dt="2022-11-08T15:04:53.753" v="2712" actId="478"/>
          <ac:grpSpMkLst>
            <pc:docMk/>
            <pc:sldMk cId="2757770230" sldId="404"/>
            <ac:grpSpMk id="13" creationId="{12098110-6CC8-40CA-8FED-A70377E3BF1A}"/>
          </ac:grpSpMkLst>
        </pc:grpChg>
      </pc:sldChg>
      <pc:sldChg chg="addSp delSp modSp mod delAnim modAnim">
        <pc:chgData name="Rita Hiltunen" userId="3ba0df6f-4160-478d-879d-8482f0bd4b46" providerId="ADAL" clId="{A7867CB2-D82C-4DF6-8161-58A53B5AD663}" dt="2022-11-08T15:03:45.615" v="2692" actId="1076"/>
        <pc:sldMkLst>
          <pc:docMk/>
          <pc:sldMk cId="3607844047" sldId="406"/>
        </pc:sldMkLst>
        <pc:spChg chg="add mod">
          <ac:chgData name="Rita Hiltunen" userId="3ba0df6f-4160-478d-879d-8482f0bd4b46" providerId="ADAL" clId="{A7867CB2-D82C-4DF6-8161-58A53B5AD663}" dt="2022-11-08T15:03:45.615" v="2692" actId="1076"/>
          <ac:spMkLst>
            <pc:docMk/>
            <pc:sldMk cId="3607844047" sldId="406"/>
            <ac:spMk id="2" creationId="{323F268C-6A3E-EC7B-7003-5BF8AFB58906}"/>
          </ac:spMkLst>
        </pc:spChg>
        <pc:spChg chg="mod">
          <ac:chgData name="Rita Hiltunen" userId="3ba0df6f-4160-478d-879d-8482f0bd4b46" providerId="ADAL" clId="{A7867CB2-D82C-4DF6-8161-58A53B5AD663}" dt="2022-11-08T15:02:44.970" v="2684" actId="27636"/>
          <ac:spMkLst>
            <pc:docMk/>
            <pc:sldMk cId="3607844047" sldId="406"/>
            <ac:spMk id="5" creationId="{94AF630D-57E3-4938-9AD6-76710DF34DB3}"/>
          </ac:spMkLst>
        </pc:spChg>
        <pc:spChg chg="del">
          <ac:chgData name="Rita Hiltunen" userId="3ba0df6f-4160-478d-879d-8482f0bd4b46" providerId="ADAL" clId="{A7867CB2-D82C-4DF6-8161-58A53B5AD663}" dt="2022-11-08T15:02:56.472" v="2687" actId="478"/>
          <ac:spMkLst>
            <pc:docMk/>
            <pc:sldMk cId="3607844047" sldId="406"/>
            <ac:spMk id="8" creationId="{E408C9A7-B560-4D48-A275-E276F53CD65A}"/>
          </ac:spMkLst>
        </pc:spChg>
        <pc:spChg chg="del">
          <ac:chgData name="Rita Hiltunen" userId="3ba0df6f-4160-478d-879d-8482f0bd4b46" providerId="ADAL" clId="{A7867CB2-D82C-4DF6-8161-58A53B5AD663}" dt="2022-11-08T15:02:55.941" v="2686" actId="478"/>
          <ac:spMkLst>
            <pc:docMk/>
            <pc:sldMk cId="3607844047" sldId="406"/>
            <ac:spMk id="9" creationId="{2A5D6633-0947-44BC-A525-CE3505D9F6DA}"/>
          </ac:spMkLst>
        </pc:spChg>
      </pc:sldChg>
      <pc:sldChg chg="modSp mod modAnim">
        <pc:chgData name="Rita Hiltunen" userId="3ba0df6f-4160-478d-879d-8482f0bd4b46" providerId="ADAL" clId="{A7867CB2-D82C-4DF6-8161-58A53B5AD663}" dt="2022-11-08T15:06:33.001" v="2797"/>
        <pc:sldMkLst>
          <pc:docMk/>
          <pc:sldMk cId="2057460975" sldId="408"/>
        </pc:sldMkLst>
        <pc:spChg chg="mod">
          <ac:chgData name="Rita Hiltunen" userId="3ba0df6f-4160-478d-879d-8482f0bd4b46" providerId="ADAL" clId="{A7867CB2-D82C-4DF6-8161-58A53B5AD663}" dt="2022-11-08T15:06:15.530" v="2788" actId="113"/>
          <ac:spMkLst>
            <pc:docMk/>
            <pc:sldMk cId="2057460975" sldId="408"/>
            <ac:spMk id="5" creationId="{94AF630D-57E3-4938-9AD6-76710DF34DB3}"/>
          </ac:spMkLst>
        </pc:spChg>
        <pc:spChg chg="mod">
          <ac:chgData name="Rita Hiltunen" userId="3ba0df6f-4160-478d-879d-8482f0bd4b46" providerId="ADAL" clId="{A7867CB2-D82C-4DF6-8161-58A53B5AD663}" dt="2022-11-08T15:06:22.689" v="2796" actId="1038"/>
          <ac:spMkLst>
            <pc:docMk/>
            <pc:sldMk cId="2057460975" sldId="408"/>
            <ac:spMk id="6" creationId="{C9EA57A0-86C7-4675-BC9B-8D7289DEE336}"/>
          </ac:spMkLst>
        </pc:spChg>
      </pc:sldChg>
      <pc:sldChg chg="modNotesTx">
        <pc:chgData name="Rita Hiltunen" userId="3ba0df6f-4160-478d-879d-8482f0bd4b46" providerId="ADAL" clId="{A7867CB2-D82C-4DF6-8161-58A53B5AD663}" dt="2022-11-08T15:07:10.090" v="2800" actId="20577"/>
        <pc:sldMkLst>
          <pc:docMk/>
          <pc:sldMk cId="864626818" sldId="410"/>
        </pc:sldMkLst>
      </pc:sldChg>
      <pc:sldChg chg="modSp mod modAnim modNotesTx">
        <pc:chgData name="Rita Hiltunen" userId="3ba0df6f-4160-478d-879d-8482f0bd4b46" providerId="ADAL" clId="{A7867CB2-D82C-4DF6-8161-58A53B5AD663}" dt="2022-11-08T15:09:50.239" v="2832" actId="20577"/>
        <pc:sldMkLst>
          <pc:docMk/>
          <pc:sldMk cId="1673969064" sldId="411"/>
        </pc:sldMkLst>
        <pc:spChg chg="mod">
          <ac:chgData name="Rita Hiltunen" userId="3ba0df6f-4160-478d-879d-8482f0bd4b46" providerId="ADAL" clId="{A7867CB2-D82C-4DF6-8161-58A53B5AD663}" dt="2022-11-08T15:07:47.920" v="2804" actId="20577"/>
          <ac:spMkLst>
            <pc:docMk/>
            <pc:sldMk cId="1673969064" sldId="411"/>
            <ac:spMk id="4" creationId="{C61AF0F0-ABAC-48BC-8136-4333469462AA}"/>
          </ac:spMkLst>
        </pc:spChg>
        <pc:spChg chg="mod">
          <ac:chgData name="Rita Hiltunen" userId="3ba0df6f-4160-478d-879d-8482f0bd4b46" providerId="ADAL" clId="{A7867CB2-D82C-4DF6-8161-58A53B5AD663}" dt="2022-11-08T15:09:50.239" v="2832" actId="20577"/>
          <ac:spMkLst>
            <pc:docMk/>
            <pc:sldMk cId="1673969064" sldId="411"/>
            <ac:spMk id="5" creationId="{94AF630D-57E3-4938-9AD6-76710DF34DB3}"/>
          </ac:spMkLst>
        </pc:spChg>
        <pc:spChg chg="mod">
          <ac:chgData name="Rita Hiltunen" userId="3ba0df6f-4160-478d-879d-8482f0bd4b46" providerId="ADAL" clId="{A7867CB2-D82C-4DF6-8161-58A53B5AD663}" dt="2022-11-08T15:08:28.151" v="2815" actId="1076"/>
          <ac:spMkLst>
            <pc:docMk/>
            <pc:sldMk cId="1673969064" sldId="411"/>
            <ac:spMk id="7" creationId="{783BE23A-962D-457B-BBBF-685471B21170}"/>
          </ac:spMkLst>
        </pc:spChg>
      </pc:sldChg>
      <pc:sldChg chg="modSp del mod modAnim">
        <pc:chgData name="Rita Hiltunen" userId="3ba0df6f-4160-478d-879d-8482f0bd4b46" providerId="ADAL" clId="{A7867CB2-D82C-4DF6-8161-58A53B5AD663}" dt="2022-11-08T15:15:09.723" v="2946" actId="47"/>
        <pc:sldMkLst>
          <pc:docMk/>
          <pc:sldMk cId="1922315405" sldId="412"/>
        </pc:sldMkLst>
        <pc:spChg chg="mod">
          <ac:chgData name="Rita Hiltunen" userId="3ba0df6f-4160-478d-879d-8482f0bd4b46" providerId="ADAL" clId="{A7867CB2-D82C-4DF6-8161-58A53B5AD663}" dt="2022-11-08T15:12:28.181" v="2885" actId="113"/>
          <ac:spMkLst>
            <pc:docMk/>
            <pc:sldMk cId="1922315405" sldId="412"/>
            <ac:spMk id="5" creationId="{94AF630D-57E3-4938-9AD6-76710DF34DB3}"/>
          </ac:spMkLst>
        </pc:spChg>
        <pc:spChg chg="mod">
          <ac:chgData name="Rita Hiltunen" userId="3ba0df6f-4160-478d-879d-8482f0bd4b46" providerId="ADAL" clId="{A7867CB2-D82C-4DF6-8161-58A53B5AD663}" dt="2022-11-08T15:10:18.904" v="2838" actId="14100"/>
          <ac:spMkLst>
            <pc:docMk/>
            <pc:sldMk cId="1922315405" sldId="412"/>
            <ac:spMk id="6" creationId="{C73632EA-7A1B-4D25-A9C2-A672D4FA9E86}"/>
          </ac:spMkLst>
        </pc:spChg>
      </pc:sldChg>
      <pc:sldChg chg="delSp modSp mod">
        <pc:chgData name="Rita Hiltunen" userId="3ba0df6f-4160-478d-879d-8482f0bd4b46" providerId="ADAL" clId="{A7867CB2-D82C-4DF6-8161-58A53B5AD663}" dt="2022-11-08T14:47:40.639" v="2546" actId="14826"/>
        <pc:sldMkLst>
          <pc:docMk/>
          <pc:sldMk cId="3506955584" sldId="413"/>
        </pc:sldMkLst>
        <pc:spChg chg="mod">
          <ac:chgData name="Rita Hiltunen" userId="3ba0df6f-4160-478d-879d-8482f0bd4b46" providerId="ADAL" clId="{A7867CB2-D82C-4DF6-8161-58A53B5AD663}" dt="2022-11-08T14:46:27.673" v="2541" actId="20577"/>
          <ac:spMkLst>
            <pc:docMk/>
            <pc:sldMk cId="3506955584" sldId="413"/>
            <ac:spMk id="12" creationId="{C8F99277-8340-4081-AE14-43E372EF8614}"/>
          </ac:spMkLst>
        </pc:spChg>
        <pc:spChg chg="del">
          <ac:chgData name="Rita Hiltunen" userId="3ba0df6f-4160-478d-879d-8482f0bd4b46" providerId="ADAL" clId="{A7867CB2-D82C-4DF6-8161-58A53B5AD663}" dt="2022-11-08T14:42:18.610" v="2474" actId="478"/>
          <ac:spMkLst>
            <pc:docMk/>
            <pc:sldMk cId="3506955584" sldId="413"/>
            <ac:spMk id="15" creationId="{303C123D-F02B-4D42-B3BA-A7CAAC1D0793}"/>
          </ac:spMkLst>
        </pc:spChg>
        <pc:picChg chg="mod">
          <ac:chgData name="Rita Hiltunen" userId="3ba0df6f-4160-478d-879d-8482f0bd4b46" providerId="ADAL" clId="{A7867CB2-D82C-4DF6-8161-58A53B5AD663}" dt="2022-11-08T14:46:51.654" v="2542" actId="14826"/>
          <ac:picMkLst>
            <pc:docMk/>
            <pc:sldMk cId="3506955584" sldId="413"/>
            <ac:picMk id="3" creationId="{E35F7892-0B73-CB61-BE92-C9D92A0BF9DC}"/>
          </ac:picMkLst>
        </pc:picChg>
        <pc:picChg chg="mod">
          <ac:chgData name="Rita Hiltunen" userId="3ba0df6f-4160-478d-879d-8482f0bd4b46" providerId="ADAL" clId="{A7867CB2-D82C-4DF6-8161-58A53B5AD663}" dt="2022-11-08T14:47:40.639" v="2546" actId="14826"/>
          <ac:picMkLst>
            <pc:docMk/>
            <pc:sldMk cId="3506955584" sldId="413"/>
            <ac:picMk id="13" creationId="{13D17904-B78C-439B-8C32-34051CAA7097}"/>
          </ac:picMkLst>
        </pc:picChg>
      </pc:sldChg>
      <pc:sldChg chg="delSp modSp mod">
        <pc:chgData name="Rita Hiltunen" userId="3ba0df6f-4160-478d-879d-8482f0bd4b46" providerId="ADAL" clId="{A7867CB2-D82C-4DF6-8161-58A53B5AD663}" dt="2022-11-08T14:49:25.703" v="2566" actId="1076"/>
        <pc:sldMkLst>
          <pc:docMk/>
          <pc:sldMk cId="2590343246" sldId="414"/>
        </pc:sldMkLst>
        <pc:spChg chg="mod">
          <ac:chgData name="Rita Hiltunen" userId="3ba0df6f-4160-478d-879d-8482f0bd4b46" providerId="ADAL" clId="{A7867CB2-D82C-4DF6-8161-58A53B5AD663}" dt="2022-11-08T14:49:25.703" v="2566" actId="1076"/>
          <ac:spMkLst>
            <pc:docMk/>
            <pc:sldMk cId="2590343246" sldId="414"/>
            <ac:spMk id="6" creationId="{70475A98-7132-4DEC-AE54-3915B45193A5}"/>
          </ac:spMkLst>
        </pc:spChg>
        <pc:spChg chg="del">
          <ac:chgData name="Rita Hiltunen" userId="3ba0df6f-4160-478d-879d-8482f0bd4b46" providerId="ADAL" clId="{A7867CB2-D82C-4DF6-8161-58A53B5AD663}" dt="2022-11-08T14:42:24.208" v="2476" actId="478"/>
          <ac:spMkLst>
            <pc:docMk/>
            <pc:sldMk cId="2590343246" sldId="414"/>
            <ac:spMk id="8" creationId="{54565B9A-0E81-4FC6-BA89-F1A0E7C1DA4C}"/>
          </ac:spMkLst>
        </pc:spChg>
        <pc:spChg chg="mod">
          <ac:chgData name="Rita Hiltunen" userId="3ba0df6f-4160-478d-879d-8482f0bd4b46" providerId="ADAL" clId="{A7867CB2-D82C-4DF6-8161-58A53B5AD663}" dt="2022-11-08T14:48:28.407" v="2550" actId="20577"/>
          <ac:spMkLst>
            <pc:docMk/>
            <pc:sldMk cId="2590343246" sldId="414"/>
            <ac:spMk id="12" creationId="{C8F99277-8340-4081-AE14-43E372EF8614}"/>
          </ac:spMkLst>
        </pc:spChg>
        <pc:picChg chg="mod">
          <ac:chgData name="Rita Hiltunen" userId="3ba0df6f-4160-478d-879d-8482f0bd4b46" providerId="ADAL" clId="{A7867CB2-D82C-4DF6-8161-58A53B5AD663}" dt="2022-11-08T14:49:21.327" v="2564" actId="1076"/>
          <ac:picMkLst>
            <pc:docMk/>
            <pc:sldMk cId="2590343246" sldId="414"/>
            <ac:picMk id="5" creationId="{6D7D6FCA-5DEA-486F-A71C-15191AF288FE}"/>
          </ac:picMkLst>
        </pc:picChg>
        <pc:picChg chg="mod">
          <ac:chgData name="Rita Hiltunen" userId="3ba0df6f-4160-478d-879d-8482f0bd4b46" providerId="ADAL" clId="{A7867CB2-D82C-4DF6-8161-58A53B5AD663}" dt="2022-11-08T14:49:20.271" v="2563" actId="1076"/>
          <ac:picMkLst>
            <pc:docMk/>
            <pc:sldMk cId="2590343246" sldId="414"/>
            <ac:picMk id="13" creationId="{13D17904-B78C-439B-8C32-34051CAA7097}"/>
          </ac:picMkLst>
        </pc:picChg>
      </pc:sldChg>
      <pc:sldChg chg="delSp modSp mod">
        <pc:chgData name="Rita Hiltunen" userId="3ba0df6f-4160-478d-879d-8482f0bd4b46" providerId="ADAL" clId="{A7867CB2-D82C-4DF6-8161-58A53B5AD663}" dt="2022-11-08T14:49:07.167" v="2560" actId="14100"/>
        <pc:sldMkLst>
          <pc:docMk/>
          <pc:sldMk cId="1523596462" sldId="415"/>
        </pc:sldMkLst>
        <pc:spChg chg="mod">
          <ac:chgData name="Rita Hiltunen" userId="3ba0df6f-4160-478d-879d-8482f0bd4b46" providerId="ADAL" clId="{A7867CB2-D82C-4DF6-8161-58A53B5AD663}" dt="2022-11-08T14:48:59.535" v="2555" actId="14100"/>
          <ac:spMkLst>
            <pc:docMk/>
            <pc:sldMk cId="1523596462" sldId="415"/>
            <ac:spMk id="6" creationId="{70475A98-7132-4DEC-AE54-3915B45193A5}"/>
          </ac:spMkLst>
        </pc:spChg>
        <pc:spChg chg="del">
          <ac:chgData name="Rita Hiltunen" userId="3ba0df6f-4160-478d-879d-8482f0bd4b46" providerId="ADAL" clId="{A7867CB2-D82C-4DF6-8161-58A53B5AD663}" dt="2022-11-08T14:42:21.588" v="2475" actId="478"/>
          <ac:spMkLst>
            <pc:docMk/>
            <pc:sldMk cId="1523596462" sldId="415"/>
            <ac:spMk id="8" creationId="{54565B9A-0E81-4FC6-BA89-F1A0E7C1DA4C}"/>
          </ac:spMkLst>
        </pc:spChg>
        <pc:spChg chg="mod">
          <ac:chgData name="Rita Hiltunen" userId="3ba0df6f-4160-478d-879d-8482f0bd4b46" providerId="ADAL" clId="{A7867CB2-D82C-4DF6-8161-58A53B5AD663}" dt="2022-11-08T14:48:49.984" v="2552" actId="20577"/>
          <ac:spMkLst>
            <pc:docMk/>
            <pc:sldMk cId="1523596462" sldId="415"/>
            <ac:spMk id="12" creationId="{C8F99277-8340-4081-AE14-43E372EF8614}"/>
          </ac:spMkLst>
        </pc:spChg>
        <pc:picChg chg="mod">
          <ac:chgData name="Rita Hiltunen" userId="3ba0df6f-4160-478d-879d-8482f0bd4b46" providerId="ADAL" clId="{A7867CB2-D82C-4DF6-8161-58A53B5AD663}" dt="2022-11-08T14:49:07.167" v="2560" actId="14100"/>
          <ac:picMkLst>
            <pc:docMk/>
            <pc:sldMk cId="1523596462" sldId="415"/>
            <ac:picMk id="5" creationId="{6D7D6FCA-5DEA-486F-A71C-15191AF288FE}"/>
          </ac:picMkLst>
        </pc:picChg>
        <pc:picChg chg="mod">
          <ac:chgData name="Rita Hiltunen" userId="3ba0df6f-4160-478d-879d-8482f0bd4b46" providerId="ADAL" clId="{A7867CB2-D82C-4DF6-8161-58A53B5AD663}" dt="2022-11-08T14:49:01.649" v="2556" actId="1076"/>
          <ac:picMkLst>
            <pc:docMk/>
            <pc:sldMk cId="1523596462" sldId="415"/>
            <ac:picMk id="13" creationId="{13D17904-B78C-439B-8C32-34051CAA7097}"/>
          </ac:picMkLst>
        </pc:picChg>
      </pc:sldChg>
      <pc:sldChg chg="addSp delSp modSp mod modAnim">
        <pc:chgData name="Rita Hiltunen" userId="3ba0df6f-4160-478d-879d-8482f0bd4b46" providerId="ADAL" clId="{A7867CB2-D82C-4DF6-8161-58A53B5AD663}" dt="2022-11-08T14:54:06.313" v="2612" actId="1035"/>
        <pc:sldMkLst>
          <pc:docMk/>
          <pc:sldMk cId="1009963390" sldId="416"/>
        </pc:sldMkLst>
        <pc:spChg chg="mod">
          <ac:chgData name="Rita Hiltunen" userId="3ba0df6f-4160-478d-879d-8482f0bd4b46" providerId="ADAL" clId="{A7867CB2-D82C-4DF6-8161-58A53B5AD663}" dt="2022-11-08T14:53:50.886" v="2606" actId="1076"/>
          <ac:spMkLst>
            <pc:docMk/>
            <pc:sldMk cId="1009963390" sldId="416"/>
            <ac:spMk id="4" creationId="{A3BE5AEE-4868-F1D2-BF7E-7A55083B307F}"/>
          </ac:spMkLst>
        </pc:spChg>
        <pc:spChg chg="mod">
          <ac:chgData name="Rita Hiltunen" userId="3ba0df6f-4160-478d-879d-8482f0bd4b46" providerId="ADAL" clId="{A7867CB2-D82C-4DF6-8161-58A53B5AD663}" dt="2022-11-08T14:49:35.680" v="2569" actId="14100"/>
          <ac:spMkLst>
            <pc:docMk/>
            <pc:sldMk cId="1009963390" sldId="416"/>
            <ac:spMk id="6" creationId="{70475A98-7132-4DEC-AE54-3915B45193A5}"/>
          </ac:spMkLst>
        </pc:spChg>
        <pc:spChg chg="add mod">
          <ac:chgData name="Rita Hiltunen" userId="3ba0df6f-4160-478d-879d-8482f0bd4b46" providerId="ADAL" clId="{A7867CB2-D82C-4DF6-8161-58A53B5AD663}" dt="2022-11-08T14:53:27.336" v="2601" actId="1076"/>
          <ac:spMkLst>
            <pc:docMk/>
            <pc:sldMk cId="1009963390" sldId="416"/>
            <ac:spMk id="7" creationId="{A24D2CC5-9A34-2971-544F-36C922DF8AB9}"/>
          </ac:spMkLst>
        </pc:spChg>
        <pc:spChg chg="del">
          <ac:chgData name="Rita Hiltunen" userId="3ba0df6f-4160-478d-879d-8482f0bd4b46" providerId="ADAL" clId="{A7867CB2-D82C-4DF6-8161-58A53B5AD663}" dt="2022-11-08T14:42:27.949" v="2477" actId="478"/>
          <ac:spMkLst>
            <pc:docMk/>
            <pc:sldMk cId="1009963390" sldId="416"/>
            <ac:spMk id="8" creationId="{54565B9A-0E81-4FC6-BA89-F1A0E7C1DA4C}"/>
          </ac:spMkLst>
        </pc:spChg>
        <pc:spChg chg="mod">
          <ac:chgData name="Rita Hiltunen" userId="3ba0df6f-4160-478d-879d-8482f0bd4b46" providerId="ADAL" clId="{A7867CB2-D82C-4DF6-8161-58A53B5AD663}" dt="2022-11-08T14:53:56.198" v="2607" actId="1076"/>
          <ac:spMkLst>
            <pc:docMk/>
            <pc:sldMk cId="1009963390" sldId="416"/>
            <ac:spMk id="9" creationId="{D4578C8A-5E57-2EF0-B5C8-ABC92E3B2860}"/>
          </ac:spMkLst>
        </pc:spChg>
        <pc:spChg chg="mod">
          <ac:chgData name="Rita Hiltunen" userId="3ba0df6f-4160-478d-879d-8482f0bd4b46" providerId="ADAL" clId="{A7867CB2-D82C-4DF6-8161-58A53B5AD663}" dt="2022-11-08T14:54:06.313" v="2612" actId="1035"/>
          <ac:spMkLst>
            <pc:docMk/>
            <pc:sldMk cId="1009963390" sldId="416"/>
            <ac:spMk id="12" creationId="{C8F99277-8340-4081-AE14-43E372EF8614}"/>
          </ac:spMkLst>
        </pc:spChg>
        <pc:picChg chg="mod ord">
          <ac:chgData name="Rita Hiltunen" userId="3ba0df6f-4160-478d-879d-8482f0bd4b46" providerId="ADAL" clId="{A7867CB2-D82C-4DF6-8161-58A53B5AD663}" dt="2022-11-08T14:52:16.336" v="2583" actId="1076"/>
          <ac:picMkLst>
            <pc:docMk/>
            <pc:sldMk cId="1009963390" sldId="416"/>
            <ac:picMk id="5" creationId="{6D7D6FCA-5DEA-486F-A71C-15191AF288FE}"/>
          </ac:picMkLst>
        </pc:picChg>
      </pc:sldChg>
      <pc:sldChg chg="addSp modSp mod modAnim modNotesTx">
        <pc:chgData name="Rita Hiltunen" userId="3ba0df6f-4160-478d-879d-8482f0bd4b46" providerId="ADAL" clId="{A7867CB2-D82C-4DF6-8161-58A53B5AD663}" dt="2022-11-08T14:56:30.328" v="2632" actId="1076"/>
        <pc:sldMkLst>
          <pc:docMk/>
          <pc:sldMk cId="1379023321" sldId="417"/>
        </pc:sldMkLst>
        <pc:spChg chg="add mod">
          <ac:chgData name="Rita Hiltunen" userId="3ba0df6f-4160-478d-879d-8482f0bd4b46" providerId="ADAL" clId="{A7867CB2-D82C-4DF6-8161-58A53B5AD663}" dt="2022-11-08T14:54:29.419" v="2615" actId="20577"/>
          <ac:spMkLst>
            <pc:docMk/>
            <pc:sldMk cId="1379023321" sldId="417"/>
            <ac:spMk id="6" creationId="{4D0EF3A8-E2D8-28B4-EA6D-1F7979E34E6F}"/>
          </ac:spMkLst>
        </pc:spChg>
        <pc:spChg chg="mod">
          <ac:chgData name="Rita Hiltunen" userId="3ba0df6f-4160-478d-879d-8482f0bd4b46" providerId="ADAL" clId="{A7867CB2-D82C-4DF6-8161-58A53B5AD663}" dt="2022-11-08T14:56:06.344" v="2631" actId="20577"/>
          <ac:spMkLst>
            <pc:docMk/>
            <pc:sldMk cId="1379023321" sldId="417"/>
            <ac:spMk id="12" creationId="{C8F99277-8340-4081-AE14-43E372EF8614}"/>
          </ac:spMkLst>
        </pc:spChg>
        <pc:grpChg chg="mod">
          <ac:chgData name="Rita Hiltunen" userId="3ba0df6f-4160-478d-879d-8482f0bd4b46" providerId="ADAL" clId="{A7867CB2-D82C-4DF6-8161-58A53B5AD663}" dt="2022-11-08T14:55:56.520" v="2628" actId="1076"/>
          <ac:grpSpMkLst>
            <pc:docMk/>
            <pc:sldMk cId="1379023321" sldId="417"/>
            <ac:grpSpMk id="3" creationId="{C1F5735B-C72B-68AB-26FE-37B42B70F39A}"/>
          </ac:grpSpMkLst>
        </pc:grpChg>
        <pc:grpChg chg="mod">
          <ac:chgData name="Rita Hiltunen" userId="3ba0df6f-4160-478d-879d-8482f0bd4b46" providerId="ADAL" clId="{A7867CB2-D82C-4DF6-8161-58A53B5AD663}" dt="2022-11-08T14:56:30.328" v="2632" actId="1076"/>
          <ac:grpSpMkLst>
            <pc:docMk/>
            <pc:sldMk cId="1379023321" sldId="417"/>
            <ac:grpSpMk id="9" creationId="{AC342782-3271-075D-B609-FCC60DC392EA}"/>
          </ac:grpSpMkLst>
        </pc:grpChg>
      </pc:sldChg>
      <pc:sldChg chg="modNotesTx">
        <pc:chgData name="Rita Hiltunen" userId="3ba0df6f-4160-478d-879d-8482f0bd4b46" providerId="ADAL" clId="{A7867CB2-D82C-4DF6-8161-58A53B5AD663}" dt="2022-11-08T15:10:10.481" v="2837" actId="20577"/>
        <pc:sldMkLst>
          <pc:docMk/>
          <pc:sldMk cId="2882326898" sldId="418"/>
        </pc:sldMkLst>
      </pc:sldChg>
      <pc:sldChg chg="addSp delSp modSp mod delAnim modAnim">
        <pc:chgData name="Rita Hiltunen" userId="3ba0df6f-4160-478d-879d-8482f0bd4b46" providerId="ADAL" clId="{A7867CB2-D82C-4DF6-8161-58A53B5AD663}" dt="2022-11-08T14:25:43.408" v="2232" actId="122"/>
        <pc:sldMkLst>
          <pc:docMk/>
          <pc:sldMk cId="1964765788" sldId="419"/>
        </pc:sldMkLst>
        <pc:spChg chg="mod">
          <ac:chgData name="Rita Hiltunen" userId="3ba0df6f-4160-478d-879d-8482f0bd4b46" providerId="ADAL" clId="{A7867CB2-D82C-4DF6-8161-58A53B5AD663}" dt="2022-11-08T14:25:43.408" v="2232" actId="122"/>
          <ac:spMkLst>
            <pc:docMk/>
            <pc:sldMk cId="1964765788" sldId="419"/>
            <ac:spMk id="2" creationId="{0389D08A-1C10-4FE0-AA02-0676C5EFB575}"/>
          </ac:spMkLst>
        </pc:spChg>
        <pc:spChg chg="add mod">
          <ac:chgData name="Rita Hiltunen" userId="3ba0df6f-4160-478d-879d-8482f0bd4b46" providerId="ADAL" clId="{A7867CB2-D82C-4DF6-8161-58A53B5AD663}" dt="2022-11-08T14:25:36.310" v="2231" actId="1076"/>
          <ac:spMkLst>
            <pc:docMk/>
            <pc:sldMk cId="1964765788" sldId="419"/>
            <ac:spMk id="3" creationId="{BE554AD0-B6DE-A6D2-C1A5-050F9A5317A8}"/>
          </ac:spMkLst>
        </pc:spChg>
        <pc:spChg chg="del mod">
          <ac:chgData name="Rita Hiltunen" userId="3ba0df6f-4160-478d-879d-8482f0bd4b46" providerId="ADAL" clId="{A7867CB2-D82C-4DF6-8161-58A53B5AD663}" dt="2022-11-08T12:15:45.309" v="17" actId="478"/>
          <ac:spMkLst>
            <pc:docMk/>
            <pc:sldMk cId="1964765788" sldId="419"/>
            <ac:spMk id="9" creationId="{012C109A-4589-44F4-BEBA-DB2962A247A0}"/>
          </ac:spMkLst>
        </pc:spChg>
        <pc:spChg chg="mod">
          <ac:chgData name="Rita Hiltunen" userId="3ba0df6f-4160-478d-879d-8482f0bd4b46" providerId="ADAL" clId="{A7867CB2-D82C-4DF6-8161-58A53B5AD663}" dt="2022-11-08T14:25:34.431" v="2230" actId="1076"/>
          <ac:spMkLst>
            <pc:docMk/>
            <pc:sldMk cId="1964765788" sldId="419"/>
            <ac:spMk id="10" creationId="{22AE9582-CBD6-42B1-A571-B7E7CD3F7396}"/>
          </ac:spMkLst>
        </pc:spChg>
        <pc:spChg chg="mod ord">
          <ac:chgData name="Rita Hiltunen" userId="3ba0df6f-4160-478d-879d-8482f0bd4b46" providerId="ADAL" clId="{A7867CB2-D82C-4DF6-8161-58A53B5AD663}" dt="2022-11-08T14:24:43.641" v="2221" actId="164"/>
          <ac:spMkLst>
            <pc:docMk/>
            <pc:sldMk cId="1964765788" sldId="419"/>
            <ac:spMk id="11" creationId="{2C4D525B-BE26-4752-A089-DD9DFFF4F07A}"/>
          </ac:spMkLst>
        </pc:spChg>
        <pc:spChg chg="mod">
          <ac:chgData name="Rita Hiltunen" userId="3ba0df6f-4160-478d-879d-8482f0bd4b46" providerId="ADAL" clId="{A7867CB2-D82C-4DF6-8161-58A53B5AD663}" dt="2022-11-08T14:24:43.641" v="2221" actId="164"/>
          <ac:spMkLst>
            <pc:docMk/>
            <pc:sldMk cId="1964765788" sldId="419"/>
            <ac:spMk id="12" creationId="{C8F99277-8340-4081-AE14-43E372EF8614}"/>
          </ac:spMkLst>
        </pc:spChg>
        <pc:grpChg chg="add mod">
          <ac:chgData name="Rita Hiltunen" userId="3ba0df6f-4160-478d-879d-8482f0bd4b46" providerId="ADAL" clId="{A7867CB2-D82C-4DF6-8161-58A53B5AD663}" dt="2022-11-08T14:24:43.641" v="2221" actId="164"/>
          <ac:grpSpMkLst>
            <pc:docMk/>
            <pc:sldMk cId="1964765788" sldId="419"/>
            <ac:grpSpMk id="4" creationId="{211458FF-2917-913D-168B-05C7A89CF64F}"/>
          </ac:grpSpMkLst>
        </pc:grpChg>
      </pc:sldChg>
      <pc:sldChg chg="addSp delSp modSp add del mod ord modTransition modAnim">
        <pc:chgData name="Rita Hiltunen" userId="3ba0df6f-4160-478d-879d-8482f0bd4b46" providerId="ADAL" clId="{A7867CB2-D82C-4DF6-8161-58A53B5AD663}" dt="2022-11-08T13:12:28.829" v="1104" actId="47"/>
        <pc:sldMkLst>
          <pc:docMk/>
          <pc:sldMk cId="1689998662" sldId="424"/>
        </pc:sldMkLst>
        <pc:spChg chg="mod">
          <ac:chgData name="Rita Hiltunen" userId="3ba0df6f-4160-478d-879d-8482f0bd4b46" providerId="ADAL" clId="{A7867CB2-D82C-4DF6-8161-58A53B5AD663}" dt="2022-11-08T13:02:06.369" v="864" actId="20577"/>
          <ac:spMkLst>
            <pc:docMk/>
            <pc:sldMk cId="1689998662" sldId="424"/>
            <ac:spMk id="7" creationId="{4D19F00E-2F6B-45E4-A68D-34F0C057330D}"/>
          </ac:spMkLst>
        </pc:spChg>
        <pc:spChg chg="mod">
          <ac:chgData name="Rita Hiltunen" userId="3ba0df6f-4160-478d-879d-8482f0bd4b46" providerId="ADAL" clId="{A7867CB2-D82C-4DF6-8161-58A53B5AD663}" dt="2022-11-08T13:02:05.130" v="863" actId="5793"/>
          <ac:spMkLst>
            <pc:docMk/>
            <pc:sldMk cId="1689998662" sldId="424"/>
            <ac:spMk id="10" creationId="{9B3076B4-D7F2-41D5-AA0A-5C626A6D59E4}"/>
          </ac:spMkLst>
        </pc:spChg>
        <pc:spChg chg="mod">
          <ac:chgData name="Rita Hiltunen" userId="3ba0df6f-4160-478d-879d-8482f0bd4b46" providerId="ADAL" clId="{A7867CB2-D82C-4DF6-8161-58A53B5AD663}" dt="2022-11-08T13:01:58.413" v="860" actId="20577"/>
          <ac:spMkLst>
            <pc:docMk/>
            <pc:sldMk cId="1689998662" sldId="424"/>
            <ac:spMk id="12" creationId="{AEEEEB9F-CC7F-4413-9C98-B1857CE3965B}"/>
          </ac:spMkLst>
        </pc:spChg>
        <pc:spChg chg="mod">
          <ac:chgData name="Rita Hiltunen" userId="3ba0df6f-4160-478d-879d-8482f0bd4b46" providerId="ADAL" clId="{A7867CB2-D82C-4DF6-8161-58A53B5AD663}" dt="2022-11-08T13:02:00.138" v="861" actId="20577"/>
          <ac:spMkLst>
            <pc:docMk/>
            <pc:sldMk cId="1689998662" sldId="424"/>
            <ac:spMk id="18" creationId="{CDC23272-3C41-45BD-9512-329CFD108C44}"/>
          </ac:spMkLst>
        </pc:spChg>
        <pc:grpChg chg="add mod ord">
          <ac:chgData name="Rita Hiltunen" userId="3ba0df6f-4160-478d-879d-8482f0bd4b46" providerId="ADAL" clId="{A7867CB2-D82C-4DF6-8161-58A53B5AD663}" dt="2022-11-08T13:00:55.905" v="857" actId="166"/>
          <ac:grpSpMkLst>
            <pc:docMk/>
            <pc:sldMk cId="1689998662" sldId="424"/>
            <ac:grpSpMk id="3" creationId="{A0C4485F-4E7C-FFA4-9A2B-E7E11239FBA5}"/>
          </ac:grpSpMkLst>
        </pc:grpChg>
        <pc:picChg chg="mod">
          <ac:chgData name="Rita Hiltunen" userId="3ba0df6f-4160-478d-879d-8482f0bd4b46" providerId="ADAL" clId="{A7867CB2-D82C-4DF6-8161-58A53B5AD663}" dt="2022-11-08T13:00:43.671" v="855" actId="164"/>
          <ac:picMkLst>
            <pc:docMk/>
            <pc:sldMk cId="1689998662" sldId="424"/>
            <ac:picMk id="13" creationId="{22F2D2F9-70F0-4D42-AE3E-70ECCFA0E93F}"/>
          </ac:picMkLst>
        </pc:picChg>
        <pc:picChg chg="del mod">
          <ac:chgData name="Rita Hiltunen" userId="3ba0df6f-4160-478d-879d-8482f0bd4b46" providerId="ADAL" clId="{A7867CB2-D82C-4DF6-8161-58A53B5AD663}" dt="2022-11-08T13:01:04.676" v="859" actId="478"/>
          <ac:picMkLst>
            <pc:docMk/>
            <pc:sldMk cId="1689998662" sldId="424"/>
            <ac:picMk id="16" creationId="{A902EECE-5329-493B-8B05-F8B039DCE636}"/>
          </ac:picMkLst>
        </pc:picChg>
      </pc:sldChg>
      <pc:sldChg chg="add del">
        <pc:chgData name="Rita Hiltunen" userId="3ba0df6f-4160-478d-879d-8482f0bd4b46" providerId="ADAL" clId="{A7867CB2-D82C-4DF6-8161-58A53B5AD663}" dt="2022-11-08T13:05:24.051" v="940" actId="47"/>
        <pc:sldMkLst>
          <pc:docMk/>
          <pc:sldMk cId="400715227" sldId="425"/>
        </pc:sldMkLst>
      </pc:sldChg>
      <pc:sldChg chg="modSp add mod ord modNotesTx">
        <pc:chgData name="Rita Hiltunen" userId="3ba0df6f-4160-478d-879d-8482f0bd4b46" providerId="ADAL" clId="{A7867CB2-D82C-4DF6-8161-58A53B5AD663}" dt="2022-11-08T13:11:11.128" v="1032" actId="20577"/>
        <pc:sldMkLst>
          <pc:docMk/>
          <pc:sldMk cId="2010427919" sldId="425"/>
        </pc:sldMkLst>
        <pc:spChg chg="mod">
          <ac:chgData name="Rita Hiltunen" userId="3ba0df6f-4160-478d-879d-8482f0bd4b46" providerId="ADAL" clId="{A7867CB2-D82C-4DF6-8161-58A53B5AD663}" dt="2022-11-08T13:10:37.525" v="1031" actId="1076"/>
          <ac:spMkLst>
            <pc:docMk/>
            <pc:sldMk cId="2010427919" sldId="425"/>
            <ac:spMk id="14" creationId="{65005B1C-8EC2-42C5-8D3C-7D0421491736}"/>
          </ac:spMkLst>
        </pc:spChg>
      </pc:sldChg>
      <pc:sldChg chg="modSp add mod ord modAnim modNotesTx">
        <pc:chgData name="Rita Hiltunen" userId="3ba0df6f-4160-478d-879d-8482f0bd4b46" providerId="ADAL" clId="{A7867CB2-D82C-4DF6-8161-58A53B5AD663}" dt="2022-11-08T14:07:06.630" v="1995" actId="1076"/>
        <pc:sldMkLst>
          <pc:docMk/>
          <pc:sldMk cId="3225574962" sldId="426"/>
        </pc:sldMkLst>
        <pc:spChg chg="mod">
          <ac:chgData name="Rita Hiltunen" userId="3ba0df6f-4160-478d-879d-8482f0bd4b46" providerId="ADAL" clId="{A7867CB2-D82C-4DF6-8161-58A53B5AD663}" dt="2022-11-08T14:07:06.630" v="1995" actId="1076"/>
          <ac:spMkLst>
            <pc:docMk/>
            <pc:sldMk cId="3225574962" sldId="426"/>
            <ac:spMk id="18" creationId="{CDC23272-3C41-45BD-9512-329CFD108C44}"/>
          </ac:spMkLst>
        </pc:spChg>
        <pc:grpChg chg="ord">
          <ac:chgData name="Rita Hiltunen" userId="3ba0df6f-4160-478d-879d-8482f0bd4b46" providerId="ADAL" clId="{A7867CB2-D82C-4DF6-8161-58A53B5AD663}" dt="2022-11-08T13:14:14.218" v="1119" actId="166"/>
          <ac:grpSpMkLst>
            <pc:docMk/>
            <pc:sldMk cId="3225574962" sldId="426"/>
            <ac:grpSpMk id="15" creationId="{51557CBE-92E8-42BF-8706-56A7874951EB}"/>
          </ac:grpSpMkLst>
        </pc:grpChg>
      </pc:sldChg>
      <pc:sldChg chg="modSp add mod ord modAnim">
        <pc:chgData name="Rita Hiltunen" userId="3ba0df6f-4160-478d-879d-8482f0bd4b46" providerId="ADAL" clId="{A7867CB2-D82C-4DF6-8161-58A53B5AD663}" dt="2022-11-08T14:06:52.509" v="1982" actId="1076"/>
        <pc:sldMkLst>
          <pc:docMk/>
          <pc:sldMk cId="1692608634" sldId="427"/>
        </pc:sldMkLst>
        <pc:spChg chg="mod">
          <ac:chgData name="Rita Hiltunen" userId="3ba0df6f-4160-478d-879d-8482f0bd4b46" providerId="ADAL" clId="{A7867CB2-D82C-4DF6-8161-58A53B5AD663}" dt="2022-11-08T14:06:52.509" v="1982" actId="1076"/>
          <ac:spMkLst>
            <pc:docMk/>
            <pc:sldMk cId="1692608634" sldId="427"/>
            <ac:spMk id="18" creationId="{CDC23272-3C41-45BD-9512-329CFD108C44}"/>
          </ac:spMkLst>
        </pc:spChg>
        <pc:grpChg chg="ord">
          <ac:chgData name="Rita Hiltunen" userId="3ba0df6f-4160-478d-879d-8482f0bd4b46" providerId="ADAL" clId="{A7867CB2-D82C-4DF6-8161-58A53B5AD663}" dt="2022-11-08T13:14:09.354" v="1118" actId="166"/>
          <ac:grpSpMkLst>
            <pc:docMk/>
            <pc:sldMk cId="1692608634" sldId="427"/>
            <ac:grpSpMk id="3" creationId="{5D99F839-86F7-BC1C-3BB6-E84008089401}"/>
          </ac:grpSpMkLst>
        </pc:grpChg>
      </pc:sldChg>
      <pc:sldChg chg="addSp modSp add mod ord modAnim">
        <pc:chgData name="Rita Hiltunen" userId="3ba0df6f-4160-478d-879d-8482f0bd4b46" providerId="ADAL" clId="{A7867CB2-D82C-4DF6-8161-58A53B5AD663}" dt="2022-11-08T14:06:39.183" v="1962" actId="1076"/>
        <pc:sldMkLst>
          <pc:docMk/>
          <pc:sldMk cId="232353820" sldId="428"/>
        </pc:sldMkLst>
        <pc:spChg chg="mod">
          <ac:chgData name="Rita Hiltunen" userId="3ba0df6f-4160-478d-879d-8482f0bd4b46" providerId="ADAL" clId="{A7867CB2-D82C-4DF6-8161-58A53B5AD663}" dt="2022-11-08T14:06:39.183" v="1962" actId="1076"/>
          <ac:spMkLst>
            <pc:docMk/>
            <pc:sldMk cId="232353820" sldId="428"/>
            <ac:spMk id="18" creationId="{CDC23272-3C41-45BD-9512-329CFD108C44}"/>
          </ac:spMkLst>
        </pc:spChg>
        <pc:grpChg chg="add mod ord">
          <ac:chgData name="Rita Hiltunen" userId="3ba0df6f-4160-478d-879d-8482f0bd4b46" providerId="ADAL" clId="{A7867CB2-D82C-4DF6-8161-58A53B5AD663}" dt="2022-11-08T14:06:33.514" v="1958" actId="20577"/>
          <ac:grpSpMkLst>
            <pc:docMk/>
            <pc:sldMk cId="232353820" sldId="428"/>
            <ac:grpSpMk id="4" creationId="{6466461B-B772-9011-8310-06F0DC94E91D}"/>
          </ac:grpSpMkLst>
        </pc:grpChg>
        <pc:picChg chg="mod">
          <ac:chgData name="Rita Hiltunen" userId="3ba0df6f-4160-478d-879d-8482f0bd4b46" providerId="ADAL" clId="{A7867CB2-D82C-4DF6-8161-58A53B5AD663}" dt="2022-11-08T14:06:33.514" v="1958" actId="20577"/>
          <ac:picMkLst>
            <pc:docMk/>
            <pc:sldMk cId="232353820" sldId="428"/>
            <ac:picMk id="17" creationId="{3156ED39-FB95-4581-8446-C297495EEC37}"/>
          </ac:picMkLst>
        </pc:picChg>
      </pc:sldChg>
      <pc:sldChg chg="delSp modSp add mod ord delAnim modAnim">
        <pc:chgData name="Rita Hiltunen" userId="3ba0df6f-4160-478d-879d-8482f0bd4b46" providerId="ADAL" clId="{A7867CB2-D82C-4DF6-8161-58A53B5AD663}" dt="2022-11-08T15:04:46.952" v="2710"/>
        <pc:sldMkLst>
          <pc:docMk/>
          <pc:sldMk cId="1735978798" sldId="429"/>
        </pc:sldMkLst>
        <pc:spChg chg="mod">
          <ac:chgData name="Rita Hiltunen" userId="3ba0df6f-4160-478d-879d-8482f0bd4b46" providerId="ADAL" clId="{A7867CB2-D82C-4DF6-8161-58A53B5AD663}" dt="2022-11-08T15:04:35.592" v="2705" actId="1076"/>
          <ac:spMkLst>
            <pc:docMk/>
            <pc:sldMk cId="1735978798" sldId="429"/>
            <ac:spMk id="18" creationId="{3E915B3C-5EB7-4674-BB13-D24B24652E66}"/>
          </ac:spMkLst>
        </pc:spChg>
        <pc:grpChg chg="del">
          <ac:chgData name="Rita Hiltunen" userId="3ba0df6f-4160-478d-879d-8482f0bd4b46" providerId="ADAL" clId="{A7867CB2-D82C-4DF6-8161-58A53B5AD663}" dt="2022-11-08T15:04:04.290" v="2696" actId="478"/>
          <ac:grpSpMkLst>
            <pc:docMk/>
            <pc:sldMk cId="1735978798" sldId="429"/>
            <ac:grpSpMk id="2" creationId="{BB3C8C1B-B81F-41D6-A7D8-BBF8FD71F787}"/>
          </ac:grpSpMkLst>
        </pc:grpChg>
        <pc:grpChg chg="mod">
          <ac:chgData name="Rita Hiltunen" userId="3ba0df6f-4160-478d-879d-8482f0bd4b46" providerId="ADAL" clId="{A7867CB2-D82C-4DF6-8161-58A53B5AD663}" dt="2022-11-08T15:04:37.296" v="2706" actId="1076"/>
          <ac:grpSpMkLst>
            <pc:docMk/>
            <pc:sldMk cId="1735978798" sldId="429"/>
            <ac:grpSpMk id="9" creationId="{05994950-2C13-4953-AEFA-929563603710}"/>
          </ac:grpSpMkLst>
        </pc:grpChg>
        <pc:grpChg chg="del">
          <ac:chgData name="Rita Hiltunen" userId="3ba0df6f-4160-478d-879d-8482f0bd4b46" providerId="ADAL" clId="{A7867CB2-D82C-4DF6-8161-58A53B5AD663}" dt="2022-11-08T15:04:00.480" v="2695" actId="478"/>
          <ac:grpSpMkLst>
            <pc:docMk/>
            <pc:sldMk cId="1735978798" sldId="429"/>
            <ac:grpSpMk id="13" creationId="{12098110-6CC8-40CA-8FED-A70377E3BF1A}"/>
          </ac:grpSpMkLst>
        </pc:grpChg>
      </pc:sldChg>
      <pc:sldChg chg="addSp modSp add mod ord modAnim modNotesTx">
        <pc:chgData name="Rita Hiltunen" userId="3ba0df6f-4160-478d-879d-8482f0bd4b46" providerId="ADAL" clId="{A7867CB2-D82C-4DF6-8161-58A53B5AD663}" dt="2022-11-08T15:15:56.313" v="2958"/>
        <pc:sldMkLst>
          <pc:docMk/>
          <pc:sldMk cId="3867757564" sldId="430"/>
        </pc:sldMkLst>
        <pc:spChg chg="mod">
          <ac:chgData name="Rita Hiltunen" userId="3ba0df6f-4160-478d-879d-8482f0bd4b46" providerId="ADAL" clId="{A7867CB2-D82C-4DF6-8161-58A53B5AD663}" dt="2022-11-08T15:15:17.712" v="2948" actId="1076"/>
          <ac:spMkLst>
            <pc:docMk/>
            <pc:sldMk cId="3867757564" sldId="430"/>
            <ac:spMk id="2" creationId="{E971F2F6-BF2A-405A-B2ED-6B0DC7241C92}"/>
          </ac:spMkLst>
        </pc:spChg>
        <pc:spChg chg="mod">
          <ac:chgData name="Rita Hiltunen" userId="3ba0df6f-4160-478d-879d-8482f0bd4b46" providerId="ADAL" clId="{A7867CB2-D82C-4DF6-8161-58A53B5AD663}" dt="2022-11-08T15:14:14.226" v="2903" actId="1076"/>
          <ac:spMkLst>
            <pc:docMk/>
            <pc:sldMk cId="3867757564" sldId="430"/>
            <ac:spMk id="7" creationId="{4D19F00E-2F6B-45E4-A68D-34F0C057330D}"/>
          </ac:spMkLst>
        </pc:spChg>
        <pc:spChg chg="mod">
          <ac:chgData name="Rita Hiltunen" userId="3ba0df6f-4160-478d-879d-8482f0bd4b46" providerId="ADAL" clId="{A7867CB2-D82C-4DF6-8161-58A53B5AD663}" dt="2022-11-08T15:15:25.087" v="2950" actId="1076"/>
          <ac:spMkLst>
            <pc:docMk/>
            <pc:sldMk cId="3867757564" sldId="430"/>
            <ac:spMk id="10" creationId="{9B3076B4-D7F2-41D5-AA0A-5C626A6D59E4}"/>
          </ac:spMkLst>
        </pc:spChg>
        <pc:spChg chg="mod">
          <ac:chgData name="Rita Hiltunen" userId="3ba0df6f-4160-478d-879d-8482f0bd4b46" providerId="ADAL" clId="{A7867CB2-D82C-4DF6-8161-58A53B5AD663}" dt="2022-11-08T15:14:47.639" v="2910" actId="1076"/>
          <ac:spMkLst>
            <pc:docMk/>
            <pc:sldMk cId="3867757564" sldId="430"/>
            <ac:spMk id="12" creationId="{AEEEEB9F-CC7F-4413-9C98-B1857CE3965B}"/>
          </ac:spMkLst>
        </pc:spChg>
        <pc:spChg chg="mod">
          <ac:chgData name="Rita Hiltunen" userId="3ba0df6f-4160-478d-879d-8482f0bd4b46" providerId="ADAL" clId="{A7867CB2-D82C-4DF6-8161-58A53B5AD663}" dt="2022-11-08T15:15:54.975" v="2957" actId="164"/>
          <ac:spMkLst>
            <pc:docMk/>
            <pc:sldMk cId="3867757564" sldId="430"/>
            <ac:spMk id="18" creationId="{CDC23272-3C41-45BD-9512-329CFD108C44}"/>
          </ac:spMkLst>
        </pc:spChg>
        <pc:grpChg chg="add mod">
          <ac:chgData name="Rita Hiltunen" userId="3ba0df6f-4160-478d-879d-8482f0bd4b46" providerId="ADAL" clId="{A7867CB2-D82C-4DF6-8161-58A53B5AD663}" dt="2022-11-08T15:15:54.975" v="2957" actId="164"/>
          <ac:grpSpMkLst>
            <pc:docMk/>
            <pc:sldMk cId="3867757564" sldId="430"/>
            <ac:grpSpMk id="4" creationId="{657D485F-E101-F7FE-A9B7-DF0D3D73BC9B}"/>
          </ac:grpSpMkLst>
        </pc:grpChg>
        <pc:grpChg chg="mod">
          <ac:chgData name="Rita Hiltunen" userId="3ba0df6f-4160-478d-879d-8482f0bd4b46" providerId="ADAL" clId="{A7867CB2-D82C-4DF6-8161-58A53B5AD663}" dt="2022-11-08T15:15:27.831" v="2951" actId="1076"/>
          <ac:grpSpMkLst>
            <pc:docMk/>
            <pc:sldMk cId="3867757564" sldId="430"/>
            <ac:grpSpMk id="14" creationId="{AFFEDE55-BE7F-4A94-A626-3BD0BE3AFFC3}"/>
          </ac:grpSpMkLst>
        </pc:grpChg>
        <pc:picChg chg="mod">
          <ac:chgData name="Rita Hiltunen" userId="3ba0df6f-4160-478d-879d-8482f0bd4b46" providerId="ADAL" clId="{A7867CB2-D82C-4DF6-8161-58A53B5AD663}" dt="2022-11-08T15:15:21.905" v="2949" actId="1076"/>
          <ac:picMkLst>
            <pc:docMk/>
            <pc:sldMk cId="3867757564" sldId="430"/>
            <ac:picMk id="9" creationId="{A20ABD5F-83EF-4208-9307-E1C705B9D1B2}"/>
          </ac:picMkLst>
        </pc:picChg>
        <pc:picChg chg="mod">
          <ac:chgData name="Rita Hiltunen" userId="3ba0df6f-4160-478d-879d-8482f0bd4b46" providerId="ADAL" clId="{A7867CB2-D82C-4DF6-8161-58A53B5AD663}" dt="2022-11-08T15:15:54.975" v="2957" actId="164"/>
          <ac:picMkLst>
            <pc:docMk/>
            <pc:sldMk cId="3867757564" sldId="430"/>
            <ac:picMk id="17" creationId="{3156ED39-FB95-4581-8446-C297495EEC37}"/>
          </ac:picMkLst>
        </pc:picChg>
      </pc:sldChg>
    </pc:docChg>
  </pc:docChgLst>
  <pc:docChgLst>
    <pc:chgData name="Rita Hiltunen" userId="S::rita.hiltunen@spek.fi::3ba0df6f-4160-478d-879d-8482f0bd4b46" providerId="AD" clId="Web-{D5987D79-D1D9-4989-85F6-CEFC47066966}"/>
    <pc:docChg chg="modSld">
      <pc:chgData name="Rita Hiltunen" userId="S::rita.hiltunen@spek.fi::3ba0df6f-4160-478d-879d-8482f0bd4b46" providerId="AD" clId="Web-{D5987D79-D1D9-4989-85F6-CEFC47066966}" dt="2022-11-02T12:04:07.268" v="15" actId="14100"/>
      <pc:docMkLst>
        <pc:docMk/>
      </pc:docMkLst>
      <pc:sldChg chg="addSp modSp">
        <pc:chgData name="Rita Hiltunen" userId="S::rita.hiltunen@spek.fi::3ba0df6f-4160-478d-879d-8482f0bd4b46" providerId="AD" clId="Web-{D5987D79-D1D9-4989-85F6-CEFC47066966}" dt="2022-11-02T12:04:07.268" v="15" actId="14100"/>
        <pc:sldMkLst>
          <pc:docMk/>
          <pc:sldMk cId="3430403574" sldId="386"/>
        </pc:sldMkLst>
        <pc:spChg chg="add mod">
          <ac:chgData name="Rita Hiltunen" userId="S::rita.hiltunen@spek.fi::3ba0df6f-4160-478d-879d-8482f0bd4b46" providerId="AD" clId="Web-{D5987D79-D1D9-4989-85F6-CEFC47066966}" dt="2022-11-02T12:04:07.268" v="15" actId="14100"/>
          <ac:spMkLst>
            <pc:docMk/>
            <pc:sldMk cId="3430403574" sldId="386"/>
            <ac:spMk id="2" creationId="{C67DBFC4-5816-C925-74CB-ED3C47EC635F}"/>
          </ac:spMkLst>
        </pc:spChg>
      </pc:sldChg>
    </pc:docChg>
  </pc:docChgLst>
  <pc:docChgLst>
    <pc:chgData name="Marjo Rinne" userId="e6cc2233-e4d9-481b-a572-e6fba53c2487" providerId="ADAL" clId="{866714A1-2A05-422F-BA4C-B9E7A2C32F63}"/>
    <pc:docChg chg="undo custSel modSld sldOrd">
      <pc:chgData name="Marjo Rinne" userId="e6cc2233-e4d9-481b-a572-e6fba53c2487" providerId="ADAL" clId="{866714A1-2A05-422F-BA4C-B9E7A2C32F63}" dt="2022-11-02T12:02:19.436" v="20" actId="14100"/>
      <pc:docMkLst>
        <pc:docMk/>
      </pc:docMkLst>
      <pc:sldChg chg="ord modNotesTx">
        <pc:chgData name="Marjo Rinne" userId="e6cc2233-e4d9-481b-a572-e6fba53c2487" providerId="ADAL" clId="{866714A1-2A05-422F-BA4C-B9E7A2C32F63}" dt="2022-11-02T10:48:32.082" v="15" actId="20577"/>
        <pc:sldMkLst>
          <pc:docMk/>
          <pc:sldMk cId="1745300087" sldId="342"/>
        </pc:sldMkLst>
      </pc:sldChg>
      <pc:sldChg chg="modSp mod modAnim">
        <pc:chgData name="Marjo Rinne" userId="e6cc2233-e4d9-481b-a572-e6fba53c2487" providerId="ADAL" clId="{866714A1-2A05-422F-BA4C-B9E7A2C32F63}" dt="2022-11-02T12:02:19.436" v="20" actId="14100"/>
        <pc:sldMkLst>
          <pc:docMk/>
          <pc:sldMk cId="3430403574" sldId="386"/>
        </pc:sldMkLst>
        <pc:spChg chg="mod">
          <ac:chgData name="Marjo Rinne" userId="e6cc2233-e4d9-481b-a572-e6fba53c2487" providerId="ADAL" clId="{866714A1-2A05-422F-BA4C-B9E7A2C32F63}" dt="2022-11-02T12:02:13.431" v="18"/>
          <ac:spMkLst>
            <pc:docMk/>
            <pc:sldMk cId="3430403574" sldId="386"/>
            <ac:spMk id="14" creationId="{38F9E71E-DA10-4117-B0F9-FAD9563107E0}"/>
          </ac:spMkLst>
        </pc:spChg>
        <pc:picChg chg="mod">
          <ac:chgData name="Marjo Rinne" userId="e6cc2233-e4d9-481b-a572-e6fba53c2487" providerId="ADAL" clId="{866714A1-2A05-422F-BA4C-B9E7A2C32F63}" dt="2022-11-02T12:02:19.436" v="20" actId="14100"/>
          <ac:picMkLst>
            <pc:docMk/>
            <pc:sldMk cId="3430403574" sldId="386"/>
            <ac:picMk id="12" creationId="{AD4C03FD-7217-4D3D-9F2E-808156D332FF}"/>
          </ac:picMkLst>
        </pc:picChg>
      </pc:sldChg>
      <pc:sldChg chg="modSp">
        <pc:chgData name="Marjo Rinne" userId="e6cc2233-e4d9-481b-a572-e6fba53c2487" providerId="ADAL" clId="{866714A1-2A05-422F-BA4C-B9E7A2C32F63}" dt="2022-11-02T10:47:36.721" v="2" actId="20577"/>
        <pc:sldMkLst>
          <pc:docMk/>
          <pc:sldMk cId="631603718" sldId="393"/>
        </pc:sldMkLst>
        <pc:spChg chg="mod">
          <ac:chgData name="Marjo Rinne" userId="e6cc2233-e4d9-481b-a572-e6fba53c2487" providerId="ADAL" clId="{866714A1-2A05-422F-BA4C-B9E7A2C32F63}" dt="2022-11-02T10:47:36.721" v="2" actId="20577"/>
          <ac:spMkLst>
            <pc:docMk/>
            <pc:sldMk cId="631603718" sldId="393"/>
            <ac:spMk id="24" creationId="{6501698A-B841-4181-A771-CCEDFC50F937}"/>
          </ac:spMkLst>
        </pc:spChg>
      </pc:sldChg>
    </pc:docChg>
  </pc:docChgLst>
  <pc:docChgLst>
    <pc:chgData name="Rita Hiltunen" userId="S::rita.hiltunen@spek.fi::3ba0df6f-4160-478d-879d-8482f0bd4b46" providerId="AD" clId="Web-{D8EAA097-05A4-4FFF-B947-E6D5BE445A96}"/>
    <pc:docChg chg="modSld">
      <pc:chgData name="Rita Hiltunen" userId="S::rita.hiltunen@spek.fi::3ba0df6f-4160-478d-879d-8482f0bd4b46" providerId="AD" clId="Web-{D8EAA097-05A4-4FFF-B947-E6D5BE445A96}" dt="2022-11-15T14:15:45.821" v="17" actId="1076"/>
      <pc:docMkLst>
        <pc:docMk/>
      </pc:docMkLst>
      <pc:sldChg chg="addSp delSp modSp">
        <pc:chgData name="Rita Hiltunen" userId="S::rita.hiltunen@spek.fi::3ba0df6f-4160-478d-879d-8482f0bd4b46" providerId="AD" clId="Web-{D8EAA097-05A4-4FFF-B947-E6D5BE445A96}" dt="2022-11-15T14:15:45.821" v="17" actId="1076"/>
        <pc:sldMkLst>
          <pc:docMk/>
          <pc:sldMk cId="2016230904" sldId="436"/>
        </pc:sldMkLst>
        <pc:spChg chg="mod">
          <ac:chgData name="Rita Hiltunen" userId="S::rita.hiltunen@spek.fi::3ba0df6f-4160-478d-879d-8482f0bd4b46" providerId="AD" clId="Web-{D8EAA097-05A4-4FFF-B947-E6D5BE445A96}" dt="2022-11-15T14:13:10.404" v="11" actId="20577"/>
          <ac:spMkLst>
            <pc:docMk/>
            <pc:sldMk cId="2016230904" sldId="436"/>
            <ac:spMk id="4" creationId="{3FA2F400-6AB4-D3AD-1A8D-C51C055925FC}"/>
          </ac:spMkLst>
        </pc:spChg>
        <pc:spChg chg="del">
          <ac:chgData name="Rita Hiltunen" userId="S::rita.hiltunen@spek.fi::3ba0df6f-4160-478d-879d-8482f0bd4b46" providerId="AD" clId="Web-{D8EAA097-05A4-4FFF-B947-E6D5BE445A96}" dt="2022-11-15T14:15:24.696" v="12"/>
          <ac:spMkLst>
            <pc:docMk/>
            <pc:sldMk cId="2016230904" sldId="436"/>
            <ac:spMk id="8" creationId="{C69CE0B4-20DD-EB04-3F63-9F3C741A91CA}"/>
          </ac:spMkLst>
        </pc:spChg>
        <pc:picChg chg="add mod">
          <ac:chgData name="Rita Hiltunen" userId="S::rita.hiltunen@spek.fi::3ba0df6f-4160-478d-879d-8482f0bd4b46" providerId="AD" clId="Web-{D8EAA097-05A4-4FFF-B947-E6D5BE445A96}" dt="2022-11-15T14:15:45.821" v="17" actId="1076"/>
          <ac:picMkLst>
            <pc:docMk/>
            <pc:sldMk cId="2016230904" sldId="436"/>
            <ac:picMk id="3" creationId="{BDFC4584-FF22-F8EE-1518-B96D097D2BCD}"/>
          </ac:picMkLst>
        </pc:picChg>
      </pc:sldChg>
    </pc:docChg>
  </pc:docChgLst>
  <pc:docChgLst>
    <pc:chgData name="Rita Hiltunen" userId="S::rita.hiltunen@spek.fi::3ba0df6f-4160-478d-879d-8482f0bd4b46" providerId="AD" clId="Web-{E0371786-150A-4DC1-984D-19541524B1DE}"/>
    <pc:docChg chg="modSld">
      <pc:chgData name="Rita Hiltunen" userId="S::rita.hiltunen@spek.fi::3ba0df6f-4160-478d-879d-8482f0bd4b46" providerId="AD" clId="Web-{E0371786-150A-4DC1-984D-19541524B1DE}" dt="2022-11-08T15:21:02.191" v="25" actId="1076"/>
      <pc:docMkLst>
        <pc:docMk/>
      </pc:docMkLst>
      <pc:sldChg chg="modSp">
        <pc:chgData name="Rita Hiltunen" userId="S::rita.hiltunen@spek.fi::3ba0df6f-4160-478d-879d-8482f0bd4b46" providerId="AD" clId="Web-{E0371786-150A-4DC1-984D-19541524B1DE}" dt="2022-11-08T15:20:29.941" v="17" actId="1076"/>
        <pc:sldMkLst>
          <pc:docMk/>
          <pc:sldMk cId="2275297930" sldId="371"/>
        </pc:sldMkLst>
        <pc:spChg chg="mod">
          <ac:chgData name="Rita Hiltunen" userId="S::rita.hiltunen@spek.fi::3ba0df6f-4160-478d-879d-8482f0bd4b46" providerId="AD" clId="Web-{E0371786-150A-4DC1-984D-19541524B1DE}" dt="2022-11-08T15:20:29.941" v="17" actId="1076"/>
          <ac:spMkLst>
            <pc:docMk/>
            <pc:sldMk cId="2275297930" sldId="371"/>
            <ac:spMk id="14" creationId="{65005B1C-8EC2-42C5-8D3C-7D0421491736}"/>
          </ac:spMkLst>
        </pc:spChg>
      </pc:sldChg>
      <pc:sldChg chg="delSp modSp delAnim">
        <pc:chgData name="Rita Hiltunen" userId="S::rita.hiltunen@spek.fi::3ba0df6f-4160-478d-879d-8482f0bd4b46" providerId="AD" clId="Web-{E0371786-150A-4DC1-984D-19541524B1DE}" dt="2022-11-08T15:20:10.191" v="4" actId="1076"/>
        <pc:sldMkLst>
          <pc:docMk/>
          <pc:sldMk cId="3278283399" sldId="372"/>
        </pc:sldMkLst>
        <pc:spChg chg="del">
          <ac:chgData name="Rita Hiltunen" userId="S::rita.hiltunen@spek.fi::3ba0df6f-4160-478d-879d-8482f0bd4b46" providerId="AD" clId="Web-{E0371786-150A-4DC1-984D-19541524B1DE}" dt="2022-11-08T15:19:54.909" v="0"/>
          <ac:spMkLst>
            <pc:docMk/>
            <pc:sldMk cId="3278283399" sldId="372"/>
            <ac:spMk id="18" creationId="{CDC23272-3C41-45BD-9512-329CFD108C44}"/>
          </ac:spMkLst>
        </pc:spChg>
        <pc:grpChg chg="mod">
          <ac:chgData name="Rita Hiltunen" userId="S::rita.hiltunen@spek.fi::3ba0df6f-4160-478d-879d-8482f0bd4b46" providerId="AD" clId="Web-{E0371786-150A-4DC1-984D-19541524B1DE}" dt="2022-11-08T15:20:02.519" v="2" actId="1076"/>
          <ac:grpSpMkLst>
            <pc:docMk/>
            <pc:sldMk cId="3278283399" sldId="372"/>
            <ac:grpSpMk id="3" creationId="{5D99F839-86F7-BC1C-3BB6-E84008089401}"/>
          </ac:grpSpMkLst>
        </pc:grpChg>
        <pc:grpChg chg="mod">
          <ac:chgData name="Rita Hiltunen" userId="S::rita.hiltunen@spek.fi::3ba0df6f-4160-478d-879d-8482f0bd4b46" providerId="AD" clId="Web-{E0371786-150A-4DC1-984D-19541524B1DE}" dt="2022-11-08T15:20:10.191" v="4" actId="1076"/>
          <ac:grpSpMkLst>
            <pc:docMk/>
            <pc:sldMk cId="3278283399" sldId="372"/>
            <ac:grpSpMk id="14" creationId="{AFFEDE55-BE7F-4A94-A626-3BD0BE3AFFC3}"/>
          </ac:grpSpMkLst>
        </pc:grpChg>
        <pc:grpChg chg="mod">
          <ac:chgData name="Rita Hiltunen" userId="S::rita.hiltunen@spek.fi::3ba0df6f-4160-478d-879d-8482f0bd4b46" providerId="AD" clId="Web-{E0371786-150A-4DC1-984D-19541524B1DE}" dt="2022-11-08T15:20:02.675" v="3" actId="1076"/>
          <ac:grpSpMkLst>
            <pc:docMk/>
            <pc:sldMk cId="3278283399" sldId="372"/>
            <ac:grpSpMk id="15" creationId="{51557CBE-92E8-42BF-8706-56A7874951EB}"/>
          </ac:grpSpMkLst>
        </pc:grpChg>
        <pc:picChg chg="del">
          <ac:chgData name="Rita Hiltunen" userId="S::rita.hiltunen@spek.fi::3ba0df6f-4160-478d-879d-8482f0bd4b46" providerId="AD" clId="Web-{E0371786-150A-4DC1-984D-19541524B1DE}" dt="2022-11-08T15:20:02.081" v="1"/>
          <ac:picMkLst>
            <pc:docMk/>
            <pc:sldMk cId="3278283399" sldId="372"/>
            <ac:picMk id="17" creationId="{3156ED39-FB95-4581-8446-C297495EEC37}"/>
          </ac:picMkLst>
        </pc:picChg>
      </pc:sldChg>
      <pc:sldChg chg="delSp modSp">
        <pc:chgData name="Rita Hiltunen" userId="S::rita.hiltunen@spek.fi::3ba0df6f-4160-478d-879d-8482f0bd4b46" providerId="AD" clId="Web-{E0371786-150A-4DC1-984D-19541524B1DE}" dt="2022-11-08T15:20:41.519" v="21" actId="1076"/>
        <pc:sldMkLst>
          <pc:docMk/>
          <pc:sldMk cId="3225574962" sldId="426"/>
        </pc:sldMkLst>
        <pc:spChg chg="del">
          <ac:chgData name="Rita Hiltunen" userId="S::rita.hiltunen@spek.fi::3ba0df6f-4160-478d-879d-8482f0bd4b46" providerId="AD" clId="Web-{E0371786-150A-4DC1-984D-19541524B1DE}" dt="2022-11-08T15:20:41.019" v="18"/>
          <ac:spMkLst>
            <pc:docMk/>
            <pc:sldMk cId="3225574962" sldId="426"/>
            <ac:spMk id="18" creationId="{CDC23272-3C41-45BD-9512-329CFD108C44}"/>
          </ac:spMkLst>
        </pc:spChg>
        <pc:grpChg chg="mod">
          <ac:chgData name="Rita Hiltunen" userId="S::rita.hiltunen@spek.fi::3ba0df6f-4160-478d-879d-8482f0bd4b46" providerId="AD" clId="Web-{E0371786-150A-4DC1-984D-19541524B1DE}" dt="2022-11-08T15:20:41.332" v="20" actId="1076"/>
          <ac:grpSpMkLst>
            <pc:docMk/>
            <pc:sldMk cId="3225574962" sldId="426"/>
            <ac:grpSpMk id="3" creationId="{5D99F839-86F7-BC1C-3BB6-E84008089401}"/>
          </ac:grpSpMkLst>
        </pc:grpChg>
        <pc:grpChg chg="mod">
          <ac:chgData name="Rita Hiltunen" userId="S::rita.hiltunen@spek.fi::3ba0df6f-4160-478d-879d-8482f0bd4b46" providerId="AD" clId="Web-{E0371786-150A-4DC1-984D-19541524B1DE}" dt="2022-11-08T15:20:41.519" v="21" actId="1076"/>
          <ac:grpSpMkLst>
            <pc:docMk/>
            <pc:sldMk cId="3225574962" sldId="426"/>
            <ac:grpSpMk id="15" creationId="{51557CBE-92E8-42BF-8706-56A7874951EB}"/>
          </ac:grpSpMkLst>
        </pc:grpChg>
        <pc:picChg chg="del">
          <ac:chgData name="Rita Hiltunen" userId="S::rita.hiltunen@spek.fi::3ba0df6f-4160-478d-879d-8482f0bd4b46" providerId="AD" clId="Web-{E0371786-150A-4DC1-984D-19541524B1DE}" dt="2022-11-08T15:20:41.097" v="19"/>
          <ac:picMkLst>
            <pc:docMk/>
            <pc:sldMk cId="3225574962" sldId="426"/>
            <ac:picMk id="17" creationId="{3156ED39-FB95-4581-8446-C297495EEC37}"/>
          </ac:picMkLst>
        </pc:picChg>
      </pc:sldChg>
      <pc:sldChg chg="delSp modSp">
        <pc:chgData name="Rita Hiltunen" userId="S::rita.hiltunen@spek.fi::3ba0df6f-4160-478d-879d-8482f0bd4b46" providerId="AD" clId="Web-{E0371786-150A-4DC1-984D-19541524B1DE}" dt="2022-11-08T15:21:02.191" v="25" actId="1076"/>
        <pc:sldMkLst>
          <pc:docMk/>
          <pc:sldMk cId="1692608634" sldId="427"/>
        </pc:sldMkLst>
        <pc:spChg chg="del">
          <ac:chgData name="Rita Hiltunen" userId="S::rita.hiltunen@spek.fi::3ba0df6f-4160-478d-879d-8482f0bd4b46" providerId="AD" clId="Web-{E0371786-150A-4DC1-984D-19541524B1DE}" dt="2022-11-08T15:20:56.066" v="23"/>
          <ac:spMkLst>
            <pc:docMk/>
            <pc:sldMk cId="1692608634" sldId="427"/>
            <ac:spMk id="18" creationId="{CDC23272-3C41-45BD-9512-329CFD108C44}"/>
          </ac:spMkLst>
        </pc:spChg>
        <pc:grpChg chg="mod">
          <ac:chgData name="Rita Hiltunen" userId="S::rita.hiltunen@spek.fi::3ba0df6f-4160-478d-879d-8482f0bd4b46" providerId="AD" clId="Web-{E0371786-150A-4DC1-984D-19541524B1DE}" dt="2022-11-08T15:21:02.035" v="24" actId="1076"/>
          <ac:grpSpMkLst>
            <pc:docMk/>
            <pc:sldMk cId="1692608634" sldId="427"/>
            <ac:grpSpMk id="3" creationId="{5D99F839-86F7-BC1C-3BB6-E84008089401}"/>
          </ac:grpSpMkLst>
        </pc:grpChg>
        <pc:grpChg chg="mod">
          <ac:chgData name="Rita Hiltunen" userId="S::rita.hiltunen@spek.fi::3ba0df6f-4160-478d-879d-8482f0bd4b46" providerId="AD" clId="Web-{E0371786-150A-4DC1-984D-19541524B1DE}" dt="2022-11-08T15:21:02.191" v="25" actId="1076"/>
          <ac:grpSpMkLst>
            <pc:docMk/>
            <pc:sldMk cId="1692608634" sldId="427"/>
            <ac:grpSpMk id="15" creationId="{51557CBE-92E8-42BF-8706-56A7874951EB}"/>
          </ac:grpSpMkLst>
        </pc:grpChg>
        <pc:picChg chg="del">
          <ac:chgData name="Rita Hiltunen" userId="S::rita.hiltunen@spek.fi::3ba0df6f-4160-478d-879d-8482f0bd4b46" providerId="AD" clId="Web-{E0371786-150A-4DC1-984D-19541524B1DE}" dt="2022-11-08T15:20:53.457" v="22"/>
          <ac:picMkLst>
            <pc:docMk/>
            <pc:sldMk cId="1692608634" sldId="427"/>
            <ac:picMk id="17" creationId="{3156ED39-FB95-4581-8446-C297495EEC37}"/>
          </ac:picMkLst>
        </pc:picChg>
      </pc:sldChg>
    </pc:docChg>
  </pc:docChgLst>
  <pc:docChgLst>
    <pc:chgData name="Johanna Kuittinen" userId="a63d62df-fcfb-45c0-9f98-cbab8e1e414f" providerId="ADAL" clId="{E761A24B-851D-404D-A10E-D67B1810DAA8}"/>
    <pc:docChg chg="undo redo custSel addSld delSld modSld sldOrd addMainMaster modMainMaster modSection">
      <pc:chgData name="Johanna Kuittinen" userId="a63d62df-fcfb-45c0-9f98-cbab8e1e414f" providerId="ADAL" clId="{E761A24B-851D-404D-A10E-D67B1810DAA8}" dt="2022-10-27T13:24:02.501" v="5226"/>
      <pc:docMkLst>
        <pc:docMk/>
      </pc:docMkLst>
      <pc:sldChg chg="del">
        <pc:chgData name="Johanna Kuittinen" userId="a63d62df-fcfb-45c0-9f98-cbab8e1e414f" providerId="ADAL" clId="{E761A24B-851D-404D-A10E-D67B1810DAA8}" dt="2022-10-26T09:25:52.764" v="438" actId="47"/>
        <pc:sldMkLst>
          <pc:docMk/>
          <pc:sldMk cId="0" sldId="258"/>
        </pc:sldMkLst>
      </pc:sldChg>
      <pc:sldChg chg="delSp modSp del mod delAnim">
        <pc:chgData name="Johanna Kuittinen" userId="a63d62df-fcfb-45c0-9f98-cbab8e1e414f" providerId="ADAL" clId="{E761A24B-851D-404D-A10E-D67B1810DAA8}" dt="2022-10-26T09:57:20.819" v="996" actId="47"/>
        <pc:sldMkLst>
          <pc:docMk/>
          <pc:sldMk cId="0" sldId="259"/>
        </pc:sldMkLst>
        <pc:spChg chg="mod">
          <ac:chgData name="Johanna Kuittinen" userId="a63d62df-fcfb-45c0-9f98-cbab8e1e414f" providerId="ADAL" clId="{E761A24B-851D-404D-A10E-D67B1810DAA8}" dt="2022-10-26T09:56:47.265" v="983"/>
          <ac:spMkLst>
            <pc:docMk/>
            <pc:sldMk cId="0" sldId="259"/>
            <ac:spMk id="12" creationId="{854456F5-8C3C-432E-8A91-A18B56E92B61}"/>
          </ac:spMkLst>
        </pc:spChg>
        <pc:grpChg chg="del">
          <ac:chgData name="Johanna Kuittinen" userId="a63d62df-fcfb-45c0-9f98-cbab8e1e414f" providerId="ADAL" clId="{E761A24B-851D-404D-A10E-D67B1810DAA8}" dt="2022-10-26T09:54:04.122" v="954" actId="21"/>
          <ac:grpSpMkLst>
            <pc:docMk/>
            <pc:sldMk cId="0" sldId="259"/>
            <ac:grpSpMk id="42" creationId="{2B2B98E7-4D61-06B2-0CE5-9BBD66B5E16C}"/>
          </ac:grpSpMkLst>
        </pc:grpChg>
        <pc:grpChg chg="del">
          <ac:chgData name="Johanna Kuittinen" userId="a63d62df-fcfb-45c0-9f98-cbab8e1e414f" providerId="ADAL" clId="{E761A24B-851D-404D-A10E-D67B1810DAA8}" dt="2022-10-26T09:54:35.753" v="961" actId="21"/>
          <ac:grpSpMkLst>
            <pc:docMk/>
            <pc:sldMk cId="0" sldId="259"/>
            <ac:grpSpMk id="52" creationId="{640B443F-CE0E-A699-9E2E-D25924B206A4}"/>
          </ac:grpSpMkLst>
        </pc:grpChg>
        <pc:grpChg chg="mod">
          <ac:chgData name="Johanna Kuittinen" userId="a63d62df-fcfb-45c0-9f98-cbab8e1e414f" providerId="ADAL" clId="{E761A24B-851D-404D-A10E-D67B1810DAA8}" dt="2022-10-26T09:46:59.778" v="846" actId="1076"/>
          <ac:grpSpMkLst>
            <pc:docMk/>
            <pc:sldMk cId="0" sldId="259"/>
            <ac:grpSpMk id="56" creationId="{4D66868C-8973-CA2C-6A8F-03D6E7276D03}"/>
          </ac:grpSpMkLst>
        </pc:grpChg>
        <pc:picChg chg="del mod">
          <ac:chgData name="Johanna Kuittinen" userId="a63d62df-fcfb-45c0-9f98-cbab8e1e414f" providerId="ADAL" clId="{E761A24B-851D-404D-A10E-D67B1810DAA8}" dt="2022-10-26T09:54:20.011" v="958" actId="21"/>
          <ac:picMkLst>
            <pc:docMk/>
            <pc:sldMk cId="0" sldId="259"/>
            <ac:picMk id="19" creationId="{19721A09-9A6E-B33F-8B3C-CD49853D8667}"/>
          </ac:picMkLst>
        </pc:picChg>
        <pc:picChg chg="del">
          <ac:chgData name="Johanna Kuittinen" userId="a63d62df-fcfb-45c0-9f98-cbab8e1e414f" providerId="ADAL" clId="{E761A24B-851D-404D-A10E-D67B1810DAA8}" dt="2022-10-26T09:53:49.246" v="951" actId="21"/>
          <ac:picMkLst>
            <pc:docMk/>
            <pc:sldMk cId="0" sldId="259"/>
            <ac:picMk id="44" creationId="{003F7D5E-2C2A-1A28-77BD-74CF4B88575C}"/>
          </ac:picMkLst>
        </pc:picChg>
        <pc:picChg chg="del mod">
          <ac:chgData name="Johanna Kuittinen" userId="a63d62df-fcfb-45c0-9f98-cbab8e1e414f" providerId="ADAL" clId="{E761A24B-851D-404D-A10E-D67B1810DAA8}" dt="2022-10-26T09:53:11.958" v="938" actId="21"/>
          <ac:picMkLst>
            <pc:docMk/>
            <pc:sldMk cId="0" sldId="259"/>
            <ac:picMk id="55" creationId="{3C6066DE-8D27-4EF2-990A-B33AA1248D3E}"/>
          </ac:picMkLst>
        </pc:picChg>
      </pc:sldChg>
      <pc:sldChg chg="add del">
        <pc:chgData name="Johanna Kuittinen" userId="a63d62df-fcfb-45c0-9f98-cbab8e1e414f" providerId="ADAL" clId="{E761A24B-851D-404D-A10E-D67B1810DAA8}" dt="2022-10-26T11:15:41.268" v="1089" actId="47"/>
        <pc:sldMkLst>
          <pc:docMk/>
          <pc:sldMk cId="0" sldId="260"/>
        </pc:sldMkLst>
      </pc:sldChg>
      <pc:sldChg chg="modSp del mod">
        <pc:chgData name="Johanna Kuittinen" userId="a63d62df-fcfb-45c0-9f98-cbab8e1e414f" providerId="ADAL" clId="{E761A24B-851D-404D-A10E-D67B1810DAA8}" dt="2022-10-26T11:24:10.393" v="1365" actId="47"/>
        <pc:sldMkLst>
          <pc:docMk/>
          <pc:sldMk cId="0" sldId="261"/>
        </pc:sldMkLst>
        <pc:grpChg chg="mod">
          <ac:chgData name="Johanna Kuittinen" userId="a63d62df-fcfb-45c0-9f98-cbab8e1e414f" providerId="ADAL" clId="{E761A24B-851D-404D-A10E-D67B1810DAA8}" dt="2022-10-26T11:20:57.266" v="1272" actId="1076"/>
          <ac:grpSpMkLst>
            <pc:docMk/>
            <pc:sldMk cId="0" sldId="261"/>
            <ac:grpSpMk id="7" creationId="{4762F79A-689E-830A-5563-6185D79F36A6}"/>
          </ac:grpSpMkLst>
        </pc:grpChg>
      </pc:sldChg>
      <pc:sldChg chg="del">
        <pc:chgData name="Johanna Kuittinen" userId="a63d62df-fcfb-45c0-9f98-cbab8e1e414f" providerId="ADAL" clId="{E761A24B-851D-404D-A10E-D67B1810DAA8}" dt="2022-10-26T11:30:46.196" v="1490" actId="47"/>
        <pc:sldMkLst>
          <pc:docMk/>
          <pc:sldMk cId="0" sldId="262"/>
        </pc:sldMkLst>
      </pc:sldChg>
      <pc:sldChg chg="del">
        <pc:chgData name="Johanna Kuittinen" userId="a63d62df-fcfb-45c0-9f98-cbab8e1e414f" providerId="ADAL" clId="{E761A24B-851D-404D-A10E-D67B1810DAA8}" dt="2022-10-26T09:46:50.411" v="845" actId="47"/>
        <pc:sldMkLst>
          <pc:docMk/>
          <pc:sldMk cId="0" sldId="263"/>
        </pc:sldMkLst>
      </pc:sldChg>
      <pc:sldChg chg="del">
        <pc:chgData name="Johanna Kuittinen" userId="a63d62df-fcfb-45c0-9f98-cbab8e1e414f" providerId="ADAL" clId="{E761A24B-851D-404D-A10E-D67B1810DAA8}" dt="2022-10-26T12:48:09.872" v="2683" actId="47"/>
        <pc:sldMkLst>
          <pc:docMk/>
          <pc:sldMk cId="0" sldId="267"/>
        </pc:sldMkLst>
      </pc:sldChg>
      <pc:sldChg chg="del">
        <pc:chgData name="Johanna Kuittinen" userId="a63d62df-fcfb-45c0-9f98-cbab8e1e414f" providerId="ADAL" clId="{E761A24B-851D-404D-A10E-D67B1810DAA8}" dt="2022-10-27T07:02:18.409" v="3957" actId="47"/>
        <pc:sldMkLst>
          <pc:docMk/>
          <pc:sldMk cId="0" sldId="268"/>
        </pc:sldMkLst>
      </pc:sldChg>
      <pc:sldChg chg="modSp del mod">
        <pc:chgData name="Johanna Kuittinen" userId="a63d62df-fcfb-45c0-9f98-cbab8e1e414f" providerId="ADAL" clId="{E761A24B-851D-404D-A10E-D67B1810DAA8}" dt="2022-10-26T11:50:12.847" v="1950" actId="47"/>
        <pc:sldMkLst>
          <pc:docMk/>
          <pc:sldMk cId="0" sldId="274"/>
        </pc:sldMkLst>
        <pc:grpChg chg="mod">
          <ac:chgData name="Johanna Kuittinen" userId="a63d62df-fcfb-45c0-9f98-cbab8e1e414f" providerId="ADAL" clId="{E761A24B-851D-404D-A10E-D67B1810DAA8}" dt="2022-10-26T11:49:45.077" v="1945" actId="14100"/>
          <ac:grpSpMkLst>
            <pc:docMk/>
            <pc:sldMk cId="0" sldId="274"/>
            <ac:grpSpMk id="9" creationId="{A53ED826-DE5A-814C-F079-B136D0753287}"/>
          </ac:grpSpMkLst>
        </pc:grpChg>
      </pc:sldChg>
      <pc:sldChg chg="del">
        <pc:chgData name="Johanna Kuittinen" userId="a63d62df-fcfb-45c0-9f98-cbab8e1e414f" providerId="ADAL" clId="{E761A24B-851D-404D-A10E-D67B1810DAA8}" dt="2022-10-26T11:56:30.961" v="2115" actId="47"/>
        <pc:sldMkLst>
          <pc:docMk/>
          <pc:sldMk cId="0" sldId="275"/>
        </pc:sldMkLst>
      </pc:sldChg>
      <pc:sldChg chg="addSp delSp modSp del mod modClrScheme chgLayout">
        <pc:chgData name="Johanna Kuittinen" userId="a63d62df-fcfb-45c0-9f98-cbab8e1e414f" providerId="ADAL" clId="{E761A24B-851D-404D-A10E-D67B1810DAA8}" dt="2022-10-26T17:01:14.820" v="2941" actId="47"/>
        <pc:sldMkLst>
          <pc:docMk/>
          <pc:sldMk cId="0" sldId="276"/>
        </pc:sldMkLst>
        <pc:spChg chg="add del mod ord">
          <ac:chgData name="Johanna Kuittinen" userId="a63d62df-fcfb-45c0-9f98-cbab8e1e414f" providerId="ADAL" clId="{E761A24B-851D-404D-A10E-D67B1810DAA8}" dt="2022-10-26T16:54:12.017" v="2818" actId="700"/>
          <ac:spMkLst>
            <pc:docMk/>
            <pc:sldMk cId="0" sldId="276"/>
            <ac:spMk id="9" creationId="{46B5229D-E64E-4C57-B297-754E328958AF}"/>
          </ac:spMkLst>
        </pc:spChg>
        <pc:spChg chg="add del mod ord">
          <ac:chgData name="Johanna Kuittinen" userId="a63d62df-fcfb-45c0-9f98-cbab8e1e414f" providerId="ADAL" clId="{E761A24B-851D-404D-A10E-D67B1810DAA8}" dt="2022-10-26T16:54:12.017" v="2818" actId="700"/>
          <ac:spMkLst>
            <pc:docMk/>
            <pc:sldMk cId="0" sldId="276"/>
            <ac:spMk id="11" creationId="{BA3DDFC4-D21C-43DC-B2A3-E6F9ECC02C90}"/>
          </ac:spMkLst>
        </pc:spChg>
        <pc:grpChg chg="mod">
          <ac:chgData name="Johanna Kuittinen" userId="a63d62df-fcfb-45c0-9f98-cbab8e1e414f" providerId="ADAL" clId="{E761A24B-851D-404D-A10E-D67B1810DAA8}" dt="2022-10-26T16:58:27.552" v="2913" actId="1076"/>
          <ac:grpSpMkLst>
            <pc:docMk/>
            <pc:sldMk cId="0" sldId="276"/>
            <ac:grpSpMk id="2" creationId="{015A7328-34AA-EFB0-A90F-990D28A9503F}"/>
          </ac:grpSpMkLst>
        </pc:grpChg>
      </pc:sldChg>
      <pc:sldChg chg="del">
        <pc:chgData name="Johanna Kuittinen" userId="a63d62df-fcfb-45c0-9f98-cbab8e1e414f" providerId="ADAL" clId="{E761A24B-851D-404D-A10E-D67B1810DAA8}" dt="2022-10-27T05:33:08.888" v="3382" actId="47"/>
        <pc:sldMkLst>
          <pc:docMk/>
          <pc:sldMk cId="0" sldId="277"/>
        </pc:sldMkLst>
      </pc:sldChg>
      <pc:sldChg chg="addSp delSp modSp add mod modTransition delAnim modAnim modNotesTx">
        <pc:chgData name="Johanna Kuittinen" userId="a63d62df-fcfb-45c0-9f98-cbab8e1e414f" providerId="ADAL" clId="{E761A24B-851D-404D-A10E-D67B1810DAA8}" dt="2022-10-27T13:11:24.599" v="5063"/>
        <pc:sldMkLst>
          <pc:docMk/>
          <pc:sldMk cId="0" sldId="281"/>
        </pc:sldMkLst>
        <pc:spChg chg="mod">
          <ac:chgData name="Johanna Kuittinen" userId="a63d62df-fcfb-45c0-9f98-cbab8e1e414f" providerId="ADAL" clId="{E761A24B-851D-404D-A10E-D67B1810DAA8}" dt="2022-10-26T09:25:39.107" v="437" actId="403"/>
          <ac:spMkLst>
            <pc:docMk/>
            <pc:sldMk cId="0" sldId="281"/>
            <ac:spMk id="4" creationId="{81120DC9-FE57-444D-B98E-71BCA5CDC995}"/>
          </ac:spMkLst>
        </pc:spChg>
        <pc:spChg chg="mod">
          <ac:chgData name="Johanna Kuittinen" userId="a63d62df-fcfb-45c0-9f98-cbab8e1e414f" providerId="ADAL" clId="{E761A24B-851D-404D-A10E-D67B1810DAA8}" dt="2022-10-26T09:20:26.253" v="335" actId="1076"/>
          <ac:spMkLst>
            <pc:docMk/>
            <pc:sldMk cId="0" sldId="281"/>
            <ac:spMk id="5" creationId="{8A8EE364-5F02-43E3-BDBD-F91049D5F158}"/>
          </ac:spMkLst>
        </pc:spChg>
        <pc:spChg chg="del">
          <ac:chgData name="Johanna Kuittinen" userId="a63d62df-fcfb-45c0-9f98-cbab8e1e414f" providerId="ADAL" clId="{E761A24B-851D-404D-A10E-D67B1810DAA8}" dt="2022-10-26T09:19:22.040" v="303" actId="478"/>
          <ac:spMkLst>
            <pc:docMk/>
            <pc:sldMk cId="0" sldId="281"/>
            <ac:spMk id="9" creationId="{F2869DE6-944F-4B97-9ADC-AD38BACF96C6}"/>
          </ac:spMkLst>
        </pc:spChg>
        <pc:spChg chg="mod">
          <ac:chgData name="Johanna Kuittinen" userId="a63d62df-fcfb-45c0-9f98-cbab8e1e414f" providerId="ADAL" clId="{E761A24B-851D-404D-A10E-D67B1810DAA8}" dt="2022-10-26T09:22:35.006" v="380" actId="403"/>
          <ac:spMkLst>
            <pc:docMk/>
            <pc:sldMk cId="0" sldId="281"/>
            <ac:spMk id="16" creationId="{FBC2DBA7-CF9D-4D86-8CA4-FCD1EB32C106}"/>
          </ac:spMkLst>
        </pc:spChg>
        <pc:spChg chg="del">
          <ac:chgData name="Johanna Kuittinen" userId="a63d62df-fcfb-45c0-9f98-cbab8e1e414f" providerId="ADAL" clId="{E761A24B-851D-404D-A10E-D67B1810DAA8}" dt="2022-10-26T09:20:13.663" v="331" actId="478"/>
          <ac:spMkLst>
            <pc:docMk/>
            <pc:sldMk cId="0" sldId="281"/>
            <ac:spMk id="19" creationId="{F8DE891A-BEDC-431B-A42C-4A5F0A78BDD7}"/>
          </ac:spMkLst>
        </pc:spChg>
        <pc:spChg chg="mod">
          <ac:chgData name="Johanna Kuittinen" userId="a63d62df-fcfb-45c0-9f98-cbab8e1e414f" providerId="ADAL" clId="{E761A24B-851D-404D-A10E-D67B1810DAA8}" dt="2022-10-26T09:21:48.742" v="378" actId="1076"/>
          <ac:spMkLst>
            <pc:docMk/>
            <pc:sldMk cId="0" sldId="281"/>
            <ac:spMk id="26" creationId="{B71C94BF-9A91-4BC7-80C2-CA7427AEFB4A}"/>
          </ac:spMkLst>
        </pc:spChg>
        <pc:spChg chg="mod">
          <ac:chgData name="Johanna Kuittinen" userId="a63d62df-fcfb-45c0-9f98-cbab8e1e414f" providerId="ADAL" clId="{E761A24B-851D-404D-A10E-D67B1810DAA8}" dt="2022-10-26T09:21:44.977" v="377" actId="1076"/>
          <ac:spMkLst>
            <pc:docMk/>
            <pc:sldMk cId="0" sldId="281"/>
            <ac:spMk id="29" creationId="{475FD251-007C-401B-8D6C-F3C394492808}"/>
          </ac:spMkLst>
        </pc:spChg>
        <pc:spChg chg="del mod topLvl">
          <ac:chgData name="Johanna Kuittinen" userId="a63d62df-fcfb-45c0-9f98-cbab8e1e414f" providerId="ADAL" clId="{E761A24B-851D-404D-A10E-D67B1810DAA8}" dt="2022-10-26T09:24:49.184" v="423" actId="21"/>
          <ac:spMkLst>
            <pc:docMk/>
            <pc:sldMk cId="0" sldId="281"/>
            <ac:spMk id="32" creationId="{4638817D-B2FE-40DD-B545-1F3475D36336}"/>
          </ac:spMkLst>
        </pc:spChg>
        <pc:spChg chg="add mod">
          <ac:chgData name="Johanna Kuittinen" userId="a63d62df-fcfb-45c0-9f98-cbab8e1e414f" providerId="ADAL" clId="{E761A24B-851D-404D-A10E-D67B1810DAA8}" dt="2022-10-26T09:20:59.590" v="353" actId="1076"/>
          <ac:spMkLst>
            <pc:docMk/>
            <pc:sldMk cId="0" sldId="281"/>
            <ac:spMk id="33" creationId="{DCC87891-138B-47AD-A8A5-187B83256EB5}"/>
          </ac:spMkLst>
        </pc:spChg>
        <pc:spChg chg="add mod">
          <ac:chgData name="Johanna Kuittinen" userId="a63d62df-fcfb-45c0-9f98-cbab8e1e414f" providerId="ADAL" clId="{E761A24B-851D-404D-A10E-D67B1810DAA8}" dt="2022-10-26T09:21:17.075" v="367" actId="20577"/>
          <ac:spMkLst>
            <pc:docMk/>
            <pc:sldMk cId="0" sldId="281"/>
            <ac:spMk id="34" creationId="{6BCF5D1C-971A-4D7A-8D4A-D2DEB8833553}"/>
          </ac:spMkLst>
        </pc:spChg>
        <pc:spChg chg="add mod">
          <ac:chgData name="Johanna Kuittinen" userId="a63d62df-fcfb-45c0-9f98-cbab8e1e414f" providerId="ADAL" clId="{E761A24B-851D-404D-A10E-D67B1810DAA8}" dt="2022-10-26T09:24:16.186" v="415" actId="1076"/>
          <ac:spMkLst>
            <pc:docMk/>
            <pc:sldMk cId="0" sldId="281"/>
            <ac:spMk id="35" creationId="{D5A9C050-49F4-4EAB-82A3-F972FF5EF769}"/>
          </ac:spMkLst>
        </pc:spChg>
        <pc:spChg chg="add mod">
          <ac:chgData name="Johanna Kuittinen" userId="a63d62df-fcfb-45c0-9f98-cbab8e1e414f" providerId="ADAL" clId="{E761A24B-851D-404D-A10E-D67B1810DAA8}" dt="2022-10-27T07:07:44.228" v="3974" actId="164"/>
          <ac:spMkLst>
            <pc:docMk/>
            <pc:sldMk cId="0" sldId="281"/>
            <ac:spMk id="37" creationId="{3BD5E037-5D0B-40A7-BDB9-E62709998418}"/>
          </ac:spMkLst>
        </pc:spChg>
        <pc:grpChg chg="add mod">
          <ac:chgData name="Johanna Kuittinen" userId="a63d62df-fcfb-45c0-9f98-cbab8e1e414f" providerId="ADAL" clId="{E761A24B-851D-404D-A10E-D67B1810DAA8}" dt="2022-10-27T07:07:44.228" v="3974" actId="164"/>
          <ac:grpSpMkLst>
            <pc:docMk/>
            <pc:sldMk cId="0" sldId="281"/>
            <ac:grpSpMk id="2" creationId="{DB51027D-4797-4C99-86FA-13890378D469}"/>
          </ac:grpSpMkLst>
        </pc:grpChg>
        <pc:grpChg chg="del">
          <ac:chgData name="Johanna Kuittinen" userId="a63d62df-fcfb-45c0-9f98-cbab8e1e414f" providerId="ADAL" clId="{E761A24B-851D-404D-A10E-D67B1810DAA8}" dt="2022-10-26T09:19:52.405" v="325" actId="478"/>
          <ac:grpSpMkLst>
            <pc:docMk/>
            <pc:sldMk cId="0" sldId="281"/>
            <ac:grpSpMk id="15" creationId="{6E504EAF-BB72-4043-9F9B-E296E41E28D2}"/>
          </ac:grpSpMkLst>
        </pc:grpChg>
        <pc:grpChg chg="mod">
          <ac:chgData name="Johanna Kuittinen" userId="a63d62df-fcfb-45c0-9f98-cbab8e1e414f" providerId="ADAL" clId="{E761A24B-851D-404D-A10E-D67B1810DAA8}" dt="2022-10-26T09:19:43.923" v="321" actId="1076"/>
          <ac:grpSpMkLst>
            <pc:docMk/>
            <pc:sldMk cId="0" sldId="281"/>
            <ac:grpSpMk id="18" creationId="{32A03F31-2852-4897-B282-E6F04E242732}"/>
          </ac:grpSpMkLst>
        </pc:grpChg>
        <pc:grpChg chg="del">
          <ac:chgData name="Johanna Kuittinen" userId="a63d62df-fcfb-45c0-9f98-cbab8e1e414f" providerId="ADAL" clId="{E761A24B-851D-404D-A10E-D67B1810DAA8}" dt="2022-10-26T09:19:23.008" v="304" actId="478"/>
          <ac:grpSpMkLst>
            <pc:docMk/>
            <pc:sldMk cId="0" sldId="281"/>
            <ac:grpSpMk id="21" creationId="{D84DAD87-E6FA-4008-B0DC-D7F859F0FBBF}"/>
          </ac:grpSpMkLst>
        </pc:grpChg>
        <pc:grpChg chg="add mod">
          <ac:chgData name="Johanna Kuittinen" userId="a63d62df-fcfb-45c0-9f98-cbab8e1e414f" providerId="ADAL" clId="{E761A24B-851D-404D-A10E-D67B1810DAA8}" dt="2022-10-26T09:20:07.270" v="328" actId="1076"/>
          <ac:grpSpMkLst>
            <pc:docMk/>
            <pc:sldMk cId="0" sldId="281"/>
            <ac:grpSpMk id="23" creationId="{99C0DA6E-B71E-42A4-94CB-821DC47BAE72}"/>
          </ac:grpSpMkLst>
        </pc:grpChg>
        <pc:grpChg chg="add mod">
          <ac:chgData name="Johanna Kuittinen" userId="a63d62df-fcfb-45c0-9f98-cbab8e1e414f" providerId="ADAL" clId="{E761A24B-851D-404D-A10E-D67B1810DAA8}" dt="2022-10-26T09:20:15.756" v="332" actId="1076"/>
          <ac:grpSpMkLst>
            <pc:docMk/>
            <pc:sldMk cId="0" sldId="281"/>
            <ac:grpSpMk id="27" creationId="{49028BB9-E30C-4A08-BAF4-69F55D951D5E}"/>
          </ac:grpSpMkLst>
        </pc:grpChg>
        <pc:grpChg chg="add del mod">
          <ac:chgData name="Johanna Kuittinen" userId="a63d62df-fcfb-45c0-9f98-cbab8e1e414f" providerId="ADAL" clId="{E761A24B-851D-404D-A10E-D67B1810DAA8}" dt="2022-10-26T09:24:49.184" v="423" actId="21"/>
          <ac:grpSpMkLst>
            <pc:docMk/>
            <pc:sldMk cId="0" sldId="281"/>
            <ac:grpSpMk id="30" creationId="{DC2A74DA-8C04-4A54-B1B7-82FDAB7D274E}"/>
          </ac:grpSpMkLst>
        </pc:grpChg>
        <pc:picChg chg="del">
          <ac:chgData name="Johanna Kuittinen" userId="a63d62df-fcfb-45c0-9f98-cbab8e1e414f" providerId="ADAL" clId="{E761A24B-851D-404D-A10E-D67B1810DAA8}" dt="2022-10-26T09:19:51.289" v="324" actId="478"/>
          <ac:picMkLst>
            <pc:docMk/>
            <pc:sldMk cId="0" sldId="281"/>
            <ac:picMk id="20" creationId="{D31E152A-0623-4D8E-899A-F05E68206E5A}"/>
          </ac:picMkLst>
        </pc:picChg>
        <pc:picChg chg="mod">
          <ac:chgData name="Johanna Kuittinen" userId="a63d62df-fcfb-45c0-9f98-cbab8e1e414f" providerId="ADAL" clId="{E761A24B-851D-404D-A10E-D67B1810DAA8}" dt="2022-10-26T09:20:04.900" v="327"/>
          <ac:picMkLst>
            <pc:docMk/>
            <pc:sldMk cId="0" sldId="281"/>
            <ac:picMk id="25" creationId="{4A8881A2-DF87-41DB-AD54-B2EAC314A11C}"/>
          </ac:picMkLst>
        </pc:picChg>
        <pc:picChg chg="mod">
          <ac:chgData name="Johanna Kuittinen" userId="a63d62df-fcfb-45c0-9f98-cbab8e1e414f" providerId="ADAL" clId="{E761A24B-851D-404D-A10E-D67B1810DAA8}" dt="2022-10-26T09:20:08.080" v="329"/>
          <ac:picMkLst>
            <pc:docMk/>
            <pc:sldMk cId="0" sldId="281"/>
            <ac:picMk id="28" creationId="{5D579587-C1AE-4FC4-8830-DB9A4044DFB5}"/>
          </ac:picMkLst>
        </pc:picChg>
        <pc:picChg chg="del mod topLvl">
          <ac:chgData name="Johanna Kuittinen" userId="a63d62df-fcfb-45c0-9f98-cbab8e1e414f" providerId="ADAL" clId="{E761A24B-851D-404D-A10E-D67B1810DAA8}" dt="2022-10-26T09:24:53.752" v="426" actId="478"/>
          <ac:picMkLst>
            <pc:docMk/>
            <pc:sldMk cId="0" sldId="281"/>
            <ac:picMk id="31" creationId="{E21463AB-AAA9-459B-B79B-5583B5D75609}"/>
          </ac:picMkLst>
        </pc:picChg>
        <pc:picChg chg="add mod">
          <ac:chgData name="Johanna Kuittinen" userId="a63d62df-fcfb-45c0-9f98-cbab8e1e414f" providerId="ADAL" clId="{E761A24B-851D-404D-A10E-D67B1810DAA8}" dt="2022-10-27T07:07:44.228" v="3974" actId="164"/>
          <ac:picMkLst>
            <pc:docMk/>
            <pc:sldMk cId="0" sldId="281"/>
            <ac:picMk id="36" creationId="{8809640A-BC21-4FC9-AAC8-9D91434818B9}"/>
          </ac:picMkLst>
        </pc:picChg>
      </pc:sldChg>
      <pc:sldChg chg="del">
        <pc:chgData name="Johanna Kuittinen" userId="a63d62df-fcfb-45c0-9f98-cbab8e1e414f" providerId="ADAL" clId="{E761A24B-851D-404D-A10E-D67B1810DAA8}" dt="2022-10-26T09:09:22.468" v="1" actId="47"/>
        <pc:sldMkLst>
          <pc:docMk/>
          <pc:sldMk cId="937363786" sldId="298"/>
        </pc:sldMkLst>
      </pc:sldChg>
      <pc:sldChg chg="modSp del mod">
        <pc:chgData name="Johanna Kuittinen" userId="a63d62df-fcfb-45c0-9f98-cbab8e1e414f" providerId="ADAL" clId="{E761A24B-851D-404D-A10E-D67B1810DAA8}" dt="2022-10-26T09:12:35.831" v="48" actId="47"/>
        <pc:sldMkLst>
          <pc:docMk/>
          <pc:sldMk cId="2487822022" sldId="321"/>
        </pc:sldMkLst>
        <pc:spChg chg="mod">
          <ac:chgData name="Johanna Kuittinen" userId="a63d62df-fcfb-45c0-9f98-cbab8e1e414f" providerId="ADAL" clId="{E761A24B-851D-404D-A10E-D67B1810DAA8}" dt="2022-10-26T09:11:13.839" v="31" actId="1076"/>
          <ac:spMkLst>
            <pc:docMk/>
            <pc:sldMk cId="2487822022" sldId="321"/>
            <ac:spMk id="5" creationId="{5AE7FAF9-6423-B318-55D5-12BA024F366B}"/>
          </ac:spMkLst>
        </pc:spChg>
      </pc:sldChg>
      <pc:sldChg chg="del">
        <pc:chgData name="Johanna Kuittinen" userId="a63d62df-fcfb-45c0-9f98-cbab8e1e414f" providerId="ADAL" clId="{E761A24B-851D-404D-A10E-D67B1810DAA8}" dt="2022-10-26T09:18:38.208" v="241" actId="47"/>
        <pc:sldMkLst>
          <pc:docMk/>
          <pc:sldMk cId="437474391" sldId="324"/>
        </pc:sldMkLst>
      </pc:sldChg>
      <pc:sldChg chg="modSp mod setBg modClrScheme chgLayout">
        <pc:chgData name="Johanna Kuittinen" userId="a63d62df-fcfb-45c0-9f98-cbab8e1e414f" providerId="ADAL" clId="{E761A24B-851D-404D-A10E-D67B1810DAA8}" dt="2022-10-27T08:22:06.333" v="4168" actId="700"/>
        <pc:sldMkLst>
          <pc:docMk/>
          <pc:sldMk cId="3831624437" sldId="327"/>
        </pc:sldMkLst>
        <pc:spChg chg="mod">
          <ac:chgData name="Johanna Kuittinen" userId="a63d62df-fcfb-45c0-9f98-cbab8e1e414f" providerId="ADAL" clId="{E761A24B-851D-404D-A10E-D67B1810DAA8}" dt="2022-10-27T08:21:13.157" v="4162"/>
          <ac:spMkLst>
            <pc:docMk/>
            <pc:sldMk cId="3831624437" sldId="327"/>
            <ac:spMk id="3" creationId="{B3823434-9F9D-80E3-5B22-DF7AE2B72897}"/>
          </ac:spMkLst>
        </pc:spChg>
        <pc:picChg chg="mod">
          <ac:chgData name="Johanna Kuittinen" userId="a63d62df-fcfb-45c0-9f98-cbab8e1e414f" providerId="ADAL" clId="{E761A24B-851D-404D-A10E-D67B1810DAA8}" dt="2022-10-27T08:21:42.479" v="4165" actId="1076"/>
          <ac:picMkLst>
            <pc:docMk/>
            <pc:sldMk cId="3831624437" sldId="327"/>
            <ac:picMk id="43" creationId="{1D535C5F-01FC-220A-2B6B-C7E3856A6CFC}"/>
          </ac:picMkLst>
        </pc:picChg>
      </pc:sldChg>
      <pc:sldChg chg="del">
        <pc:chgData name="Johanna Kuittinen" userId="a63d62df-fcfb-45c0-9f98-cbab8e1e414f" providerId="ADAL" clId="{E761A24B-851D-404D-A10E-D67B1810DAA8}" dt="2022-10-27T07:01:49.866" v="3954" actId="47"/>
        <pc:sldMkLst>
          <pc:docMk/>
          <pc:sldMk cId="359622074" sldId="328"/>
        </pc:sldMkLst>
      </pc:sldChg>
      <pc:sldChg chg="addSp modSp add mod ord modTransition modAnim">
        <pc:chgData name="Johanna Kuittinen" userId="a63d62df-fcfb-45c0-9f98-cbab8e1e414f" providerId="ADAL" clId="{E761A24B-851D-404D-A10E-D67B1810DAA8}" dt="2022-10-27T13:11:24.599" v="5063"/>
        <pc:sldMkLst>
          <pc:docMk/>
          <pc:sldMk cId="1984325345" sldId="333"/>
        </pc:sldMkLst>
        <pc:spChg chg="mod">
          <ac:chgData name="Johanna Kuittinen" userId="a63d62df-fcfb-45c0-9f98-cbab8e1e414f" providerId="ADAL" clId="{E761A24B-851D-404D-A10E-D67B1810DAA8}" dt="2022-10-26T11:20:20.991" v="1257" actId="113"/>
          <ac:spMkLst>
            <pc:docMk/>
            <pc:sldMk cId="1984325345" sldId="333"/>
            <ac:spMk id="8" creationId="{164B3116-3AD1-4FC0-9B39-E5910D5D3918}"/>
          </ac:spMkLst>
        </pc:spChg>
        <pc:spChg chg="mod">
          <ac:chgData name="Johanna Kuittinen" userId="a63d62df-fcfb-45c0-9f98-cbab8e1e414f" providerId="ADAL" clId="{E761A24B-851D-404D-A10E-D67B1810DAA8}" dt="2022-10-26T11:20:24.411" v="1264" actId="20577"/>
          <ac:spMkLst>
            <pc:docMk/>
            <pc:sldMk cId="1984325345" sldId="333"/>
            <ac:spMk id="10" creationId="{FDA19B4F-E501-412B-93FE-22D085DF369A}"/>
          </ac:spMkLst>
        </pc:spChg>
        <pc:grpChg chg="mod">
          <ac:chgData name="Johanna Kuittinen" userId="a63d62df-fcfb-45c0-9f98-cbab8e1e414f" providerId="ADAL" clId="{E761A24B-851D-404D-A10E-D67B1810DAA8}" dt="2022-10-26T11:21:53.529" v="1288" actId="1076"/>
          <ac:grpSpMkLst>
            <pc:docMk/>
            <pc:sldMk cId="1984325345" sldId="333"/>
            <ac:grpSpMk id="6" creationId="{A96FAC40-8FDB-4511-AA34-9B083F10A68D}"/>
          </ac:grpSpMkLst>
        </pc:grpChg>
        <pc:picChg chg="add mod">
          <ac:chgData name="Johanna Kuittinen" userId="a63d62df-fcfb-45c0-9f98-cbab8e1e414f" providerId="ADAL" clId="{E761A24B-851D-404D-A10E-D67B1810DAA8}" dt="2022-10-26T11:21:56.874" v="1290" actId="688"/>
          <ac:picMkLst>
            <pc:docMk/>
            <pc:sldMk cId="1984325345" sldId="333"/>
            <ac:picMk id="9" creationId="{B1C87AFC-FAC4-4866-9962-74B302691856}"/>
          </ac:picMkLst>
        </pc:picChg>
      </pc:sldChg>
      <pc:sldChg chg="modSp del mod">
        <pc:chgData name="Johanna Kuittinen" userId="a63d62df-fcfb-45c0-9f98-cbab8e1e414f" providerId="ADAL" clId="{E761A24B-851D-404D-A10E-D67B1810DAA8}" dt="2022-10-26T11:37:43.765" v="1587" actId="47"/>
        <pc:sldMkLst>
          <pc:docMk/>
          <pc:sldMk cId="1301905179" sldId="341"/>
        </pc:sldMkLst>
        <pc:grpChg chg="mod">
          <ac:chgData name="Johanna Kuittinen" userId="a63d62df-fcfb-45c0-9f98-cbab8e1e414f" providerId="ADAL" clId="{E761A24B-851D-404D-A10E-D67B1810DAA8}" dt="2022-10-26T11:34:52.217" v="1582" actId="1076"/>
          <ac:grpSpMkLst>
            <pc:docMk/>
            <pc:sldMk cId="1301905179" sldId="341"/>
            <ac:grpSpMk id="14" creationId="{F86D25EA-6D40-8254-DBDF-3056EAC5E315}"/>
          </ac:grpSpMkLst>
        </pc:grpChg>
      </pc:sldChg>
      <pc:sldChg chg="addSp delSp modSp mod modTransition modClrScheme delAnim modAnim chgLayout modNotesTx">
        <pc:chgData name="Johanna Kuittinen" userId="a63d62df-fcfb-45c0-9f98-cbab8e1e414f" providerId="ADAL" clId="{E761A24B-851D-404D-A10E-D67B1810DAA8}" dt="2022-10-27T13:11:24.599" v="5063"/>
        <pc:sldMkLst>
          <pc:docMk/>
          <pc:sldMk cId="1745300087" sldId="342"/>
        </pc:sldMkLst>
        <pc:spChg chg="add mod ord">
          <ac:chgData name="Johanna Kuittinen" userId="a63d62df-fcfb-45c0-9f98-cbab8e1e414f" providerId="ADAL" clId="{E761A24B-851D-404D-A10E-D67B1810DAA8}" dt="2022-10-26T09:27:08.743" v="483" actId="700"/>
          <ac:spMkLst>
            <pc:docMk/>
            <pc:sldMk cId="1745300087" sldId="342"/>
            <ac:spMk id="16" creationId="{CF1304CB-0413-4FA4-8EFC-B4491215A36F}"/>
          </ac:spMkLst>
        </pc:spChg>
        <pc:spChg chg="add del mod ord">
          <ac:chgData name="Johanna Kuittinen" userId="a63d62df-fcfb-45c0-9f98-cbab8e1e414f" providerId="ADAL" clId="{E761A24B-851D-404D-A10E-D67B1810DAA8}" dt="2022-10-26T09:26:35.411" v="479" actId="700"/>
          <ac:spMkLst>
            <pc:docMk/>
            <pc:sldMk cId="1745300087" sldId="342"/>
            <ac:spMk id="19" creationId="{6B7E391D-B04A-4DD7-A6B7-A3F745EF0180}"/>
          </ac:spMkLst>
        </pc:spChg>
        <pc:spChg chg="add del mod ord">
          <ac:chgData name="Johanna Kuittinen" userId="a63d62df-fcfb-45c0-9f98-cbab8e1e414f" providerId="ADAL" clId="{E761A24B-851D-404D-A10E-D67B1810DAA8}" dt="2022-10-26T09:26:43.323" v="482" actId="478"/>
          <ac:spMkLst>
            <pc:docMk/>
            <pc:sldMk cId="1745300087" sldId="342"/>
            <ac:spMk id="22" creationId="{340F65B6-0F1E-436A-B7F5-E993EA50A852}"/>
          </ac:spMkLst>
        </pc:spChg>
        <pc:spChg chg="add mod ord">
          <ac:chgData name="Johanna Kuittinen" userId="a63d62df-fcfb-45c0-9f98-cbab8e1e414f" providerId="ADAL" clId="{E761A24B-851D-404D-A10E-D67B1810DAA8}" dt="2022-10-26T09:27:50.954" v="624" actId="404"/>
          <ac:spMkLst>
            <pc:docMk/>
            <pc:sldMk cId="1745300087" sldId="342"/>
            <ac:spMk id="24" creationId="{6501698A-B841-4181-A771-CCEDFC50F937}"/>
          </ac:spMkLst>
        </pc:spChg>
        <pc:spChg chg="add mod">
          <ac:chgData name="Johanna Kuittinen" userId="a63d62df-fcfb-45c0-9f98-cbab8e1e414f" providerId="ADAL" clId="{E761A24B-851D-404D-A10E-D67B1810DAA8}" dt="2022-10-26T09:37:04.178" v="706" actId="1076"/>
          <ac:spMkLst>
            <pc:docMk/>
            <pc:sldMk cId="1745300087" sldId="342"/>
            <ac:spMk id="32" creationId="{AC91D005-BF78-4A89-8BAD-6C158A5F1D65}"/>
          </ac:spMkLst>
        </pc:spChg>
        <pc:spChg chg="add mod">
          <ac:chgData name="Johanna Kuittinen" userId="a63d62df-fcfb-45c0-9f98-cbab8e1e414f" providerId="ADAL" clId="{E761A24B-851D-404D-A10E-D67B1810DAA8}" dt="2022-10-26T09:37:16.732" v="714" actId="1076"/>
          <ac:spMkLst>
            <pc:docMk/>
            <pc:sldMk cId="1745300087" sldId="342"/>
            <ac:spMk id="33" creationId="{F6522B90-78B4-4D1B-B56C-C5729846AADE}"/>
          </ac:spMkLst>
        </pc:spChg>
        <pc:spChg chg="add mod">
          <ac:chgData name="Johanna Kuittinen" userId="a63d62df-fcfb-45c0-9f98-cbab8e1e414f" providerId="ADAL" clId="{E761A24B-851D-404D-A10E-D67B1810DAA8}" dt="2022-10-26T09:37:17.929" v="715" actId="1076"/>
          <ac:spMkLst>
            <pc:docMk/>
            <pc:sldMk cId="1745300087" sldId="342"/>
            <ac:spMk id="34" creationId="{F26B1A73-28FB-4077-A4F5-15C026B8BDC0}"/>
          </ac:spMkLst>
        </pc:spChg>
        <pc:spChg chg="add mod modCrop">
          <ac:chgData name="Johanna Kuittinen" userId="a63d62df-fcfb-45c0-9f98-cbab8e1e414f" providerId="ADAL" clId="{E761A24B-851D-404D-A10E-D67B1810DAA8}" dt="2022-10-26T09:37:07.414" v="708" actId="1076"/>
          <ac:spMkLst>
            <pc:docMk/>
            <pc:sldMk cId="1745300087" sldId="342"/>
            <ac:spMk id="35" creationId="{C9E33FE2-6CFA-4E96-8887-78C90F452289}"/>
          </ac:spMkLst>
        </pc:spChg>
        <pc:spChg chg="mod">
          <ac:chgData name="Johanna Kuittinen" userId="a63d62df-fcfb-45c0-9f98-cbab8e1e414f" providerId="ADAL" clId="{E761A24B-851D-404D-A10E-D67B1810DAA8}" dt="2022-10-26T09:36:40.648" v="695" actId="1076"/>
          <ac:spMkLst>
            <pc:docMk/>
            <pc:sldMk cId="1745300087" sldId="342"/>
            <ac:spMk id="38" creationId="{679E12B6-F1F4-489C-8F82-1D67AAC0F371}"/>
          </ac:spMkLst>
        </pc:spChg>
        <pc:spChg chg="del">
          <ac:chgData name="Johanna Kuittinen" userId="a63d62df-fcfb-45c0-9f98-cbab8e1e414f" providerId="ADAL" clId="{E761A24B-851D-404D-A10E-D67B1810DAA8}" dt="2022-10-26T09:26:40.405" v="481" actId="478"/>
          <ac:spMkLst>
            <pc:docMk/>
            <pc:sldMk cId="1745300087" sldId="342"/>
            <ac:spMk id="123" creationId="{00000000-0000-0000-0000-000000000000}"/>
          </ac:spMkLst>
        </pc:spChg>
        <pc:grpChg chg="del">
          <ac:chgData name="Johanna Kuittinen" userId="a63d62df-fcfb-45c0-9f98-cbab8e1e414f" providerId="ADAL" clId="{E761A24B-851D-404D-A10E-D67B1810DAA8}" dt="2022-10-26T09:27:56.372" v="626" actId="478"/>
          <ac:grpSpMkLst>
            <pc:docMk/>
            <pc:sldMk cId="1745300087" sldId="342"/>
            <ac:grpSpMk id="4" creationId="{27C363E1-16E7-9FBD-D9E2-5C05EF76F3D3}"/>
          </ac:grpSpMkLst>
        </pc:grpChg>
        <pc:grpChg chg="del mod">
          <ac:chgData name="Johanna Kuittinen" userId="a63d62df-fcfb-45c0-9f98-cbab8e1e414f" providerId="ADAL" clId="{E761A24B-851D-404D-A10E-D67B1810DAA8}" dt="2022-10-26T09:26:14.291" v="441" actId="478"/>
          <ac:grpSpMkLst>
            <pc:docMk/>
            <pc:sldMk cId="1745300087" sldId="342"/>
            <ac:grpSpMk id="6" creationId="{4C90A613-564D-FDA9-1AFA-3AE51AA752D7}"/>
          </ac:grpSpMkLst>
        </pc:grpChg>
        <pc:grpChg chg="del">
          <ac:chgData name="Johanna Kuittinen" userId="a63d62df-fcfb-45c0-9f98-cbab8e1e414f" providerId="ADAL" clId="{E761A24B-851D-404D-A10E-D67B1810DAA8}" dt="2022-10-26T09:26:38.338" v="480" actId="478"/>
          <ac:grpSpMkLst>
            <pc:docMk/>
            <pc:sldMk cId="1745300087" sldId="342"/>
            <ac:grpSpMk id="14" creationId="{44243D03-4202-49AD-920A-6B5A0C62064C}"/>
          </ac:grpSpMkLst>
        </pc:grpChg>
        <pc:grpChg chg="del">
          <ac:chgData name="Johanna Kuittinen" userId="a63d62df-fcfb-45c0-9f98-cbab8e1e414f" providerId="ADAL" clId="{E761A24B-851D-404D-A10E-D67B1810DAA8}" dt="2022-10-26T09:27:57.970" v="627" actId="478"/>
          <ac:grpSpMkLst>
            <pc:docMk/>
            <pc:sldMk cId="1745300087" sldId="342"/>
            <ac:grpSpMk id="17" creationId="{8F089DBA-F323-427E-A86C-4066EB1A2C2F}"/>
          </ac:grpSpMkLst>
        </pc:grpChg>
        <pc:grpChg chg="del">
          <ac:chgData name="Johanna Kuittinen" userId="a63d62df-fcfb-45c0-9f98-cbab8e1e414f" providerId="ADAL" clId="{E761A24B-851D-404D-A10E-D67B1810DAA8}" dt="2022-10-26T09:27:53.827" v="625" actId="478"/>
          <ac:grpSpMkLst>
            <pc:docMk/>
            <pc:sldMk cId="1745300087" sldId="342"/>
            <ac:grpSpMk id="21" creationId="{D7E481A2-1F1C-8331-D59D-9C5512C5CE70}"/>
          </ac:grpSpMkLst>
        </pc:grpChg>
        <pc:grpChg chg="add mod">
          <ac:chgData name="Johanna Kuittinen" userId="a63d62df-fcfb-45c0-9f98-cbab8e1e414f" providerId="ADAL" clId="{E761A24B-851D-404D-A10E-D67B1810DAA8}" dt="2022-10-26T09:36:48.624" v="699" actId="1076"/>
          <ac:grpSpMkLst>
            <pc:docMk/>
            <pc:sldMk cId="1745300087" sldId="342"/>
            <ac:grpSpMk id="36" creationId="{70AE8622-5C22-4792-BC75-A0771D861690}"/>
          </ac:grpSpMkLst>
        </pc:grpChg>
        <pc:grpChg chg="add mod">
          <ac:chgData name="Johanna Kuittinen" userId="a63d62df-fcfb-45c0-9f98-cbab8e1e414f" providerId="ADAL" clId="{E761A24B-851D-404D-A10E-D67B1810DAA8}" dt="2022-10-26T09:36:55.265" v="702" actId="1076"/>
          <ac:grpSpMkLst>
            <pc:docMk/>
            <pc:sldMk cId="1745300087" sldId="342"/>
            <ac:grpSpMk id="39" creationId="{7BFA25DD-19C7-4115-BAC0-3C66D34D825F}"/>
          </ac:grpSpMkLst>
        </pc:grpChg>
        <pc:picChg chg="mod">
          <ac:chgData name="Johanna Kuittinen" userId="a63d62df-fcfb-45c0-9f98-cbab8e1e414f" providerId="ADAL" clId="{E761A24B-851D-404D-A10E-D67B1810DAA8}" dt="2022-10-26T09:35:58.338" v="683"/>
          <ac:picMkLst>
            <pc:docMk/>
            <pc:sldMk cId="1745300087" sldId="342"/>
            <ac:picMk id="37" creationId="{94E408FD-F528-4D3A-A353-88B48B0AD980}"/>
          </ac:picMkLst>
        </pc:picChg>
        <pc:picChg chg="mod">
          <ac:chgData name="Johanna Kuittinen" userId="a63d62df-fcfb-45c0-9f98-cbab8e1e414f" providerId="ADAL" clId="{E761A24B-851D-404D-A10E-D67B1810DAA8}" dt="2022-10-26T09:35:58.338" v="683"/>
          <ac:picMkLst>
            <pc:docMk/>
            <pc:sldMk cId="1745300087" sldId="342"/>
            <ac:picMk id="40" creationId="{71E27B34-3CE9-499C-98C0-955F707191BA}"/>
          </ac:picMkLst>
        </pc:picChg>
        <pc:picChg chg="mod">
          <ac:chgData name="Johanna Kuittinen" userId="a63d62df-fcfb-45c0-9f98-cbab8e1e414f" providerId="ADAL" clId="{E761A24B-851D-404D-A10E-D67B1810DAA8}" dt="2022-10-26T09:35:58.338" v="683"/>
          <ac:picMkLst>
            <pc:docMk/>
            <pc:sldMk cId="1745300087" sldId="342"/>
            <ac:picMk id="41" creationId="{21AC8556-6781-4B93-A2D7-562DBE8479BC}"/>
          </ac:picMkLst>
        </pc:picChg>
      </pc:sldChg>
      <pc:sldChg chg="del">
        <pc:chgData name="Johanna Kuittinen" userId="a63d62df-fcfb-45c0-9f98-cbab8e1e414f" providerId="ADAL" clId="{E761A24B-851D-404D-A10E-D67B1810DAA8}" dt="2022-10-26T11:16:21.260" v="1143" actId="47"/>
        <pc:sldMkLst>
          <pc:docMk/>
          <pc:sldMk cId="2650123700" sldId="343"/>
        </pc:sldMkLst>
      </pc:sldChg>
      <pc:sldChg chg="del">
        <pc:chgData name="Johanna Kuittinen" userId="a63d62df-fcfb-45c0-9f98-cbab8e1e414f" providerId="ADAL" clId="{E761A24B-851D-404D-A10E-D67B1810DAA8}" dt="2022-10-26T11:41:31.885" v="1685" actId="47"/>
        <pc:sldMkLst>
          <pc:docMk/>
          <pc:sldMk cId="3525003611" sldId="344"/>
        </pc:sldMkLst>
      </pc:sldChg>
      <pc:sldChg chg="addSp delSp modSp del mod modClrScheme chgLayout">
        <pc:chgData name="Johanna Kuittinen" userId="a63d62df-fcfb-45c0-9f98-cbab8e1e414f" providerId="ADAL" clId="{E761A24B-851D-404D-A10E-D67B1810DAA8}" dt="2022-10-26T09:14:42.891" v="145" actId="47"/>
        <pc:sldMkLst>
          <pc:docMk/>
          <pc:sldMk cId="3210838250" sldId="345"/>
        </pc:sldMkLst>
        <pc:spChg chg="add del mod ord">
          <ac:chgData name="Johanna Kuittinen" userId="a63d62df-fcfb-45c0-9f98-cbab8e1e414f" providerId="ADAL" clId="{E761A24B-851D-404D-A10E-D67B1810DAA8}" dt="2022-10-26T09:13:00.962" v="50" actId="700"/>
          <ac:spMkLst>
            <pc:docMk/>
            <pc:sldMk cId="3210838250" sldId="345"/>
            <ac:spMk id="2" creationId="{536D9814-60FE-4574-B2B4-90A79B3281D6}"/>
          </ac:spMkLst>
        </pc:spChg>
        <pc:spChg chg="add del mod ord">
          <ac:chgData name="Johanna Kuittinen" userId="a63d62df-fcfb-45c0-9f98-cbab8e1e414f" providerId="ADAL" clId="{E761A24B-851D-404D-A10E-D67B1810DAA8}" dt="2022-10-26T09:13:00.962" v="50" actId="700"/>
          <ac:spMkLst>
            <pc:docMk/>
            <pc:sldMk cId="3210838250" sldId="345"/>
            <ac:spMk id="3" creationId="{2101533B-8C85-4FF9-B597-711FBB1D63D8}"/>
          </ac:spMkLst>
        </pc:spChg>
        <pc:spChg chg="del">
          <ac:chgData name="Johanna Kuittinen" userId="a63d62df-fcfb-45c0-9f98-cbab8e1e414f" providerId="ADAL" clId="{E761A24B-851D-404D-A10E-D67B1810DAA8}" dt="2022-10-26T09:13:25.165" v="117" actId="478"/>
          <ac:spMkLst>
            <pc:docMk/>
            <pc:sldMk cId="3210838250" sldId="345"/>
            <ac:spMk id="4" creationId="{E23050F5-9C2B-40DA-7320-A9F3D80F0CB2}"/>
          </ac:spMkLst>
        </pc:spChg>
        <pc:spChg chg="add mod ord">
          <ac:chgData name="Johanna Kuittinen" userId="a63d62df-fcfb-45c0-9f98-cbab8e1e414f" providerId="ADAL" clId="{E761A24B-851D-404D-A10E-D67B1810DAA8}" dt="2022-10-26T09:13:31.047" v="118" actId="1076"/>
          <ac:spMkLst>
            <pc:docMk/>
            <pc:sldMk cId="3210838250" sldId="345"/>
            <ac:spMk id="5" creationId="{7CC12FD9-A980-45B0-849D-38F4F92D4FFB}"/>
          </ac:spMkLst>
        </pc:spChg>
        <pc:spChg chg="add del mod ord">
          <ac:chgData name="Johanna Kuittinen" userId="a63d62df-fcfb-45c0-9f98-cbab8e1e414f" providerId="ADAL" clId="{E761A24B-851D-404D-A10E-D67B1810DAA8}" dt="2022-10-26T09:13:23.409" v="116" actId="478"/>
          <ac:spMkLst>
            <pc:docMk/>
            <pc:sldMk cId="3210838250" sldId="345"/>
            <ac:spMk id="6" creationId="{6740DB4A-0ED1-4A54-B9EA-7EC39F580B1B}"/>
          </ac:spMkLst>
        </pc:spChg>
      </pc:sldChg>
      <pc:sldChg chg="del">
        <pc:chgData name="Johanna Kuittinen" userId="a63d62df-fcfb-45c0-9f98-cbab8e1e414f" providerId="ADAL" clId="{E761A24B-851D-404D-A10E-D67B1810DAA8}" dt="2022-10-26T11:46:22.288" v="1811" actId="47"/>
        <pc:sldMkLst>
          <pc:docMk/>
          <pc:sldMk cId="1360618193" sldId="346"/>
        </pc:sldMkLst>
      </pc:sldChg>
      <pc:sldChg chg="delSp modSp add mod modTransition">
        <pc:chgData name="Johanna Kuittinen" userId="a63d62df-fcfb-45c0-9f98-cbab8e1e414f" providerId="ADAL" clId="{E761A24B-851D-404D-A10E-D67B1810DAA8}" dt="2022-10-27T13:11:24.599" v="5063"/>
        <pc:sldMkLst>
          <pc:docMk/>
          <pc:sldMk cId="3188863798" sldId="346"/>
        </pc:sldMkLst>
        <pc:spChg chg="del topLvl">
          <ac:chgData name="Johanna Kuittinen" userId="a63d62df-fcfb-45c0-9f98-cbab8e1e414f" providerId="ADAL" clId="{E761A24B-851D-404D-A10E-D67B1810DAA8}" dt="2022-10-27T12:07:04.323" v="4200" actId="478"/>
          <ac:spMkLst>
            <pc:docMk/>
            <pc:sldMk cId="3188863798" sldId="346"/>
            <ac:spMk id="13" creationId="{ED1CE4B7-BCA5-470E-AEF9-192ED1D4E166}"/>
          </ac:spMkLst>
        </pc:spChg>
        <pc:spChg chg="mod">
          <ac:chgData name="Johanna Kuittinen" userId="a63d62df-fcfb-45c0-9f98-cbab8e1e414f" providerId="ADAL" clId="{E761A24B-851D-404D-A10E-D67B1810DAA8}" dt="2022-10-27T12:21:34.308" v="4242" actId="1076"/>
          <ac:spMkLst>
            <pc:docMk/>
            <pc:sldMk cId="3188863798" sldId="346"/>
            <ac:spMk id="15" creationId="{A8A69D65-FC54-4DE7-8325-0B2DF5764BDF}"/>
          </ac:spMkLst>
        </pc:spChg>
        <pc:grpChg chg="del">
          <ac:chgData name="Johanna Kuittinen" userId="a63d62df-fcfb-45c0-9f98-cbab8e1e414f" providerId="ADAL" clId="{E761A24B-851D-404D-A10E-D67B1810DAA8}" dt="2022-10-27T12:07:04.323" v="4200" actId="478"/>
          <ac:grpSpMkLst>
            <pc:docMk/>
            <pc:sldMk cId="3188863798" sldId="346"/>
            <ac:grpSpMk id="11" creationId="{8B759733-460C-4097-BCFA-53735222CB04}"/>
          </ac:grpSpMkLst>
        </pc:grpChg>
        <pc:grpChg chg="topLvl">
          <ac:chgData name="Johanna Kuittinen" userId="a63d62df-fcfb-45c0-9f98-cbab8e1e414f" providerId="ADAL" clId="{E761A24B-851D-404D-A10E-D67B1810DAA8}" dt="2022-10-27T12:07:04.323" v="4200" actId="478"/>
          <ac:grpSpMkLst>
            <pc:docMk/>
            <pc:sldMk cId="3188863798" sldId="346"/>
            <ac:grpSpMk id="12" creationId="{63FB9058-3BD9-423B-BD26-8FD95CCEE339}"/>
          </ac:grpSpMkLst>
        </pc:grpChg>
      </pc:sldChg>
      <pc:sldChg chg="del">
        <pc:chgData name="Johanna Kuittinen" userId="a63d62df-fcfb-45c0-9f98-cbab8e1e414f" providerId="ADAL" clId="{E761A24B-851D-404D-A10E-D67B1810DAA8}" dt="2022-10-26T11:33:24.333" v="1564" actId="47"/>
        <pc:sldMkLst>
          <pc:docMk/>
          <pc:sldMk cId="236642177" sldId="347"/>
        </pc:sldMkLst>
      </pc:sldChg>
      <pc:sldChg chg="addSp delSp modSp mod modTransition modClrScheme chgLayout">
        <pc:chgData name="Johanna Kuittinen" userId="a63d62df-fcfb-45c0-9f98-cbab8e1e414f" providerId="ADAL" clId="{E761A24B-851D-404D-A10E-D67B1810DAA8}" dt="2022-10-27T13:11:24.599" v="5063"/>
        <pc:sldMkLst>
          <pc:docMk/>
          <pc:sldMk cId="2677419366" sldId="348"/>
        </pc:sldMkLst>
        <pc:spChg chg="add del mod ord">
          <ac:chgData name="Johanna Kuittinen" userId="a63d62df-fcfb-45c0-9f98-cbab8e1e414f" providerId="ADAL" clId="{E761A24B-851D-404D-A10E-D67B1810DAA8}" dt="2022-10-27T07:02:27.771" v="3959" actId="478"/>
          <ac:spMkLst>
            <pc:docMk/>
            <pc:sldMk cId="2677419366" sldId="348"/>
            <ac:spMk id="3" creationId="{B91B9261-5E74-4798-833F-148EDA20F456}"/>
          </ac:spMkLst>
        </pc:spChg>
        <pc:picChg chg="mod">
          <ac:chgData name="Johanna Kuittinen" userId="a63d62df-fcfb-45c0-9f98-cbab8e1e414f" providerId="ADAL" clId="{E761A24B-851D-404D-A10E-D67B1810DAA8}" dt="2022-10-27T07:02:29.559" v="3960" actId="1076"/>
          <ac:picMkLst>
            <pc:docMk/>
            <pc:sldMk cId="2677419366" sldId="348"/>
            <ac:picMk id="2" creationId="{BB2FC222-CB46-0EB1-B489-1347E145683A}"/>
          </ac:picMkLst>
        </pc:picChg>
      </pc:sldChg>
      <pc:sldChg chg="del">
        <pc:chgData name="Johanna Kuittinen" userId="a63d62df-fcfb-45c0-9f98-cbab8e1e414f" providerId="ADAL" clId="{E761A24B-851D-404D-A10E-D67B1810DAA8}" dt="2022-10-26T12:04:57.833" v="2269" actId="47"/>
        <pc:sldMkLst>
          <pc:docMk/>
          <pc:sldMk cId="4021823216" sldId="349"/>
        </pc:sldMkLst>
      </pc:sldChg>
      <pc:sldChg chg="del">
        <pc:chgData name="Johanna Kuittinen" userId="a63d62df-fcfb-45c0-9f98-cbab8e1e414f" providerId="ADAL" clId="{E761A24B-851D-404D-A10E-D67B1810DAA8}" dt="2022-10-26T16:53:56.165" v="2816" actId="47"/>
        <pc:sldMkLst>
          <pc:docMk/>
          <pc:sldMk cId="2023827066" sldId="350"/>
        </pc:sldMkLst>
      </pc:sldChg>
      <pc:sldChg chg="del">
        <pc:chgData name="Johanna Kuittinen" userId="a63d62df-fcfb-45c0-9f98-cbab8e1e414f" providerId="ADAL" clId="{E761A24B-851D-404D-A10E-D67B1810DAA8}" dt="2022-10-26T11:46:54.408" v="1851" actId="47"/>
        <pc:sldMkLst>
          <pc:docMk/>
          <pc:sldMk cId="3105094609" sldId="351"/>
        </pc:sldMkLst>
      </pc:sldChg>
      <pc:sldChg chg="del">
        <pc:chgData name="Johanna Kuittinen" userId="a63d62df-fcfb-45c0-9f98-cbab8e1e414f" providerId="ADAL" clId="{E761A24B-851D-404D-A10E-D67B1810DAA8}" dt="2022-10-26T12:23:58.713" v="2462" actId="47"/>
        <pc:sldMkLst>
          <pc:docMk/>
          <pc:sldMk cId="2664413494" sldId="352"/>
        </pc:sldMkLst>
      </pc:sldChg>
      <pc:sldChg chg="modSp del mod">
        <pc:chgData name="Johanna Kuittinen" userId="a63d62df-fcfb-45c0-9f98-cbab8e1e414f" providerId="ADAL" clId="{E761A24B-851D-404D-A10E-D67B1810DAA8}" dt="2022-10-26T12:43:20.697" v="2568" actId="47"/>
        <pc:sldMkLst>
          <pc:docMk/>
          <pc:sldMk cId="2930035028" sldId="353"/>
        </pc:sldMkLst>
        <pc:picChg chg="mod">
          <ac:chgData name="Johanna Kuittinen" userId="a63d62df-fcfb-45c0-9f98-cbab8e1e414f" providerId="ADAL" clId="{E761A24B-851D-404D-A10E-D67B1810DAA8}" dt="2022-10-26T12:28:56.194" v="2464" actId="1076"/>
          <ac:picMkLst>
            <pc:docMk/>
            <pc:sldMk cId="2930035028" sldId="353"/>
            <ac:picMk id="2" creationId="{E225F861-A281-7661-A453-B7A77D0FA103}"/>
          </ac:picMkLst>
        </pc:picChg>
        <pc:picChg chg="mod">
          <ac:chgData name="Johanna Kuittinen" userId="a63d62df-fcfb-45c0-9f98-cbab8e1e414f" providerId="ADAL" clId="{E761A24B-851D-404D-A10E-D67B1810DAA8}" dt="2022-10-26T12:28:58.804" v="2466" actId="1076"/>
          <ac:picMkLst>
            <pc:docMk/>
            <pc:sldMk cId="2930035028" sldId="353"/>
            <ac:picMk id="3" creationId="{53643C26-3A89-6F98-1796-668F279EB4D1}"/>
          </ac:picMkLst>
        </pc:picChg>
        <pc:picChg chg="mod">
          <ac:chgData name="Johanna Kuittinen" userId="a63d62df-fcfb-45c0-9f98-cbab8e1e414f" providerId="ADAL" clId="{E761A24B-851D-404D-A10E-D67B1810DAA8}" dt="2022-10-26T12:28:57.410" v="2465" actId="1076"/>
          <ac:picMkLst>
            <pc:docMk/>
            <pc:sldMk cId="2930035028" sldId="353"/>
            <ac:picMk id="4" creationId="{194F1413-C3E9-76DC-C0AC-98F679727809}"/>
          </ac:picMkLst>
        </pc:picChg>
      </pc:sldChg>
      <pc:sldChg chg="modTransition">
        <pc:chgData name="Johanna Kuittinen" userId="a63d62df-fcfb-45c0-9f98-cbab8e1e414f" providerId="ADAL" clId="{E761A24B-851D-404D-A10E-D67B1810DAA8}" dt="2022-10-27T13:11:24.599" v="5063"/>
        <pc:sldMkLst>
          <pc:docMk/>
          <pc:sldMk cId="443080098" sldId="354"/>
        </pc:sldMkLst>
      </pc:sldChg>
      <pc:sldChg chg="del">
        <pc:chgData name="Johanna Kuittinen" userId="a63d62df-fcfb-45c0-9f98-cbab8e1e414f" providerId="ADAL" clId="{E761A24B-851D-404D-A10E-D67B1810DAA8}" dt="2022-10-27T05:41:27.488" v="3746" actId="47"/>
        <pc:sldMkLst>
          <pc:docMk/>
          <pc:sldMk cId="3905004410" sldId="356"/>
        </pc:sldMkLst>
      </pc:sldChg>
      <pc:sldChg chg="del">
        <pc:chgData name="Johanna Kuittinen" userId="a63d62df-fcfb-45c0-9f98-cbab8e1e414f" providerId="ADAL" clId="{E761A24B-851D-404D-A10E-D67B1810DAA8}" dt="2022-10-27T06:45:00.708" v="3833" actId="47"/>
        <pc:sldMkLst>
          <pc:docMk/>
          <pc:sldMk cId="1357394487" sldId="359"/>
        </pc:sldMkLst>
      </pc:sldChg>
      <pc:sldChg chg="del">
        <pc:chgData name="Johanna Kuittinen" userId="a63d62df-fcfb-45c0-9f98-cbab8e1e414f" providerId="ADAL" clId="{E761A24B-851D-404D-A10E-D67B1810DAA8}" dt="2022-10-27T05:36:34.330" v="3533" actId="47"/>
        <pc:sldMkLst>
          <pc:docMk/>
          <pc:sldMk cId="2158497216" sldId="360"/>
        </pc:sldMkLst>
      </pc:sldChg>
      <pc:sldChg chg="del">
        <pc:chgData name="Johanna Kuittinen" userId="a63d62df-fcfb-45c0-9f98-cbab8e1e414f" providerId="ADAL" clId="{E761A24B-851D-404D-A10E-D67B1810DAA8}" dt="2022-10-27T05:49:06.987" v="3784" actId="47"/>
        <pc:sldMkLst>
          <pc:docMk/>
          <pc:sldMk cId="3417203853" sldId="362"/>
        </pc:sldMkLst>
      </pc:sldChg>
      <pc:sldChg chg="del">
        <pc:chgData name="Johanna Kuittinen" userId="a63d62df-fcfb-45c0-9f98-cbab8e1e414f" providerId="ADAL" clId="{E761A24B-851D-404D-A10E-D67B1810DAA8}" dt="2022-10-27T07:00:22.047" v="3877" actId="47"/>
        <pc:sldMkLst>
          <pc:docMk/>
          <pc:sldMk cId="1068410996" sldId="363"/>
        </pc:sldMkLst>
      </pc:sldChg>
      <pc:sldChg chg="del">
        <pc:chgData name="Johanna Kuittinen" userId="a63d62df-fcfb-45c0-9f98-cbab8e1e414f" providerId="ADAL" clId="{E761A24B-851D-404D-A10E-D67B1810DAA8}" dt="2022-10-27T05:29:16.368" v="3316" actId="47"/>
        <pc:sldMkLst>
          <pc:docMk/>
          <pc:sldMk cId="2065056939" sldId="364"/>
        </pc:sldMkLst>
      </pc:sldChg>
      <pc:sldChg chg="del">
        <pc:chgData name="Johanna Kuittinen" userId="a63d62df-fcfb-45c0-9f98-cbab8e1e414f" providerId="ADAL" clId="{E761A24B-851D-404D-A10E-D67B1810DAA8}" dt="2022-10-27T05:33:21.723" v="3384" actId="47"/>
        <pc:sldMkLst>
          <pc:docMk/>
          <pc:sldMk cId="3766626395" sldId="365"/>
        </pc:sldMkLst>
      </pc:sldChg>
      <pc:sldChg chg="del">
        <pc:chgData name="Johanna Kuittinen" userId="a63d62df-fcfb-45c0-9f98-cbab8e1e414f" providerId="ADAL" clId="{E761A24B-851D-404D-A10E-D67B1810DAA8}" dt="2022-10-27T07:02:06.338" v="3956" actId="47"/>
        <pc:sldMkLst>
          <pc:docMk/>
          <pc:sldMk cId="2635057571" sldId="366"/>
        </pc:sldMkLst>
      </pc:sldChg>
      <pc:sldChg chg="del">
        <pc:chgData name="Johanna Kuittinen" userId="a63d62df-fcfb-45c0-9f98-cbab8e1e414f" providerId="ADAL" clId="{E761A24B-851D-404D-A10E-D67B1810DAA8}" dt="2022-10-27T06:45:16.908" v="3834" actId="47"/>
        <pc:sldMkLst>
          <pc:docMk/>
          <pc:sldMk cId="3599524062" sldId="367"/>
        </pc:sldMkLst>
      </pc:sldChg>
      <pc:sldChg chg="del">
        <pc:chgData name="Johanna Kuittinen" userId="a63d62df-fcfb-45c0-9f98-cbab8e1e414f" providerId="ADAL" clId="{E761A24B-851D-404D-A10E-D67B1810DAA8}" dt="2022-10-26T16:53:04.101" v="2809" actId="47"/>
        <pc:sldMkLst>
          <pc:docMk/>
          <pc:sldMk cId="3538300550" sldId="368"/>
        </pc:sldMkLst>
      </pc:sldChg>
      <pc:sldChg chg="addSp delSp modSp new del mod ord modClrScheme chgLayout">
        <pc:chgData name="Johanna Kuittinen" userId="a63d62df-fcfb-45c0-9f98-cbab8e1e414f" providerId="ADAL" clId="{E761A24B-851D-404D-A10E-D67B1810DAA8}" dt="2022-10-26T09:10:19.288" v="13" actId="47"/>
        <pc:sldMkLst>
          <pc:docMk/>
          <pc:sldMk cId="1727377930" sldId="369"/>
        </pc:sldMkLst>
        <pc:spChg chg="del mod ord">
          <ac:chgData name="Johanna Kuittinen" userId="a63d62df-fcfb-45c0-9f98-cbab8e1e414f" providerId="ADAL" clId="{E761A24B-851D-404D-A10E-D67B1810DAA8}" dt="2022-10-26T09:09:45.692" v="5" actId="700"/>
          <ac:spMkLst>
            <pc:docMk/>
            <pc:sldMk cId="1727377930" sldId="369"/>
            <ac:spMk id="2" creationId="{D1208E60-A8D6-4F64-8FF0-9413AA7B14BE}"/>
          </ac:spMkLst>
        </pc:spChg>
        <pc:spChg chg="del mod ord">
          <ac:chgData name="Johanna Kuittinen" userId="a63d62df-fcfb-45c0-9f98-cbab8e1e414f" providerId="ADAL" clId="{E761A24B-851D-404D-A10E-D67B1810DAA8}" dt="2022-10-26T09:09:45.692" v="5" actId="700"/>
          <ac:spMkLst>
            <pc:docMk/>
            <pc:sldMk cId="1727377930" sldId="369"/>
            <ac:spMk id="3" creationId="{82900D54-2B8D-415E-9AE6-1C05F55C6EA1}"/>
          </ac:spMkLst>
        </pc:spChg>
        <pc:spChg chg="add del mod ord">
          <ac:chgData name="Johanna Kuittinen" userId="a63d62df-fcfb-45c0-9f98-cbab8e1e414f" providerId="ADAL" clId="{E761A24B-851D-404D-A10E-D67B1810DAA8}" dt="2022-10-26T09:09:49.423" v="6" actId="478"/>
          <ac:spMkLst>
            <pc:docMk/>
            <pc:sldMk cId="1727377930" sldId="369"/>
            <ac:spMk id="4" creationId="{0ABDC298-2E08-435F-85D8-077356C6F740}"/>
          </ac:spMkLst>
        </pc:spChg>
        <pc:spChg chg="add del mod ord">
          <ac:chgData name="Johanna Kuittinen" userId="a63d62df-fcfb-45c0-9f98-cbab8e1e414f" providerId="ADAL" clId="{E761A24B-851D-404D-A10E-D67B1810DAA8}" dt="2022-10-26T09:09:51.707" v="7" actId="478"/>
          <ac:spMkLst>
            <pc:docMk/>
            <pc:sldMk cId="1727377930" sldId="369"/>
            <ac:spMk id="5" creationId="{D8D21995-A4CE-4495-A3B3-234DBBD59AC6}"/>
          </ac:spMkLst>
        </pc:spChg>
      </pc:sldChg>
      <pc:sldChg chg="add del">
        <pc:chgData name="Johanna Kuittinen" userId="a63d62df-fcfb-45c0-9f98-cbab8e1e414f" providerId="ADAL" clId="{E761A24B-851D-404D-A10E-D67B1810DAA8}" dt="2022-10-26T09:10:18.045" v="12" actId="47"/>
        <pc:sldMkLst>
          <pc:docMk/>
          <pc:sldMk cId="2763271028" sldId="370"/>
        </pc:sldMkLst>
      </pc:sldChg>
      <pc:sldChg chg="add ord">
        <pc:chgData name="Johanna Kuittinen" userId="a63d62df-fcfb-45c0-9f98-cbab8e1e414f" providerId="ADAL" clId="{E761A24B-851D-404D-A10E-D67B1810DAA8}" dt="2022-10-26T09:10:16.964" v="11"/>
        <pc:sldMkLst>
          <pc:docMk/>
          <pc:sldMk cId="2275297930" sldId="371"/>
        </pc:sldMkLst>
      </pc:sldChg>
      <pc:sldChg chg="addSp modSp add mod modTransition modAnim">
        <pc:chgData name="Johanna Kuittinen" userId="a63d62df-fcfb-45c0-9f98-cbab8e1e414f" providerId="ADAL" clId="{E761A24B-851D-404D-A10E-D67B1810DAA8}" dt="2022-10-27T13:11:24.599" v="5063"/>
        <pc:sldMkLst>
          <pc:docMk/>
          <pc:sldMk cId="3278283399" sldId="372"/>
        </pc:sldMkLst>
        <pc:spChg chg="mod">
          <ac:chgData name="Johanna Kuittinen" userId="a63d62df-fcfb-45c0-9f98-cbab8e1e414f" providerId="ADAL" clId="{E761A24B-851D-404D-A10E-D67B1810DAA8}" dt="2022-10-26T09:10:57.870" v="25" actId="1076"/>
          <ac:spMkLst>
            <pc:docMk/>
            <pc:sldMk cId="3278283399" sldId="372"/>
            <ac:spMk id="7" creationId="{4D19F00E-2F6B-45E4-A68D-34F0C057330D}"/>
          </ac:spMkLst>
        </pc:spChg>
        <pc:spChg chg="mod">
          <ac:chgData name="Johanna Kuittinen" userId="a63d62df-fcfb-45c0-9f98-cbab8e1e414f" providerId="ADAL" clId="{E761A24B-851D-404D-A10E-D67B1810DAA8}" dt="2022-10-26T09:11:08.476" v="30" actId="20577"/>
          <ac:spMkLst>
            <pc:docMk/>
            <pc:sldMk cId="3278283399" sldId="372"/>
            <ac:spMk id="10" creationId="{9B3076B4-D7F2-41D5-AA0A-5C626A6D59E4}"/>
          </ac:spMkLst>
        </pc:spChg>
        <pc:spChg chg="mod">
          <ac:chgData name="Johanna Kuittinen" userId="a63d62df-fcfb-45c0-9f98-cbab8e1e414f" providerId="ADAL" clId="{E761A24B-851D-404D-A10E-D67B1810DAA8}" dt="2022-10-26T09:11:49.615" v="37" actId="1076"/>
          <ac:spMkLst>
            <pc:docMk/>
            <pc:sldMk cId="3278283399" sldId="372"/>
            <ac:spMk id="12" creationId="{AEEEEB9F-CC7F-4413-9C98-B1857CE3965B}"/>
          </ac:spMkLst>
        </pc:spChg>
        <pc:spChg chg="add mod">
          <ac:chgData name="Johanna Kuittinen" userId="a63d62df-fcfb-45c0-9f98-cbab8e1e414f" providerId="ADAL" clId="{E761A24B-851D-404D-A10E-D67B1810DAA8}" dt="2022-10-26T09:12:31.399" v="46" actId="1076"/>
          <ac:spMkLst>
            <pc:docMk/>
            <pc:sldMk cId="3278283399" sldId="372"/>
            <ac:spMk id="18" creationId="{CDC23272-3C41-45BD-9512-329CFD108C44}"/>
          </ac:spMkLst>
        </pc:spChg>
        <pc:picChg chg="mod">
          <ac:chgData name="Johanna Kuittinen" userId="a63d62df-fcfb-45c0-9f98-cbab8e1e414f" providerId="ADAL" clId="{E761A24B-851D-404D-A10E-D67B1810DAA8}" dt="2022-10-26T09:10:55.290" v="24" actId="1076"/>
          <ac:picMkLst>
            <pc:docMk/>
            <pc:sldMk cId="3278283399" sldId="372"/>
            <ac:picMk id="6" creationId="{1CF4C01E-9A65-49E0-8EB8-A2B75C17082D}"/>
          </ac:picMkLst>
        </pc:picChg>
        <pc:picChg chg="mod">
          <ac:chgData name="Johanna Kuittinen" userId="a63d62df-fcfb-45c0-9f98-cbab8e1e414f" providerId="ADAL" clId="{E761A24B-851D-404D-A10E-D67B1810DAA8}" dt="2022-10-26T09:11:00.550" v="26" actId="1076"/>
          <ac:picMkLst>
            <pc:docMk/>
            <pc:sldMk cId="3278283399" sldId="372"/>
            <ac:picMk id="9" creationId="{A20ABD5F-83EF-4208-9307-E1C705B9D1B2}"/>
          </ac:picMkLst>
        </pc:picChg>
        <pc:picChg chg="mod">
          <ac:chgData name="Johanna Kuittinen" userId="a63d62df-fcfb-45c0-9f98-cbab8e1e414f" providerId="ADAL" clId="{E761A24B-851D-404D-A10E-D67B1810DAA8}" dt="2022-10-26T09:12:33.933" v="47" actId="1076"/>
          <ac:picMkLst>
            <pc:docMk/>
            <pc:sldMk cId="3278283399" sldId="372"/>
            <ac:picMk id="13" creationId="{22F2D2F9-70F0-4D42-AE3E-70ECCFA0E93F}"/>
          </ac:picMkLst>
        </pc:picChg>
        <pc:picChg chg="add mod">
          <ac:chgData name="Johanna Kuittinen" userId="a63d62df-fcfb-45c0-9f98-cbab8e1e414f" providerId="ADAL" clId="{E761A24B-851D-404D-A10E-D67B1810DAA8}" dt="2022-10-26T09:12:12.929" v="40" actId="14861"/>
          <ac:picMkLst>
            <pc:docMk/>
            <pc:sldMk cId="3278283399" sldId="372"/>
            <ac:picMk id="17" creationId="{3156ED39-FB95-4581-8446-C297495EEC37}"/>
          </ac:picMkLst>
        </pc:picChg>
      </pc:sldChg>
      <pc:sldChg chg="delSp modSp add mod ord modTransition">
        <pc:chgData name="Johanna Kuittinen" userId="a63d62df-fcfb-45c0-9f98-cbab8e1e414f" providerId="ADAL" clId="{E761A24B-851D-404D-A10E-D67B1810DAA8}" dt="2022-10-27T13:11:24.599" v="5063"/>
        <pc:sldMkLst>
          <pc:docMk/>
          <pc:sldMk cId="1537499426" sldId="373"/>
        </pc:sldMkLst>
        <pc:spChg chg="mod">
          <ac:chgData name="Johanna Kuittinen" userId="a63d62df-fcfb-45c0-9f98-cbab8e1e414f" providerId="ADAL" clId="{E761A24B-851D-404D-A10E-D67B1810DAA8}" dt="2022-10-26T09:14:33.130" v="144" actId="1038"/>
          <ac:spMkLst>
            <pc:docMk/>
            <pc:sldMk cId="1537499426" sldId="373"/>
            <ac:spMk id="14" creationId="{65005B1C-8EC2-42C5-8D3C-7D0421491736}"/>
          </ac:spMkLst>
        </pc:spChg>
        <pc:spChg chg="del topLvl">
          <ac:chgData name="Johanna Kuittinen" userId="a63d62df-fcfb-45c0-9f98-cbab8e1e414f" providerId="ADAL" clId="{E761A24B-851D-404D-A10E-D67B1810DAA8}" dt="2022-10-26T09:14:02.382" v="122" actId="478"/>
          <ac:spMkLst>
            <pc:docMk/>
            <pc:sldMk cId="1537499426" sldId="373"/>
            <ac:spMk id="15" creationId="{46998E40-B109-44AF-8D1E-686A2A32B977}"/>
          </ac:spMkLst>
        </pc:spChg>
        <pc:grpChg chg="del">
          <ac:chgData name="Johanna Kuittinen" userId="a63d62df-fcfb-45c0-9f98-cbab8e1e414f" providerId="ADAL" clId="{E761A24B-851D-404D-A10E-D67B1810DAA8}" dt="2022-10-26T09:14:02.382" v="122" actId="478"/>
          <ac:grpSpMkLst>
            <pc:docMk/>
            <pc:sldMk cId="1537499426" sldId="373"/>
            <ac:grpSpMk id="2" creationId="{BE196667-9149-4A12-960D-4F6A8E5AC8DF}"/>
          </ac:grpSpMkLst>
        </pc:grpChg>
        <pc:grpChg chg="topLvl">
          <ac:chgData name="Johanna Kuittinen" userId="a63d62df-fcfb-45c0-9f98-cbab8e1e414f" providerId="ADAL" clId="{E761A24B-851D-404D-A10E-D67B1810DAA8}" dt="2022-10-26T09:14:02.382" v="122" actId="478"/>
          <ac:grpSpMkLst>
            <pc:docMk/>
            <pc:sldMk cId="1537499426" sldId="373"/>
            <ac:grpSpMk id="12" creationId="{24F45A2F-DF76-45A9-B35C-C87579C2301E}"/>
          </ac:grpSpMkLst>
        </pc:grpChg>
      </pc:sldChg>
      <pc:sldChg chg="addSp delSp modSp add mod ord modTransition modClrScheme addAnim delAnim modAnim chgLayout modNotesTx">
        <pc:chgData name="Johanna Kuittinen" userId="a63d62df-fcfb-45c0-9f98-cbab8e1e414f" providerId="ADAL" clId="{E761A24B-851D-404D-A10E-D67B1810DAA8}" dt="2022-10-27T13:11:24.599" v="5063"/>
        <pc:sldMkLst>
          <pc:docMk/>
          <pc:sldMk cId="3944511671" sldId="374"/>
        </pc:sldMkLst>
        <pc:spChg chg="add del mod ord">
          <ac:chgData name="Johanna Kuittinen" userId="a63d62df-fcfb-45c0-9f98-cbab8e1e414f" providerId="ADAL" clId="{E761A24B-851D-404D-A10E-D67B1810DAA8}" dt="2022-10-26T09:17:31.231" v="224" actId="478"/>
          <ac:spMkLst>
            <pc:docMk/>
            <pc:sldMk cId="3944511671" sldId="374"/>
            <ac:spMk id="3" creationId="{AC3F424C-64A8-4343-8BD5-0C68290EDC2D}"/>
          </ac:spMkLst>
        </pc:spChg>
        <pc:spChg chg="del">
          <ac:chgData name="Johanna Kuittinen" userId="a63d62df-fcfb-45c0-9f98-cbab8e1e414f" providerId="ADAL" clId="{E761A24B-851D-404D-A10E-D67B1810DAA8}" dt="2022-10-26T09:16:14.208" v="209" actId="478"/>
          <ac:spMkLst>
            <pc:docMk/>
            <pc:sldMk cId="3944511671" sldId="374"/>
            <ac:spMk id="5" creationId="{8ED8D763-D6B3-1B29-7E37-6F7098C41AA2}"/>
          </ac:spMkLst>
        </pc:spChg>
        <pc:spChg chg="add del mod ord">
          <ac:chgData name="Johanna Kuittinen" userId="a63d62df-fcfb-45c0-9f98-cbab8e1e414f" providerId="ADAL" clId="{E761A24B-851D-404D-A10E-D67B1810DAA8}" dt="2022-10-26T09:17:29.476" v="223" actId="478"/>
          <ac:spMkLst>
            <pc:docMk/>
            <pc:sldMk cId="3944511671" sldId="374"/>
            <ac:spMk id="6" creationId="{42BD0E28-9FFD-43DD-80EB-5102666D734A}"/>
          </ac:spMkLst>
        </pc:spChg>
        <pc:spChg chg="add mod">
          <ac:chgData name="Johanna Kuittinen" userId="a63d62df-fcfb-45c0-9f98-cbab8e1e414f" providerId="ADAL" clId="{E761A24B-851D-404D-A10E-D67B1810DAA8}" dt="2022-10-26T09:18:20.395" v="239" actId="1076"/>
          <ac:spMkLst>
            <pc:docMk/>
            <pc:sldMk cId="3944511671" sldId="374"/>
            <ac:spMk id="18" creationId="{F0043B7E-1D5A-432A-B99C-508F90381FE7}"/>
          </ac:spMkLst>
        </pc:spChg>
        <pc:spChg chg="mod">
          <ac:chgData name="Johanna Kuittinen" userId="a63d62df-fcfb-45c0-9f98-cbab8e1e414f" providerId="ADAL" clId="{E761A24B-851D-404D-A10E-D67B1810DAA8}" dt="2022-10-26T09:15:57.363" v="206" actId="1076"/>
          <ac:spMkLst>
            <pc:docMk/>
            <pc:sldMk cId="3944511671" sldId="374"/>
            <ac:spMk id="20" creationId="{9E43B496-1BAA-495E-B309-DE9FA53A3D64}"/>
          </ac:spMkLst>
        </pc:spChg>
        <pc:spChg chg="del">
          <ac:chgData name="Johanna Kuittinen" userId="a63d62df-fcfb-45c0-9f98-cbab8e1e414f" providerId="ADAL" clId="{E761A24B-851D-404D-A10E-D67B1810DAA8}" dt="2022-10-26T09:16:24.210" v="215" actId="478"/>
          <ac:spMkLst>
            <pc:docMk/>
            <pc:sldMk cId="3944511671" sldId="374"/>
            <ac:spMk id="22" creationId="{E75E8BF6-674B-A2F3-CC3A-49DACC55AEF0}"/>
          </ac:spMkLst>
        </pc:spChg>
        <pc:spChg chg="add mod">
          <ac:chgData name="Johanna Kuittinen" userId="a63d62df-fcfb-45c0-9f98-cbab8e1e414f" providerId="ADAL" clId="{E761A24B-851D-404D-A10E-D67B1810DAA8}" dt="2022-10-26T09:18:30.979" v="240"/>
          <ac:spMkLst>
            <pc:docMk/>
            <pc:sldMk cId="3944511671" sldId="374"/>
            <ac:spMk id="23" creationId="{66A1B2F6-D3BC-490D-8A33-A9958ACB65B8}"/>
          </ac:spMkLst>
        </pc:spChg>
        <pc:grpChg chg="mod">
          <ac:chgData name="Johanna Kuittinen" userId="a63d62df-fcfb-45c0-9f98-cbab8e1e414f" providerId="ADAL" clId="{E761A24B-851D-404D-A10E-D67B1810DAA8}" dt="2022-10-26T09:18:03.230" v="233" actId="1076"/>
          <ac:grpSpMkLst>
            <pc:docMk/>
            <pc:sldMk cId="3944511671" sldId="374"/>
            <ac:grpSpMk id="11" creationId="{4BFF5F30-D522-4B1C-B62C-FFE15E91DFE6}"/>
          </ac:grpSpMkLst>
        </pc:grpChg>
        <pc:grpChg chg="add del mod">
          <ac:chgData name="Johanna Kuittinen" userId="a63d62df-fcfb-45c0-9f98-cbab8e1e414f" providerId="ADAL" clId="{E761A24B-851D-404D-A10E-D67B1810DAA8}" dt="2022-10-26T09:18:01.244" v="232" actId="1076"/>
          <ac:grpSpMkLst>
            <pc:docMk/>
            <pc:sldMk cId="3944511671" sldId="374"/>
            <ac:grpSpMk id="15" creationId="{F821C391-1D01-4FA7-B8D6-C12A65EA6A30}"/>
          </ac:grpSpMkLst>
        </pc:grpChg>
        <pc:picChg chg="del">
          <ac:chgData name="Johanna Kuittinen" userId="a63d62df-fcfb-45c0-9f98-cbab8e1e414f" providerId="ADAL" clId="{E761A24B-851D-404D-A10E-D67B1810DAA8}" dt="2022-10-26T09:16:15.285" v="210" actId="478"/>
          <ac:picMkLst>
            <pc:docMk/>
            <pc:sldMk cId="3944511671" sldId="374"/>
            <ac:picMk id="2" creationId="{7730FC89-7D22-6AF7-EB59-94BCF6E22619}"/>
          </ac:picMkLst>
        </pc:picChg>
        <pc:picChg chg="del">
          <ac:chgData name="Johanna Kuittinen" userId="a63d62df-fcfb-45c0-9f98-cbab8e1e414f" providerId="ADAL" clId="{E761A24B-851D-404D-A10E-D67B1810DAA8}" dt="2022-10-26T09:16:19.682" v="213" actId="478"/>
          <ac:picMkLst>
            <pc:docMk/>
            <pc:sldMk cId="3944511671" sldId="374"/>
            <ac:picMk id="4" creationId="{450C291A-B540-9795-487C-0D00AE6C7279}"/>
          </ac:picMkLst>
        </pc:picChg>
        <pc:picChg chg="add mod">
          <ac:chgData name="Johanna Kuittinen" userId="a63d62df-fcfb-45c0-9f98-cbab8e1e414f" providerId="ADAL" clId="{E761A24B-851D-404D-A10E-D67B1810DAA8}" dt="2022-10-26T09:17:53.826" v="230" actId="732"/>
          <ac:picMkLst>
            <pc:docMk/>
            <pc:sldMk cId="3944511671" sldId="374"/>
            <ac:picMk id="14" creationId="{F760064C-0C46-4663-B37F-73B4B35DF45E}"/>
          </ac:picMkLst>
        </pc:picChg>
        <pc:picChg chg="add mod modCrop">
          <ac:chgData name="Johanna Kuittinen" userId="a63d62df-fcfb-45c0-9f98-cbab8e1e414f" providerId="ADAL" clId="{E761A24B-851D-404D-A10E-D67B1810DAA8}" dt="2022-10-26T09:18:07.146" v="235" actId="1036"/>
          <ac:picMkLst>
            <pc:docMk/>
            <pc:sldMk cId="3944511671" sldId="374"/>
            <ac:picMk id="16" creationId="{0E320B97-8B37-423F-BF84-31BB8744B4F5}"/>
          </ac:picMkLst>
        </pc:picChg>
        <pc:picChg chg="mod">
          <ac:chgData name="Johanna Kuittinen" userId="a63d62df-fcfb-45c0-9f98-cbab8e1e414f" providerId="ADAL" clId="{E761A24B-851D-404D-A10E-D67B1810DAA8}" dt="2022-10-26T09:15:53.750" v="205" actId="1076"/>
          <ac:picMkLst>
            <pc:docMk/>
            <pc:sldMk cId="3944511671" sldId="374"/>
            <ac:picMk id="19" creationId="{4730DA7A-249B-4403-B65C-8B74645E5693}"/>
          </ac:picMkLst>
        </pc:picChg>
        <pc:picChg chg="add mod">
          <ac:chgData name="Johanna Kuittinen" userId="a63d62df-fcfb-45c0-9f98-cbab8e1e414f" providerId="ADAL" clId="{E761A24B-851D-404D-A10E-D67B1810DAA8}" dt="2022-10-26T09:18:17.825" v="238" actId="1076"/>
          <ac:picMkLst>
            <pc:docMk/>
            <pc:sldMk cId="3944511671" sldId="374"/>
            <ac:picMk id="21" creationId="{4FCEFE7E-B023-4C73-BBE9-82BDA24C8E4D}"/>
          </ac:picMkLst>
        </pc:picChg>
        <pc:picChg chg="del mod">
          <ac:chgData name="Johanna Kuittinen" userId="a63d62df-fcfb-45c0-9f98-cbab8e1e414f" providerId="ADAL" clId="{E761A24B-851D-404D-A10E-D67B1810DAA8}" dt="2022-10-26T09:15:22.631" v="151" actId="478"/>
          <ac:picMkLst>
            <pc:docMk/>
            <pc:sldMk cId="3944511671" sldId="374"/>
            <ac:picMk id="1026" creationId="{87814724-CA21-1D6F-2A41-D3A42BA5FC82}"/>
          </ac:picMkLst>
        </pc:picChg>
      </pc:sldChg>
      <pc:sldChg chg="addSp delSp modSp add mod modTransition delAnim modAnim modNotesTx">
        <pc:chgData name="Johanna Kuittinen" userId="a63d62df-fcfb-45c0-9f98-cbab8e1e414f" providerId="ADAL" clId="{E761A24B-851D-404D-A10E-D67B1810DAA8}" dt="2022-10-27T13:20:38.125" v="5218"/>
        <pc:sldMkLst>
          <pc:docMk/>
          <pc:sldMk cId="3364705261" sldId="375"/>
        </pc:sldMkLst>
        <pc:spChg chg="add mod modCrop">
          <ac:chgData name="Johanna Kuittinen" userId="a63d62df-fcfb-45c0-9f98-cbab8e1e414f" providerId="ADAL" clId="{E761A24B-851D-404D-A10E-D67B1810DAA8}" dt="2022-10-26T09:46:12.437" v="842" actId="18131"/>
          <ac:spMkLst>
            <pc:docMk/>
            <pc:sldMk cId="3364705261" sldId="375"/>
            <ac:spMk id="15" creationId="{C37FAEA8-B034-47E9-8DD5-9569C612D7F1}"/>
          </ac:spMkLst>
        </pc:spChg>
        <pc:spChg chg="mod">
          <ac:chgData name="Johanna Kuittinen" userId="a63d62df-fcfb-45c0-9f98-cbab8e1e414f" providerId="ADAL" clId="{E761A24B-851D-404D-A10E-D67B1810DAA8}" dt="2022-10-26T09:37:55.970" v="769" actId="20577"/>
          <ac:spMkLst>
            <pc:docMk/>
            <pc:sldMk cId="3364705261" sldId="375"/>
            <ac:spMk id="16" creationId="{CF1304CB-0413-4FA4-8EFC-B4491215A36F}"/>
          </ac:spMkLst>
        </pc:spChg>
        <pc:spChg chg="add mod">
          <ac:chgData name="Johanna Kuittinen" userId="a63d62df-fcfb-45c0-9f98-cbab8e1e414f" providerId="ADAL" clId="{E761A24B-851D-404D-A10E-D67B1810DAA8}" dt="2022-10-26T09:46:24.545" v="843" actId="207"/>
          <ac:spMkLst>
            <pc:docMk/>
            <pc:sldMk cId="3364705261" sldId="375"/>
            <ac:spMk id="17" creationId="{E8BC9E39-1CFD-4C07-A4AA-00E1EEF816B7}"/>
          </ac:spMkLst>
        </pc:spChg>
        <pc:spChg chg="mod">
          <ac:chgData name="Johanna Kuittinen" userId="a63d62df-fcfb-45c0-9f98-cbab8e1e414f" providerId="ADAL" clId="{E761A24B-851D-404D-A10E-D67B1810DAA8}" dt="2022-10-26T09:39:15.919" v="798" actId="1076"/>
          <ac:spMkLst>
            <pc:docMk/>
            <pc:sldMk cId="3364705261" sldId="375"/>
            <ac:spMk id="24" creationId="{6501698A-B841-4181-A771-CCEDFC50F937}"/>
          </ac:spMkLst>
        </pc:spChg>
        <pc:spChg chg="del">
          <ac:chgData name="Johanna Kuittinen" userId="a63d62df-fcfb-45c0-9f98-cbab8e1e414f" providerId="ADAL" clId="{E761A24B-851D-404D-A10E-D67B1810DAA8}" dt="2022-10-26T09:38:13.178" v="775" actId="478"/>
          <ac:spMkLst>
            <pc:docMk/>
            <pc:sldMk cId="3364705261" sldId="375"/>
            <ac:spMk id="32" creationId="{AC91D005-BF78-4A89-8BAD-6C158A5F1D65}"/>
          </ac:spMkLst>
        </pc:spChg>
        <pc:spChg chg="del">
          <ac:chgData name="Johanna Kuittinen" userId="a63d62df-fcfb-45c0-9f98-cbab8e1e414f" providerId="ADAL" clId="{E761A24B-851D-404D-A10E-D67B1810DAA8}" dt="2022-10-26T09:38:14.715" v="778" actId="478"/>
          <ac:spMkLst>
            <pc:docMk/>
            <pc:sldMk cId="3364705261" sldId="375"/>
            <ac:spMk id="33" creationId="{F6522B90-78B4-4D1B-B56C-C5729846AADE}"/>
          </ac:spMkLst>
        </pc:spChg>
        <pc:spChg chg="del">
          <ac:chgData name="Johanna Kuittinen" userId="a63d62df-fcfb-45c0-9f98-cbab8e1e414f" providerId="ADAL" clId="{E761A24B-851D-404D-A10E-D67B1810DAA8}" dt="2022-10-26T09:38:15.779" v="779" actId="478"/>
          <ac:spMkLst>
            <pc:docMk/>
            <pc:sldMk cId="3364705261" sldId="375"/>
            <ac:spMk id="34" creationId="{F26B1A73-28FB-4077-A4F5-15C026B8BDC0}"/>
          </ac:spMkLst>
        </pc:spChg>
        <pc:spChg chg="del mod">
          <ac:chgData name="Johanna Kuittinen" userId="a63d62df-fcfb-45c0-9f98-cbab8e1e414f" providerId="ADAL" clId="{E761A24B-851D-404D-A10E-D67B1810DAA8}" dt="2022-10-26T09:38:13.994" v="777" actId="478"/>
          <ac:spMkLst>
            <pc:docMk/>
            <pc:sldMk cId="3364705261" sldId="375"/>
            <ac:spMk id="35" creationId="{C9E33FE2-6CFA-4E96-8887-78C90F452289}"/>
          </ac:spMkLst>
        </pc:spChg>
        <pc:grpChg chg="del">
          <ac:chgData name="Johanna Kuittinen" userId="a63d62df-fcfb-45c0-9f98-cbab8e1e414f" providerId="ADAL" clId="{E761A24B-851D-404D-A10E-D67B1810DAA8}" dt="2022-10-26T09:37:59.440" v="770" actId="478"/>
          <ac:grpSpMkLst>
            <pc:docMk/>
            <pc:sldMk cId="3364705261" sldId="375"/>
            <ac:grpSpMk id="36" creationId="{70AE8622-5C22-4792-BC75-A0771D861690}"/>
          </ac:grpSpMkLst>
        </pc:grpChg>
        <pc:grpChg chg="del">
          <ac:chgData name="Johanna Kuittinen" userId="a63d62df-fcfb-45c0-9f98-cbab8e1e414f" providerId="ADAL" clId="{E761A24B-851D-404D-A10E-D67B1810DAA8}" dt="2022-10-26T09:38:00.467" v="771" actId="478"/>
          <ac:grpSpMkLst>
            <pc:docMk/>
            <pc:sldMk cId="3364705261" sldId="375"/>
            <ac:grpSpMk id="39" creationId="{7BFA25DD-19C7-4115-BAC0-3C66D34D825F}"/>
          </ac:grpSpMkLst>
        </pc:grpChg>
      </pc:sldChg>
      <pc:sldChg chg="add del">
        <pc:chgData name="Johanna Kuittinen" userId="a63d62df-fcfb-45c0-9f98-cbab8e1e414f" providerId="ADAL" clId="{E761A24B-851D-404D-A10E-D67B1810DAA8}" dt="2022-10-26T09:37:30.864" v="717" actId="47"/>
        <pc:sldMkLst>
          <pc:docMk/>
          <pc:sldMk cId="3815142132" sldId="375"/>
        </pc:sldMkLst>
      </pc:sldChg>
      <pc:sldChg chg="add del">
        <pc:chgData name="Johanna Kuittinen" userId="a63d62df-fcfb-45c0-9f98-cbab8e1e414f" providerId="ADAL" clId="{E761A24B-851D-404D-A10E-D67B1810DAA8}" dt="2022-10-26T09:52:08.167" v="849" actId="47"/>
        <pc:sldMkLst>
          <pc:docMk/>
          <pc:sldMk cId="381529312" sldId="376"/>
        </pc:sldMkLst>
      </pc:sldChg>
      <pc:sldChg chg="new del ord">
        <pc:chgData name="Johanna Kuittinen" userId="a63d62df-fcfb-45c0-9f98-cbab8e1e414f" providerId="ADAL" clId="{E761A24B-851D-404D-A10E-D67B1810DAA8}" dt="2022-10-26T09:37:24.421" v="716" actId="47"/>
        <pc:sldMkLst>
          <pc:docMk/>
          <pc:sldMk cId="1961115974" sldId="376"/>
        </pc:sldMkLst>
      </pc:sldChg>
      <pc:sldChg chg="addSp delSp modSp add mod modTransition delAnim modAnim modNotesTx">
        <pc:chgData name="Johanna Kuittinen" userId="a63d62df-fcfb-45c0-9f98-cbab8e1e414f" providerId="ADAL" clId="{E761A24B-851D-404D-A10E-D67B1810DAA8}" dt="2022-10-27T13:11:24.599" v="5063"/>
        <pc:sldMkLst>
          <pc:docMk/>
          <pc:sldMk cId="3162592155" sldId="376"/>
        </pc:sldMkLst>
        <pc:spChg chg="add del mod">
          <ac:chgData name="Johanna Kuittinen" userId="a63d62df-fcfb-45c0-9f98-cbab8e1e414f" providerId="ADAL" clId="{E761A24B-851D-404D-A10E-D67B1810DAA8}" dt="2022-10-26T09:52:51.901" v="931" actId="478"/>
          <ac:spMkLst>
            <pc:docMk/>
            <pc:sldMk cId="3162592155" sldId="376"/>
            <ac:spMk id="3" creationId="{27612972-8835-4AE1-A0BF-76A8951BF9B8}"/>
          </ac:spMkLst>
        </pc:spChg>
        <pc:spChg chg="del">
          <ac:chgData name="Johanna Kuittinen" userId="a63d62df-fcfb-45c0-9f98-cbab8e1e414f" providerId="ADAL" clId="{E761A24B-851D-404D-A10E-D67B1810DAA8}" dt="2022-10-26T09:52:29.144" v="851" actId="478"/>
          <ac:spMkLst>
            <pc:docMk/>
            <pc:sldMk cId="3162592155" sldId="376"/>
            <ac:spMk id="10" creationId="{FDA19B4F-E501-412B-93FE-22D085DF369A}"/>
          </ac:spMkLst>
        </pc:spChg>
        <pc:spChg chg="mod">
          <ac:chgData name="Johanna Kuittinen" userId="a63d62df-fcfb-45c0-9f98-cbab8e1e414f" providerId="ADAL" clId="{E761A24B-851D-404D-A10E-D67B1810DAA8}" dt="2022-10-26T09:52:58.089" v="934" actId="1076"/>
          <ac:spMkLst>
            <pc:docMk/>
            <pc:sldMk cId="3162592155" sldId="376"/>
            <ac:spMk id="12" creationId="{79DA7F86-6A3E-4525-A536-81E6C47446A9}"/>
          </ac:spMkLst>
        </pc:spChg>
        <pc:grpChg chg="del">
          <ac:chgData name="Johanna Kuittinen" userId="a63d62df-fcfb-45c0-9f98-cbab8e1e414f" providerId="ADAL" clId="{E761A24B-851D-404D-A10E-D67B1810DAA8}" dt="2022-10-26T09:52:48.428" v="929" actId="478"/>
          <ac:grpSpMkLst>
            <pc:docMk/>
            <pc:sldMk cId="3162592155" sldId="376"/>
            <ac:grpSpMk id="6" creationId="{301C31FF-D64F-48CB-92D7-7B482E0E8223}"/>
          </ac:grpSpMkLst>
        </pc:grpChg>
        <pc:grpChg chg="mod">
          <ac:chgData name="Johanna Kuittinen" userId="a63d62df-fcfb-45c0-9f98-cbab8e1e414f" providerId="ADAL" clId="{E761A24B-851D-404D-A10E-D67B1810DAA8}" dt="2022-10-26T09:52:50.064" v="930" actId="1076"/>
          <ac:grpSpMkLst>
            <pc:docMk/>
            <pc:sldMk cId="3162592155" sldId="376"/>
            <ac:grpSpMk id="9" creationId="{05994950-2C13-4953-AEFA-929563603710}"/>
          </ac:grpSpMkLst>
        </pc:grpChg>
        <pc:grpChg chg="add mod">
          <ac:chgData name="Johanna Kuittinen" userId="a63d62df-fcfb-45c0-9f98-cbab8e1e414f" providerId="ADAL" clId="{E761A24B-851D-404D-A10E-D67B1810DAA8}" dt="2022-10-26T09:56:24.444" v="979" actId="1076"/>
          <ac:grpSpMkLst>
            <pc:docMk/>
            <pc:sldMk cId="3162592155" sldId="376"/>
            <ac:grpSpMk id="13" creationId="{12098110-6CC8-40CA-8FED-A70377E3BF1A}"/>
          </ac:grpSpMkLst>
        </pc:grpChg>
        <pc:picChg chg="mod">
          <ac:chgData name="Johanna Kuittinen" userId="a63d62df-fcfb-45c0-9f98-cbab8e1e414f" providerId="ADAL" clId="{E761A24B-851D-404D-A10E-D67B1810DAA8}" dt="2022-10-26T09:56:22.915" v="978"/>
          <ac:picMkLst>
            <pc:docMk/>
            <pc:sldMk cId="3162592155" sldId="376"/>
            <ac:picMk id="14" creationId="{4F8FA803-69F9-4591-B9E9-9C95632B5905}"/>
          </ac:picMkLst>
        </pc:picChg>
        <pc:picChg chg="mod">
          <ac:chgData name="Johanna Kuittinen" userId="a63d62df-fcfb-45c0-9f98-cbab8e1e414f" providerId="ADAL" clId="{E761A24B-851D-404D-A10E-D67B1810DAA8}" dt="2022-10-26T09:56:22.915" v="978"/>
          <ac:picMkLst>
            <pc:docMk/>
            <pc:sldMk cId="3162592155" sldId="376"/>
            <ac:picMk id="15" creationId="{03541272-D889-4019-9313-388A5CE975D3}"/>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2607006779" sldId="377"/>
        </pc:sldMkLst>
        <pc:spChg chg="del topLvl">
          <ac:chgData name="Johanna Kuittinen" userId="a63d62df-fcfb-45c0-9f98-cbab8e1e414f" providerId="ADAL" clId="{E761A24B-851D-404D-A10E-D67B1810DAA8}" dt="2022-10-26T09:53:08.157" v="937" actId="478"/>
          <ac:spMkLst>
            <pc:docMk/>
            <pc:sldMk cId="2607006779" sldId="377"/>
            <ac:spMk id="12" creationId="{79DA7F86-6A3E-4525-A536-81E6C47446A9}"/>
          </ac:spMkLst>
        </pc:spChg>
        <pc:grpChg chg="del">
          <ac:chgData name="Johanna Kuittinen" userId="a63d62df-fcfb-45c0-9f98-cbab8e1e414f" providerId="ADAL" clId="{E761A24B-851D-404D-A10E-D67B1810DAA8}" dt="2022-10-26T09:53:08.157" v="937" actId="478"/>
          <ac:grpSpMkLst>
            <pc:docMk/>
            <pc:sldMk cId="2607006779" sldId="377"/>
            <ac:grpSpMk id="9" creationId="{05994950-2C13-4953-AEFA-929563603710}"/>
          </ac:grpSpMkLst>
        </pc:grpChg>
        <pc:picChg chg="add mod">
          <ac:chgData name="Johanna Kuittinen" userId="a63d62df-fcfb-45c0-9f98-cbab8e1e414f" providerId="ADAL" clId="{E761A24B-851D-404D-A10E-D67B1810DAA8}" dt="2022-10-26T09:53:41.479" v="949" actId="1076"/>
          <ac:picMkLst>
            <pc:docMk/>
            <pc:sldMk cId="2607006779" sldId="377"/>
            <ac:picMk id="5" creationId="{FB36379E-672F-48E3-9DEA-D247FDDF1EEA}"/>
          </ac:picMkLst>
        </pc:picChg>
        <pc:picChg chg="del topLvl">
          <ac:chgData name="Johanna Kuittinen" userId="a63d62df-fcfb-45c0-9f98-cbab8e1e414f" providerId="ADAL" clId="{E761A24B-851D-404D-A10E-D67B1810DAA8}" dt="2022-10-26T09:53:14.308" v="939" actId="478"/>
          <ac:picMkLst>
            <pc:docMk/>
            <pc:sldMk cId="2607006779" sldId="377"/>
            <ac:picMk id="11" creationId="{0E9DFDD3-FE76-4C90-B48D-6ACC28161DE9}"/>
          </ac:picMkLst>
        </pc:picChg>
      </pc:sldChg>
      <pc:sldChg chg="delSp modSp add del mod delAnim modNotesTx">
        <pc:chgData name="Johanna Kuittinen" userId="a63d62df-fcfb-45c0-9f98-cbab8e1e414f" providerId="ADAL" clId="{E761A24B-851D-404D-A10E-D67B1810DAA8}" dt="2022-10-27T07:11:34.858" v="3979" actId="47"/>
        <pc:sldMkLst>
          <pc:docMk/>
          <pc:sldMk cId="1957566388" sldId="378"/>
        </pc:sldMkLst>
        <pc:picChg chg="del mod">
          <ac:chgData name="Johanna Kuittinen" userId="a63d62df-fcfb-45c0-9f98-cbab8e1e414f" providerId="ADAL" clId="{E761A24B-851D-404D-A10E-D67B1810DAA8}" dt="2022-10-27T07:11:30.462" v="3978" actId="21"/>
          <ac:picMkLst>
            <pc:docMk/>
            <pc:sldMk cId="1957566388" sldId="378"/>
            <ac:picMk id="5" creationId="{FB36379E-672F-48E3-9DEA-D247FDDF1EEA}"/>
          </ac:picMkLst>
        </pc:picChg>
      </pc:sldChg>
      <pc:sldChg chg="modSp add mod modTransition modNotesTx">
        <pc:chgData name="Johanna Kuittinen" userId="a63d62df-fcfb-45c0-9f98-cbab8e1e414f" providerId="ADAL" clId="{E761A24B-851D-404D-A10E-D67B1810DAA8}" dt="2022-10-27T13:11:24.599" v="5063"/>
        <pc:sldMkLst>
          <pc:docMk/>
          <pc:sldMk cId="1312685554" sldId="379"/>
        </pc:sldMkLst>
        <pc:picChg chg="mod modCrop">
          <ac:chgData name="Johanna Kuittinen" userId="a63d62df-fcfb-45c0-9f98-cbab8e1e414f" providerId="ADAL" clId="{E761A24B-851D-404D-A10E-D67B1810DAA8}" dt="2022-10-27T12:12:05.780" v="4210" actId="1076"/>
          <ac:picMkLst>
            <pc:docMk/>
            <pc:sldMk cId="1312685554" sldId="379"/>
            <ac:picMk id="5" creationId="{FB36379E-672F-48E3-9DEA-D247FDDF1EEA}"/>
          </ac:picMkLst>
        </pc:picChg>
      </pc:sldChg>
      <pc:sldChg chg="modSp add mod modTransition modNotesTx">
        <pc:chgData name="Johanna Kuittinen" userId="a63d62df-fcfb-45c0-9f98-cbab8e1e414f" providerId="ADAL" clId="{E761A24B-851D-404D-A10E-D67B1810DAA8}" dt="2022-10-27T13:11:24.599" v="5063"/>
        <pc:sldMkLst>
          <pc:docMk/>
          <pc:sldMk cId="2544716927" sldId="380"/>
        </pc:sldMkLst>
        <pc:picChg chg="mod modCrop">
          <ac:chgData name="Johanna Kuittinen" userId="a63d62df-fcfb-45c0-9f98-cbab8e1e414f" providerId="ADAL" clId="{E761A24B-851D-404D-A10E-D67B1810DAA8}" dt="2022-10-27T12:16:24.399" v="4217" actId="1076"/>
          <ac:picMkLst>
            <pc:docMk/>
            <pc:sldMk cId="2544716927" sldId="380"/>
            <ac:picMk id="5" creationId="{FB36379E-672F-48E3-9DEA-D247FDDF1EEA}"/>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3108232080" sldId="381"/>
        </pc:sldMkLst>
        <pc:spChg chg="mod">
          <ac:chgData name="Johanna Kuittinen" userId="a63d62df-fcfb-45c0-9f98-cbab8e1e414f" providerId="ADAL" clId="{E761A24B-851D-404D-A10E-D67B1810DAA8}" dt="2022-10-26T11:13:40.318" v="1055" actId="1076"/>
          <ac:spMkLst>
            <pc:docMk/>
            <pc:sldMk cId="3108232080" sldId="381"/>
            <ac:spMk id="6" creationId="{E9F655BB-92BE-4BEC-B66C-6F67D1A9E8A0}"/>
          </ac:spMkLst>
        </pc:spChg>
        <pc:grpChg chg="add mod">
          <ac:chgData name="Johanna Kuittinen" userId="a63d62df-fcfb-45c0-9f98-cbab8e1e414f" providerId="ADAL" clId="{E761A24B-851D-404D-A10E-D67B1810DAA8}" dt="2022-10-27T07:11:52.393" v="3983" actId="1076"/>
          <ac:grpSpMkLst>
            <pc:docMk/>
            <pc:sldMk cId="3108232080" sldId="381"/>
            <ac:grpSpMk id="3" creationId="{DD0FA621-3BB9-465C-B228-90B251C86DFE}"/>
          </ac:grpSpMkLst>
        </pc:grpChg>
        <pc:picChg chg="mod">
          <ac:chgData name="Johanna Kuittinen" userId="a63d62df-fcfb-45c0-9f98-cbab8e1e414f" providerId="ADAL" clId="{E761A24B-851D-404D-A10E-D67B1810DAA8}" dt="2022-10-26T09:54:50.052" v="966" actId="339"/>
          <ac:picMkLst>
            <pc:docMk/>
            <pc:sldMk cId="3108232080" sldId="381"/>
            <ac:picMk id="4" creationId="{7443CFF3-E836-4B26-A59A-AEEC4D70C35B}"/>
          </ac:picMkLst>
        </pc:picChg>
        <pc:picChg chg="del">
          <ac:chgData name="Johanna Kuittinen" userId="a63d62df-fcfb-45c0-9f98-cbab8e1e414f" providerId="ADAL" clId="{E761A24B-851D-404D-A10E-D67B1810DAA8}" dt="2022-10-26T09:54:38.349" v="962" actId="478"/>
          <ac:picMkLst>
            <pc:docMk/>
            <pc:sldMk cId="3108232080" sldId="381"/>
            <ac:picMk id="5" creationId="{FB36379E-672F-48E3-9DEA-D247FDDF1EEA}"/>
          </ac:picMkLst>
        </pc:picChg>
        <pc:picChg chg="add mod">
          <ac:chgData name="Johanna Kuittinen" userId="a63d62df-fcfb-45c0-9f98-cbab8e1e414f" providerId="ADAL" clId="{E761A24B-851D-404D-A10E-D67B1810DAA8}" dt="2022-10-27T12:19:09.799" v="4220" actId="1076"/>
          <ac:picMkLst>
            <pc:docMk/>
            <pc:sldMk cId="3108232080" sldId="381"/>
            <ac:picMk id="7" creationId="{E2D39FC2-588B-4C54-947F-EBEA2B1805C8}"/>
          </ac:picMkLst>
        </pc:picChg>
      </pc:sldChg>
      <pc:sldChg chg="delSp modSp add mod ord modTransition delAnim modNotesTx">
        <pc:chgData name="Johanna Kuittinen" userId="a63d62df-fcfb-45c0-9f98-cbab8e1e414f" providerId="ADAL" clId="{E761A24B-851D-404D-A10E-D67B1810DAA8}" dt="2022-10-27T13:21:18.052" v="5220" actId="478"/>
        <pc:sldMkLst>
          <pc:docMk/>
          <pc:sldMk cId="2628424037" sldId="382"/>
        </pc:sldMkLst>
        <pc:spChg chg="mod">
          <ac:chgData name="Johanna Kuittinen" userId="a63d62df-fcfb-45c0-9f98-cbab8e1e414f" providerId="ADAL" clId="{E761A24B-851D-404D-A10E-D67B1810DAA8}" dt="2022-10-26T09:57:16.675" v="995" actId="1076"/>
          <ac:spMkLst>
            <pc:docMk/>
            <pc:sldMk cId="2628424037" sldId="382"/>
            <ac:spMk id="12" creationId="{79DA7F86-6A3E-4525-A536-81E6C47446A9}"/>
          </ac:spMkLst>
        </pc:spChg>
        <pc:grpChg chg="del">
          <ac:chgData name="Johanna Kuittinen" userId="a63d62df-fcfb-45c0-9f98-cbab8e1e414f" providerId="ADAL" clId="{E761A24B-851D-404D-A10E-D67B1810DAA8}" dt="2022-10-27T13:21:18.052" v="5220" actId="478"/>
          <ac:grpSpMkLst>
            <pc:docMk/>
            <pc:sldMk cId="2628424037" sldId="382"/>
            <ac:grpSpMk id="13" creationId="{12098110-6CC8-40CA-8FED-A70377E3BF1A}"/>
          </ac:grpSpMkLst>
        </pc:grpChg>
      </pc:sldChg>
      <pc:sldChg chg="delSp modSp add mod ord modTransition delAnim modAnim modNotesTx">
        <pc:chgData name="Johanna Kuittinen" userId="a63d62df-fcfb-45c0-9f98-cbab8e1e414f" providerId="ADAL" clId="{E761A24B-851D-404D-A10E-D67B1810DAA8}" dt="2022-10-27T13:11:24.599" v="5063"/>
        <pc:sldMkLst>
          <pc:docMk/>
          <pc:sldMk cId="112695272" sldId="383"/>
        </pc:sldMkLst>
        <pc:spChg chg="del mod">
          <ac:chgData name="Johanna Kuittinen" userId="a63d62df-fcfb-45c0-9f98-cbab8e1e414f" providerId="ADAL" clId="{E761A24B-851D-404D-A10E-D67B1810DAA8}" dt="2022-10-26T11:12:25.487" v="1050" actId="478"/>
          <ac:spMkLst>
            <pc:docMk/>
            <pc:sldMk cId="112695272" sldId="383"/>
            <ac:spMk id="15" creationId="{C37FAEA8-B034-47E9-8DD5-9569C612D7F1}"/>
          </ac:spMkLst>
        </pc:spChg>
        <pc:spChg chg="mod">
          <ac:chgData name="Johanna Kuittinen" userId="a63d62df-fcfb-45c0-9f98-cbab8e1e414f" providerId="ADAL" clId="{E761A24B-851D-404D-A10E-D67B1810DAA8}" dt="2022-10-26T11:12:21.653" v="1048" actId="20577"/>
          <ac:spMkLst>
            <pc:docMk/>
            <pc:sldMk cId="112695272" sldId="383"/>
            <ac:spMk id="16" creationId="{CF1304CB-0413-4FA4-8EFC-B4491215A36F}"/>
          </ac:spMkLst>
        </pc:spChg>
        <pc:spChg chg="mod modCrop">
          <ac:chgData name="Johanna Kuittinen" userId="a63d62df-fcfb-45c0-9f98-cbab8e1e414f" providerId="ADAL" clId="{E761A24B-851D-404D-A10E-D67B1810DAA8}" dt="2022-10-26T11:15:12.508" v="1084" actId="732"/>
          <ac:spMkLst>
            <pc:docMk/>
            <pc:sldMk cId="112695272" sldId="383"/>
            <ac:spMk id="17" creationId="{E8BC9E39-1CFD-4C07-A4AA-00E1EEF816B7}"/>
          </ac:spMkLst>
        </pc:spChg>
        <pc:spChg chg="mod">
          <ac:chgData name="Johanna Kuittinen" userId="a63d62df-fcfb-45c0-9f98-cbab8e1e414f" providerId="ADAL" clId="{E761A24B-851D-404D-A10E-D67B1810DAA8}" dt="2022-10-26T11:21:31.080" v="1283" actId="1076"/>
          <ac:spMkLst>
            <pc:docMk/>
            <pc:sldMk cId="112695272" sldId="383"/>
            <ac:spMk id="24" creationId="{6501698A-B841-4181-A771-CCEDFC50F937}"/>
          </ac:spMkLst>
        </pc:spChg>
      </pc:sldChg>
      <pc:sldChg chg="modSp add mod ord modTransition modNotesTx">
        <pc:chgData name="Johanna Kuittinen" userId="a63d62df-fcfb-45c0-9f98-cbab8e1e414f" providerId="ADAL" clId="{E761A24B-851D-404D-A10E-D67B1810DAA8}" dt="2022-10-27T13:11:24.599" v="5063"/>
        <pc:sldMkLst>
          <pc:docMk/>
          <pc:sldMk cId="3763030495" sldId="384"/>
        </pc:sldMkLst>
        <pc:spChg chg="mod">
          <ac:chgData name="Johanna Kuittinen" userId="a63d62df-fcfb-45c0-9f98-cbab8e1e414f" providerId="ADAL" clId="{E761A24B-851D-404D-A10E-D67B1810DAA8}" dt="2022-10-26T11:46:44.939" v="1849" actId="20577"/>
          <ac:spMkLst>
            <pc:docMk/>
            <pc:sldMk cId="3763030495" sldId="384"/>
            <ac:spMk id="14" creationId="{65005B1C-8EC2-42C5-8D3C-7D0421491736}"/>
          </ac:spMkLst>
        </pc:spChg>
      </pc:sldChg>
      <pc:sldChg chg="addSp delSp modSp add mod ord modTransition delAnim modAnim modNotesTx">
        <pc:chgData name="Johanna Kuittinen" userId="a63d62df-fcfb-45c0-9f98-cbab8e1e414f" providerId="ADAL" clId="{E761A24B-851D-404D-A10E-D67B1810DAA8}" dt="2022-10-27T13:11:24.599" v="5063"/>
        <pc:sldMkLst>
          <pc:docMk/>
          <pc:sldMk cId="3727675942" sldId="385"/>
        </pc:sldMkLst>
        <pc:spChg chg="mod">
          <ac:chgData name="Johanna Kuittinen" userId="a63d62df-fcfb-45c0-9f98-cbab8e1e414f" providerId="ADAL" clId="{E761A24B-851D-404D-A10E-D67B1810DAA8}" dt="2022-10-26T11:16:48.441" v="1180" actId="20577"/>
          <ac:spMkLst>
            <pc:docMk/>
            <pc:sldMk cId="3727675942" sldId="385"/>
            <ac:spMk id="16" creationId="{CF1304CB-0413-4FA4-8EFC-B4491215A36F}"/>
          </ac:spMkLst>
        </pc:spChg>
        <pc:spChg chg="add mod modCrop">
          <ac:chgData name="Johanna Kuittinen" userId="a63d62df-fcfb-45c0-9f98-cbab8e1e414f" providerId="ADAL" clId="{E761A24B-851D-404D-A10E-D67B1810DAA8}" dt="2022-10-26T11:23:53.585" v="1364" actId="1076"/>
          <ac:spMkLst>
            <pc:docMk/>
            <pc:sldMk cId="3727675942" sldId="385"/>
            <ac:spMk id="17" creationId="{31C829B4-199A-45CD-AB87-71EAEC722913}"/>
          </ac:spMkLst>
        </pc:spChg>
        <pc:spChg chg="mod">
          <ac:chgData name="Johanna Kuittinen" userId="a63d62df-fcfb-45c0-9f98-cbab8e1e414f" providerId="ADAL" clId="{E761A24B-851D-404D-A10E-D67B1810DAA8}" dt="2022-10-26T11:21:08.678" v="1280" actId="27636"/>
          <ac:spMkLst>
            <pc:docMk/>
            <pc:sldMk cId="3727675942" sldId="385"/>
            <ac:spMk id="24" creationId="{6501698A-B841-4181-A771-CCEDFC50F937}"/>
          </ac:spMkLst>
        </pc:spChg>
        <pc:spChg chg="del">
          <ac:chgData name="Johanna Kuittinen" userId="a63d62df-fcfb-45c0-9f98-cbab8e1e414f" providerId="ADAL" clId="{E761A24B-851D-404D-A10E-D67B1810DAA8}" dt="2022-10-26T11:18:25.517" v="1203" actId="478"/>
          <ac:spMkLst>
            <pc:docMk/>
            <pc:sldMk cId="3727675942" sldId="385"/>
            <ac:spMk id="32" creationId="{AC91D005-BF78-4A89-8BAD-6C158A5F1D65}"/>
          </ac:spMkLst>
        </pc:spChg>
        <pc:spChg chg="del">
          <ac:chgData name="Johanna Kuittinen" userId="a63d62df-fcfb-45c0-9f98-cbab8e1e414f" providerId="ADAL" clId="{E761A24B-851D-404D-A10E-D67B1810DAA8}" dt="2022-10-26T11:18:26.314" v="1204" actId="478"/>
          <ac:spMkLst>
            <pc:docMk/>
            <pc:sldMk cId="3727675942" sldId="385"/>
            <ac:spMk id="33" creationId="{F6522B90-78B4-4D1B-B56C-C5729846AADE}"/>
          </ac:spMkLst>
        </pc:spChg>
        <pc:spChg chg="del">
          <ac:chgData name="Johanna Kuittinen" userId="a63d62df-fcfb-45c0-9f98-cbab8e1e414f" providerId="ADAL" clId="{E761A24B-851D-404D-A10E-D67B1810DAA8}" dt="2022-10-26T11:18:27.901" v="1206" actId="478"/>
          <ac:spMkLst>
            <pc:docMk/>
            <pc:sldMk cId="3727675942" sldId="385"/>
            <ac:spMk id="34" creationId="{F26B1A73-28FB-4077-A4F5-15C026B8BDC0}"/>
          </ac:spMkLst>
        </pc:spChg>
        <pc:spChg chg="del">
          <ac:chgData name="Johanna Kuittinen" userId="a63d62df-fcfb-45c0-9f98-cbab8e1e414f" providerId="ADAL" clId="{E761A24B-851D-404D-A10E-D67B1810DAA8}" dt="2022-10-26T11:18:27.031" v="1205" actId="478"/>
          <ac:spMkLst>
            <pc:docMk/>
            <pc:sldMk cId="3727675942" sldId="385"/>
            <ac:spMk id="35" creationId="{C9E33FE2-6CFA-4E96-8887-78C90F452289}"/>
          </ac:spMkLst>
        </pc:spChg>
        <pc:spChg chg="mod">
          <ac:chgData name="Johanna Kuittinen" userId="a63d62df-fcfb-45c0-9f98-cbab8e1e414f" providerId="ADAL" clId="{E761A24B-851D-404D-A10E-D67B1810DAA8}" dt="2022-10-26T11:18:14.162" v="1199" actId="1076"/>
          <ac:spMkLst>
            <pc:docMk/>
            <pc:sldMk cId="3727675942" sldId="385"/>
            <ac:spMk id="38" creationId="{679E12B6-F1F4-489C-8F82-1D67AAC0F371}"/>
          </ac:spMkLst>
        </pc:spChg>
        <pc:grpChg chg="del mod">
          <ac:chgData name="Johanna Kuittinen" userId="a63d62df-fcfb-45c0-9f98-cbab8e1e414f" providerId="ADAL" clId="{E761A24B-851D-404D-A10E-D67B1810DAA8}" dt="2022-10-26T11:20:36.581" v="1269" actId="478"/>
          <ac:grpSpMkLst>
            <pc:docMk/>
            <pc:sldMk cId="3727675942" sldId="385"/>
            <ac:grpSpMk id="36" creationId="{70AE8622-5C22-4792-BC75-A0771D861690}"/>
          </ac:grpSpMkLst>
        </pc:grpChg>
        <pc:grpChg chg="del mod">
          <ac:chgData name="Johanna Kuittinen" userId="a63d62df-fcfb-45c0-9f98-cbab8e1e414f" providerId="ADAL" clId="{E761A24B-851D-404D-A10E-D67B1810DAA8}" dt="2022-10-26T11:20:35.813" v="1268" actId="478"/>
          <ac:grpSpMkLst>
            <pc:docMk/>
            <pc:sldMk cId="3727675942" sldId="385"/>
            <ac:grpSpMk id="39" creationId="{7BFA25DD-19C7-4115-BAC0-3C66D34D825F}"/>
          </ac:grpSpMkLst>
        </pc:grpChg>
        <pc:picChg chg="add del mod">
          <ac:chgData name="Johanna Kuittinen" userId="a63d62df-fcfb-45c0-9f98-cbab8e1e414f" providerId="ADAL" clId="{E761A24B-851D-404D-A10E-D67B1810DAA8}" dt="2022-10-26T11:21:41.242" v="1285" actId="21"/>
          <ac:picMkLst>
            <pc:docMk/>
            <pc:sldMk cId="3727675942" sldId="385"/>
            <ac:picMk id="15" creationId="{944B929F-E9CE-41F2-AA8B-7EEEE05A814D}"/>
          </ac:picMkLst>
        </pc:picChg>
        <pc:picChg chg="mod">
          <ac:chgData name="Johanna Kuittinen" userId="a63d62df-fcfb-45c0-9f98-cbab8e1e414f" providerId="ADAL" clId="{E761A24B-851D-404D-A10E-D67B1810DAA8}" dt="2022-10-26T11:17:36.119" v="1193" actId="1076"/>
          <ac:picMkLst>
            <pc:docMk/>
            <pc:sldMk cId="3727675942" sldId="385"/>
            <ac:picMk id="37" creationId="{94E408FD-F528-4D3A-A353-88B48B0AD980}"/>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3430403574" sldId="386"/>
        </pc:sldMkLst>
        <pc:spChg chg="mod">
          <ac:chgData name="Johanna Kuittinen" userId="a63d62df-fcfb-45c0-9f98-cbab8e1e414f" providerId="ADAL" clId="{E761A24B-851D-404D-A10E-D67B1810DAA8}" dt="2022-10-26T11:28:41.635" v="1464" actId="1076"/>
          <ac:spMkLst>
            <pc:docMk/>
            <pc:sldMk cId="3430403574" sldId="386"/>
            <ac:spMk id="8" creationId="{6FA27386-B177-4309-8662-8E536BC9DE0E}"/>
          </ac:spMkLst>
        </pc:spChg>
        <pc:spChg chg="add mod">
          <ac:chgData name="Johanna Kuittinen" userId="a63d62df-fcfb-45c0-9f98-cbab8e1e414f" providerId="ADAL" clId="{E761A24B-851D-404D-A10E-D67B1810DAA8}" dt="2022-10-26T11:30:31.202" v="1487" actId="113"/>
          <ac:spMkLst>
            <pc:docMk/>
            <pc:sldMk cId="3430403574" sldId="386"/>
            <ac:spMk id="14" creationId="{38F9E71E-DA10-4117-B0F9-FAD9563107E0}"/>
          </ac:spMkLst>
        </pc:spChg>
        <pc:spChg chg="mod">
          <ac:chgData name="Johanna Kuittinen" userId="a63d62df-fcfb-45c0-9f98-cbab8e1e414f" providerId="ADAL" clId="{E761A24B-851D-404D-A10E-D67B1810DAA8}" dt="2022-10-26T11:30:24.903" v="1486" actId="14100"/>
          <ac:spMkLst>
            <pc:docMk/>
            <pc:sldMk cId="3430403574" sldId="386"/>
            <ac:spMk id="16" creationId="{CF1304CB-0413-4FA4-8EFC-B4491215A36F}"/>
          </ac:spMkLst>
        </pc:spChg>
        <pc:spChg chg="del">
          <ac:chgData name="Johanna Kuittinen" userId="a63d62df-fcfb-45c0-9f98-cbab8e1e414f" providerId="ADAL" clId="{E761A24B-851D-404D-A10E-D67B1810DAA8}" dt="2022-10-26T11:25:13.840" v="1410" actId="478"/>
          <ac:spMkLst>
            <pc:docMk/>
            <pc:sldMk cId="3430403574" sldId="386"/>
            <ac:spMk id="17" creationId="{31C829B4-199A-45CD-AB87-71EAEC722913}"/>
          </ac:spMkLst>
        </pc:spChg>
        <pc:spChg chg="mod">
          <ac:chgData name="Johanna Kuittinen" userId="a63d62df-fcfb-45c0-9f98-cbab8e1e414f" providerId="ADAL" clId="{E761A24B-851D-404D-A10E-D67B1810DAA8}" dt="2022-10-26T11:28:54.354" v="1469" actId="5793"/>
          <ac:spMkLst>
            <pc:docMk/>
            <pc:sldMk cId="3430403574" sldId="386"/>
            <ac:spMk id="24" creationId="{6501698A-B841-4181-A771-CCEDFC50F937}"/>
          </ac:spMkLst>
        </pc:spChg>
        <pc:grpChg chg="add mod">
          <ac:chgData name="Johanna Kuittinen" userId="a63d62df-fcfb-45c0-9f98-cbab8e1e414f" providerId="ADAL" clId="{E761A24B-851D-404D-A10E-D67B1810DAA8}" dt="2022-10-26T11:30:15.872" v="1483" actId="1076"/>
          <ac:grpSpMkLst>
            <pc:docMk/>
            <pc:sldMk cId="3430403574" sldId="386"/>
            <ac:grpSpMk id="6" creationId="{FF392539-CF93-4080-9855-BA3F258F5BF4}"/>
          </ac:grpSpMkLst>
        </pc:grpChg>
        <pc:grpChg chg="add mod">
          <ac:chgData name="Johanna Kuittinen" userId="a63d62df-fcfb-45c0-9f98-cbab8e1e414f" providerId="ADAL" clId="{E761A24B-851D-404D-A10E-D67B1810DAA8}" dt="2022-10-26T11:30:19.801" v="1485" actId="688"/>
          <ac:grpSpMkLst>
            <pc:docMk/>
            <pc:sldMk cId="3430403574" sldId="386"/>
            <ac:grpSpMk id="9" creationId="{8A986347-8BEB-43C0-8878-65BB70C4260F}"/>
          </ac:grpSpMkLst>
        </pc:grpChg>
        <pc:picChg chg="mod">
          <ac:chgData name="Johanna Kuittinen" userId="a63d62df-fcfb-45c0-9f98-cbab8e1e414f" providerId="ADAL" clId="{E761A24B-851D-404D-A10E-D67B1810DAA8}" dt="2022-10-26T11:25:40.533" v="1420" actId="1076"/>
          <ac:picMkLst>
            <pc:docMk/>
            <pc:sldMk cId="3430403574" sldId="386"/>
            <ac:picMk id="7" creationId="{FDF5F755-8F4B-48ED-B753-C52506DFB2DD}"/>
          </ac:picMkLst>
        </pc:picChg>
        <pc:picChg chg="mod">
          <ac:chgData name="Johanna Kuittinen" userId="a63d62df-fcfb-45c0-9f98-cbab8e1e414f" providerId="ADAL" clId="{E761A24B-851D-404D-A10E-D67B1810DAA8}" dt="2022-10-26T11:25:14.613" v="1411"/>
          <ac:picMkLst>
            <pc:docMk/>
            <pc:sldMk cId="3430403574" sldId="386"/>
            <ac:picMk id="10" creationId="{F96C4163-CEEB-4AC4-94CF-374D631B029C}"/>
          </ac:picMkLst>
        </pc:picChg>
        <pc:picChg chg="mod">
          <ac:chgData name="Johanna Kuittinen" userId="a63d62df-fcfb-45c0-9f98-cbab8e1e414f" providerId="ADAL" clId="{E761A24B-851D-404D-A10E-D67B1810DAA8}" dt="2022-10-26T11:25:14.613" v="1411"/>
          <ac:picMkLst>
            <pc:docMk/>
            <pc:sldMk cId="3430403574" sldId="386"/>
            <ac:picMk id="11" creationId="{2EF184E0-4566-4BB8-9550-B00B1264991F}"/>
          </ac:picMkLst>
        </pc:picChg>
        <pc:picChg chg="add mod">
          <ac:chgData name="Johanna Kuittinen" userId="a63d62df-fcfb-45c0-9f98-cbab8e1e414f" providerId="ADAL" clId="{E761A24B-851D-404D-A10E-D67B1810DAA8}" dt="2022-10-26T11:28:57.485" v="1470" actId="1076"/>
          <ac:picMkLst>
            <pc:docMk/>
            <pc:sldMk cId="3430403574" sldId="386"/>
            <ac:picMk id="12" creationId="{AD4C03FD-7217-4D3D-9F2E-808156D332FF}"/>
          </ac:picMkLst>
        </pc:picChg>
        <pc:cxnChg chg="add mod">
          <ac:chgData name="Johanna Kuittinen" userId="a63d62df-fcfb-45c0-9f98-cbab8e1e414f" providerId="ADAL" clId="{E761A24B-851D-404D-A10E-D67B1810DAA8}" dt="2022-10-26T11:30:08.620" v="1482" actId="14861"/>
          <ac:cxnSpMkLst>
            <pc:docMk/>
            <pc:sldMk cId="3430403574" sldId="386"/>
            <ac:cxnSpMk id="4" creationId="{34902409-F7A1-41AC-A6F2-69C8B9CECD14}"/>
          </ac:cxnSpMkLst>
        </pc:cxnChg>
        <pc:cxnChg chg="add mod">
          <ac:chgData name="Johanna Kuittinen" userId="a63d62df-fcfb-45c0-9f98-cbab8e1e414f" providerId="ADAL" clId="{E761A24B-851D-404D-A10E-D67B1810DAA8}" dt="2022-10-26T11:30:08.620" v="1482" actId="14861"/>
          <ac:cxnSpMkLst>
            <pc:docMk/>
            <pc:sldMk cId="3430403574" sldId="386"/>
            <ac:cxnSpMk id="18" creationId="{DDB8B9D3-2FEC-4EB4-AAAA-FF96C5460D98}"/>
          </ac:cxnSpMkLst>
        </pc:cxnChg>
        <pc:cxnChg chg="add mod">
          <ac:chgData name="Johanna Kuittinen" userId="a63d62df-fcfb-45c0-9f98-cbab8e1e414f" providerId="ADAL" clId="{E761A24B-851D-404D-A10E-D67B1810DAA8}" dt="2022-10-26T11:30:08.620" v="1482" actId="14861"/>
          <ac:cxnSpMkLst>
            <pc:docMk/>
            <pc:sldMk cId="3430403574" sldId="386"/>
            <ac:cxnSpMk id="19" creationId="{D078437F-29E5-44D0-83F2-7F2EB75E776B}"/>
          </ac:cxnSpMkLst>
        </pc:cxnChg>
      </pc:sldChg>
      <pc:sldChg chg="addSp delSp modSp add mod ord modTransition delAnim modAnim modNotesTx">
        <pc:chgData name="Johanna Kuittinen" userId="a63d62df-fcfb-45c0-9f98-cbab8e1e414f" providerId="ADAL" clId="{E761A24B-851D-404D-A10E-D67B1810DAA8}" dt="2022-10-27T13:11:24.599" v="5063"/>
        <pc:sldMkLst>
          <pc:docMk/>
          <pc:sldMk cId="1689137307" sldId="387"/>
        </pc:sldMkLst>
        <pc:spChg chg="mod">
          <ac:chgData name="Johanna Kuittinen" userId="a63d62df-fcfb-45c0-9f98-cbab8e1e414f" providerId="ADAL" clId="{E761A24B-851D-404D-A10E-D67B1810DAA8}" dt="2022-10-26T11:32:06.398" v="1558" actId="1076"/>
          <ac:spMkLst>
            <pc:docMk/>
            <pc:sldMk cId="1689137307" sldId="387"/>
            <ac:spMk id="8" creationId="{164B3116-3AD1-4FC0-9B39-E5910D5D3918}"/>
          </ac:spMkLst>
        </pc:spChg>
        <pc:spChg chg="del mod">
          <ac:chgData name="Johanna Kuittinen" userId="a63d62df-fcfb-45c0-9f98-cbab8e1e414f" providerId="ADAL" clId="{E761A24B-851D-404D-A10E-D67B1810DAA8}" dt="2022-10-26T11:31:37.279" v="1551" actId="478"/>
          <ac:spMkLst>
            <pc:docMk/>
            <pc:sldMk cId="1689137307" sldId="387"/>
            <ac:spMk id="10" creationId="{FDA19B4F-E501-412B-93FE-22D085DF369A}"/>
          </ac:spMkLst>
        </pc:spChg>
        <pc:spChg chg="add mod">
          <ac:chgData name="Johanna Kuittinen" userId="a63d62df-fcfb-45c0-9f98-cbab8e1e414f" providerId="ADAL" clId="{E761A24B-851D-404D-A10E-D67B1810DAA8}" dt="2022-10-26T11:33:08.926" v="1563" actId="207"/>
          <ac:spMkLst>
            <pc:docMk/>
            <pc:sldMk cId="1689137307" sldId="387"/>
            <ac:spMk id="11" creationId="{2C4D525B-BE26-4752-A089-DD9DFFF4F07A}"/>
          </ac:spMkLst>
        </pc:spChg>
        <pc:grpChg chg="mod">
          <ac:chgData name="Johanna Kuittinen" userId="a63d62df-fcfb-45c0-9f98-cbab8e1e414f" providerId="ADAL" clId="{E761A24B-851D-404D-A10E-D67B1810DAA8}" dt="2022-10-26T11:31:57.873" v="1555" actId="1076"/>
          <ac:grpSpMkLst>
            <pc:docMk/>
            <pc:sldMk cId="1689137307" sldId="387"/>
            <ac:grpSpMk id="6" creationId="{A96FAC40-8FDB-4511-AA34-9B083F10A68D}"/>
          </ac:grpSpMkLst>
        </pc:grpChg>
        <pc:grpChg chg="del">
          <ac:chgData name="Johanna Kuittinen" userId="a63d62df-fcfb-45c0-9f98-cbab8e1e414f" providerId="ADAL" clId="{E761A24B-851D-404D-A10E-D67B1810DAA8}" dt="2022-10-26T11:31:55.847" v="1554" actId="478"/>
          <ac:grpSpMkLst>
            <pc:docMk/>
            <pc:sldMk cId="1689137307" sldId="387"/>
            <ac:grpSpMk id="14" creationId="{E9B9C798-B3F4-47AB-ADFA-3460C1A4481B}"/>
          </ac:grpSpMkLst>
        </pc:grpChg>
        <pc:picChg chg="del">
          <ac:chgData name="Johanna Kuittinen" userId="a63d62df-fcfb-45c0-9f98-cbab8e1e414f" providerId="ADAL" clId="{E761A24B-851D-404D-A10E-D67B1810DAA8}" dt="2022-10-26T11:31:34.849" v="1549" actId="478"/>
          <ac:picMkLst>
            <pc:docMk/>
            <pc:sldMk cId="1689137307" sldId="387"/>
            <ac:picMk id="9" creationId="{B1C87AFC-FAC4-4866-9962-74B302691856}"/>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3982283320" sldId="388"/>
        </pc:sldMkLst>
        <pc:spChg chg="mod">
          <ac:chgData name="Johanna Kuittinen" userId="a63d62df-fcfb-45c0-9f98-cbab8e1e414f" providerId="ADAL" clId="{E761A24B-851D-404D-A10E-D67B1810DAA8}" dt="2022-10-26T11:34:34.761" v="1579"/>
          <ac:spMkLst>
            <pc:docMk/>
            <pc:sldMk cId="3982283320" sldId="388"/>
            <ac:spMk id="18" creationId="{F0043B7E-1D5A-432A-B99C-508F90381FE7}"/>
          </ac:spMkLst>
        </pc:spChg>
        <pc:spChg chg="mod">
          <ac:chgData name="Johanna Kuittinen" userId="a63d62df-fcfb-45c0-9f98-cbab8e1e414f" providerId="ADAL" clId="{E761A24B-851D-404D-A10E-D67B1810DAA8}" dt="2022-10-26T11:34:12.622" v="1576" actId="1076"/>
          <ac:spMkLst>
            <pc:docMk/>
            <pc:sldMk cId="3982283320" sldId="388"/>
            <ac:spMk id="20" creationId="{9E43B496-1BAA-495E-B309-DE9FA53A3D64}"/>
          </ac:spMkLst>
        </pc:spChg>
        <pc:spChg chg="mod">
          <ac:chgData name="Johanna Kuittinen" userId="a63d62df-fcfb-45c0-9f98-cbab8e1e414f" providerId="ADAL" clId="{E761A24B-851D-404D-A10E-D67B1810DAA8}" dt="2022-10-26T11:34:40.961" v="1580" actId="1076"/>
          <ac:spMkLst>
            <pc:docMk/>
            <pc:sldMk cId="3982283320" sldId="388"/>
            <ac:spMk id="23" creationId="{66A1B2F6-D3BC-490D-8A33-A9958ACB65B8}"/>
          </ac:spMkLst>
        </pc:spChg>
        <pc:picChg chg="add mod">
          <ac:chgData name="Johanna Kuittinen" userId="a63d62df-fcfb-45c0-9f98-cbab8e1e414f" providerId="ADAL" clId="{E761A24B-851D-404D-A10E-D67B1810DAA8}" dt="2022-10-27T07:21:26.187" v="4015" actId="1076"/>
          <ac:picMkLst>
            <pc:docMk/>
            <pc:sldMk cId="3982283320" sldId="388"/>
            <ac:picMk id="2" creationId="{0B4F2A31-B758-4E66-86F9-C8CD09A12569}"/>
          </ac:picMkLst>
        </pc:picChg>
        <pc:picChg chg="mod">
          <ac:chgData name="Johanna Kuittinen" userId="a63d62df-fcfb-45c0-9f98-cbab8e1e414f" providerId="ADAL" clId="{E761A24B-851D-404D-A10E-D67B1810DAA8}" dt="2022-10-26T11:33:43.626" v="1568" actId="14826"/>
          <ac:picMkLst>
            <pc:docMk/>
            <pc:sldMk cId="3982283320" sldId="388"/>
            <ac:picMk id="14" creationId="{F760064C-0C46-4663-B37F-73B4B35DF45E}"/>
          </ac:picMkLst>
        </pc:picChg>
        <pc:picChg chg="del">
          <ac:chgData name="Johanna Kuittinen" userId="a63d62df-fcfb-45c0-9f98-cbab8e1e414f" providerId="ADAL" clId="{E761A24B-851D-404D-A10E-D67B1810DAA8}" dt="2022-10-26T11:33:50.809" v="1569" actId="478"/>
          <ac:picMkLst>
            <pc:docMk/>
            <pc:sldMk cId="3982283320" sldId="388"/>
            <ac:picMk id="16" creationId="{0E320B97-8B37-423F-BF84-31BB8744B4F5}"/>
          </ac:picMkLst>
        </pc:picChg>
        <pc:picChg chg="add mod">
          <ac:chgData name="Johanna Kuittinen" userId="a63d62df-fcfb-45c0-9f98-cbab8e1e414f" providerId="ADAL" clId="{E761A24B-851D-404D-A10E-D67B1810DAA8}" dt="2022-10-26T11:33:56.281" v="1571" actId="1076"/>
          <ac:picMkLst>
            <pc:docMk/>
            <pc:sldMk cId="3982283320" sldId="388"/>
            <ac:picMk id="17" creationId="{A692C1E7-4E94-46E4-A859-979684FA7020}"/>
          </ac:picMkLst>
        </pc:picChg>
        <pc:picChg chg="del">
          <ac:chgData name="Johanna Kuittinen" userId="a63d62df-fcfb-45c0-9f98-cbab8e1e414f" providerId="ADAL" clId="{E761A24B-851D-404D-A10E-D67B1810DAA8}" dt="2022-10-26T11:34:43.810" v="1581" actId="478"/>
          <ac:picMkLst>
            <pc:docMk/>
            <pc:sldMk cId="3982283320" sldId="388"/>
            <ac:picMk id="21" creationId="{4FCEFE7E-B023-4C73-BBE9-82BDA24C8E4D}"/>
          </ac:picMkLst>
        </pc:picChg>
      </pc:sldChg>
      <pc:sldChg chg="addSp delSp modSp add mod ord modTransition delAnim modAnim modNotesTx">
        <pc:chgData name="Johanna Kuittinen" userId="a63d62df-fcfb-45c0-9f98-cbab8e1e414f" providerId="ADAL" clId="{E761A24B-851D-404D-A10E-D67B1810DAA8}" dt="2022-10-27T13:22:32.962" v="5221"/>
        <pc:sldMkLst>
          <pc:docMk/>
          <pc:sldMk cId="3185114652" sldId="389"/>
        </pc:sldMkLst>
        <pc:spChg chg="mod">
          <ac:chgData name="Johanna Kuittinen" userId="a63d62df-fcfb-45c0-9f98-cbab8e1e414f" providerId="ADAL" clId="{E761A24B-851D-404D-A10E-D67B1810DAA8}" dt="2022-10-26T11:38:05.808" v="1626" actId="20577"/>
          <ac:spMkLst>
            <pc:docMk/>
            <pc:sldMk cId="3185114652" sldId="389"/>
            <ac:spMk id="16" creationId="{CF1304CB-0413-4FA4-8EFC-B4491215A36F}"/>
          </ac:spMkLst>
        </pc:spChg>
        <pc:spChg chg="mod">
          <ac:chgData name="Johanna Kuittinen" userId="a63d62df-fcfb-45c0-9f98-cbab8e1e414f" providerId="ADAL" clId="{E761A24B-851D-404D-A10E-D67B1810DAA8}" dt="2022-10-26T11:39:39.018" v="1663" actId="1076"/>
          <ac:spMkLst>
            <pc:docMk/>
            <pc:sldMk cId="3185114652" sldId="389"/>
            <ac:spMk id="18" creationId="{C40BDC6B-2456-4BF0-8FAA-B056626ACD38}"/>
          </ac:spMkLst>
        </pc:spChg>
        <pc:spChg chg="mod">
          <ac:chgData name="Johanna Kuittinen" userId="a63d62df-fcfb-45c0-9f98-cbab8e1e414f" providerId="ADAL" clId="{E761A24B-851D-404D-A10E-D67B1810DAA8}" dt="2022-10-26T11:41:36.149" v="1686" actId="113"/>
          <ac:spMkLst>
            <pc:docMk/>
            <pc:sldMk cId="3185114652" sldId="389"/>
            <ac:spMk id="24" creationId="{6501698A-B841-4181-A771-CCEDFC50F937}"/>
          </ac:spMkLst>
        </pc:spChg>
        <pc:spChg chg="del">
          <ac:chgData name="Johanna Kuittinen" userId="a63d62df-fcfb-45c0-9f98-cbab8e1e414f" providerId="ADAL" clId="{E761A24B-851D-404D-A10E-D67B1810DAA8}" dt="2022-10-26T11:38:52.636" v="1646" actId="478"/>
          <ac:spMkLst>
            <pc:docMk/>
            <pc:sldMk cId="3185114652" sldId="389"/>
            <ac:spMk id="32" creationId="{AC91D005-BF78-4A89-8BAD-6C158A5F1D65}"/>
          </ac:spMkLst>
        </pc:spChg>
        <pc:spChg chg="mod">
          <ac:chgData name="Johanna Kuittinen" userId="a63d62df-fcfb-45c0-9f98-cbab8e1e414f" providerId="ADAL" clId="{E761A24B-851D-404D-A10E-D67B1810DAA8}" dt="2022-10-26T11:41:08.091" v="1683" actId="1076"/>
          <ac:spMkLst>
            <pc:docMk/>
            <pc:sldMk cId="3185114652" sldId="389"/>
            <ac:spMk id="33" creationId="{F6522B90-78B4-4D1B-B56C-C5729846AADE}"/>
          </ac:spMkLst>
        </pc:spChg>
        <pc:spChg chg="del">
          <ac:chgData name="Johanna Kuittinen" userId="a63d62df-fcfb-45c0-9f98-cbab8e1e414f" providerId="ADAL" clId="{E761A24B-851D-404D-A10E-D67B1810DAA8}" dt="2022-10-26T11:38:56.326" v="1649" actId="478"/>
          <ac:spMkLst>
            <pc:docMk/>
            <pc:sldMk cId="3185114652" sldId="389"/>
            <ac:spMk id="34" creationId="{F26B1A73-28FB-4077-A4F5-15C026B8BDC0}"/>
          </ac:spMkLst>
        </pc:spChg>
        <pc:spChg chg="del">
          <ac:chgData name="Johanna Kuittinen" userId="a63d62df-fcfb-45c0-9f98-cbab8e1e414f" providerId="ADAL" clId="{E761A24B-851D-404D-A10E-D67B1810DAA8}" dt="2022-10-26T11:38:53.951" v="1647" actId="478"/>
          <ac:spMkLst>
            <pc:docMk/>
            <pc:sldMk cId="3185114652" sldId="389"/>
            <ac:spMk id="35" creationId="{C9E33FE2-6CFA-4E96-8887-78C90F452289}"/>
          </ac:spMkLst>
        </pc:spChg>
        <pc:spChg chg="mod">
          <ac:chgData name="Johanna Kuittinen" userId="a63d62df-fcfb-45c0-9f98-cbab8e1e414f" providerId="ADAL" clId="{E761A24B-851D-404D-A10E-D67B1810DAA8}" dt="2022-10-26T11:38:40.547" v="1642" actId="1076"/>
          <ac:spMkLst>
            <pc:docMk/>
            <pc:sldMk cId="3185114652" sldId="389"/>
            <ac:spMk id="38" creationId="{679E12B6-F1F4-489C-8F82-1D67AAC0F371}"/>
          </ac:spMkLst>
        </pc:spChg>
        <pc:grpChg chg="add mod">
          <ac:chgData name="Johanna Kuittinen" userId="a63d62df-fcfb-45c0-9f98-cbab8e1e414f" providerId="ADAL" clId="{E761A24B-851D-404D-A10E-D67B1810DAA8}" dt="2022-10-27T12:20:37.020" v="4223" actId="1076"/>
          <ac:grpSpMkLst>
            <pc:docMk/>
            <pc:sldMk cId="3185114652" sldId="389"/>
            <ac:grpSpMk id="15" creationId="{51F5306B-18B9-4030-9439-8EEBBE68A8E9}"/>
          </ac:grpSpMkLst>
        </pc:grpChg>
        <pc:grpChg chg="mod">
          <ac:chgData name="Johanna Kuittinen" userId="a63d62df-fcfb-45c0-9f98-cbab8e1e414f" providerId="ADAL" clId="{E761A24B-851D-404D-A10E-D67B1810DAA8}" dt="2022-10-26T11:40:02.069" v="1675" actId="1076"/>
          <ac:grpSpMkLst>
            <pc:docMk/>
            <pc:sldMk cId="3185114652" sldId="389"/>
            <ac:grpSpMk id="36" creationId="{70AE8622-5C22-4792-BC75-A0771D861690}"/>
          </ac:grpSpMkLst>
        </pc:grpChg>
        <pc:grpChg chg="mod">
          <ac:chgData name="Johanna Kuittinen" userId="a63d62df-fcfb-45c0-9f98-cbab8e1e414f" providerId="ADAL" clId="{E761A24B-851D-404D-A10E-D67B1810DAA8}" dt="2022-10-26T11:40:00.403" v="1674" actId="1076"/>
          <ac:grpSpMkLst>
            <pc:docMk/>
            <pc:sldMk cId="3185114652" sldId="389"/>
            <ac:grpSpMk id="39" creationId="{7BFA25DD-19C7-4115-BAC0-3C66D34D825F}"/>
          </ac:grpSpMkLst>
        </pc:grpChg>
        <pc:picChg chg="mod">
          <ac:chgData name="Johanna Kuittinen" userId="a63d62df-fcfb-45c0-9f98-cbab8e1e414f" providerId="ADAL" clId="{E761A24B-851D-404D-A10E-D67B1810DAA8}" dt="2022-10-26T11:39:22.631" v="1656"/>
          <ac:picMkLst>
            <pc:docMk/>
            <pc:sldMk cId="3185114652" sldId="389"/>
            <ac:picMk id="17" creationId="{DA179F16-53E8-43AE-9C28-D1F8B769C790}"/>
          </ac:picMkLst>
        </pc:picChg>
      </pc:sldChg>
      <pc:sldChg chg="addSp delSp modSp add mod modTransition addAnim delAnim modAnim">
        <pc:chgData name="Johanna Kuittinen" userId="a63d62df-fcfb-45c0-9f98-cbab8e1e414f" providerId="ADAL" clId="{E761A24B-851D-404D-A10E-D67B1810DAA8}" dt="2022-10-27T13:11:24.599" v="5063"/>
        <pc:sldMkLst>
          <pc:docMk/>
          <pc:sldMk cId="1175068576" sldId="390"/>
        </pc:sldMkLst>
        <pc:spChg chg="mod">
          <ac:chgData name="Johanna Kuittinen" userId="a63d62df-fcfb-45c0-9f98-cbab8e1e414f" providerId="ADAL" clId="{E761A24B-851D-404D-A10E-D67B1810DAA8}" dt="2022-10-26T11:41:51.113" v="1720" actId="20577"/>
          <ac:spMkLst>
            <pc:docMk/>
            <pc:sldMk cId="1175068576" sldId="390"/>
            <ac:spMk id="16" creationId="{CF1304CB-0413-4FA4-8EFC-B4491215A36F}"/>
          </ac:spMkLst>
        </pc:spChg>
        <pc:spChg chg="mod">
          <ac:chgData name="Johanna Kuittinen" userId="a63d62df-fcfb-45c0-9f98-cbab8e1e414f" providerId="ADAL" clId="{E761A24B-851D-404D-A10E-D67B1810DAA8}" dt="2022-10-26T11:46:13.692" v="1810" actId="113"/>
          <ac:spMkLst>
            <pc:docMk/>
            <pc:sldMk cId="1175068576" sldId="390"/>
            <ac:spMk id="24" creationId="{6501698A-B841-4181-A771-CCEDFC50F937}"/>
          </ac:spMkLst>
        </pc:spChg>
        <pc:spChg chg="add del mod modCrop">
          <ac:chgData name="Johanna Kuittinen" userId="a63d62df-fcfb-45c0-9f98-cbab8e1e414f" providerId="ADAL" clId="{E761A24B-851D-404D-A10E-D67B1810DAA8}" dt="2022-10-27T12:21:18.213" v="4240" actId="732"/>
          <ac:spMkLst>
            <pc:docMk/>
            <pc:sldMk cId="1175068576" sldId="390"/>
            <ac:spMk id="33" creationId="{F6522B90-78B4-4D1B-B56C-C5729846AADE}"/>
          </ac:spMkLst>
        </pc:spChg>
        <pc:grpChg chg="del">
          <ac:chgData name="Johanna Kuittinen" userId="a63d62df-fcfb-45c0-9f98-cbab8e1e414f" providerId="ADAL" clId="{E761A24B-851D-404D-A10E-D67B1810DAA8}" dt="2022-10-26T11:43:29.245" v="1775" actId="478"/>
          <ac:grpSpMkLst>
            <pc:docMk/>
            <pc:sldMk cId="1175068576" sldId="390"/>
            <ac:grpSpMk id="15" creationId="{51F5306B-18B9-4030-9439-8EEBBE68A8E9}"/>
          </ac:grpSpMkLst>
        </pc:grpChg>
        <pc:grpChg chg="del">
          <ac:chgData name="Johanna Kuittinen" userId="a63d62df-fcfb-45c0-9f98-cbab8e1e414f" providerId="ADAL" clId="{E761A24B-851D-404D-A10E-D67B1810DAA8}" dt="2022-10-26T11:43:31.930" v="1777" actId="478"/>
          <ac:grpSpMkLst>
            <pc:docMk/>
            <pc:sldMk cId="1175068576" sldId="390"/>
            <ac:grpSpMk id="36" creationId="{70AE8622-5C22-4792-BC75-A0771D861690}"/>
          </ac:grpSpMkLst>
        </pc:grpChg>
        <pc:grpChg chg="del">
          <ac:chgData name="Johanna Kuittinen" userId="a63d62df-fcfb-45c0-9f98-cbab8e1e414f" providerId="ADAL" clId="{E761A24B-851D-404D-A10E-D67B1810DAA8}" dt="2022-10-26T11:43:30.439" v="1776" actId="478"/>
          <ac:grpSpMkLst>
            <pc:docMk/>
            <pc:sldMk cId="1175068576" sldId="390"/>
            <ac:grpSpMk id="39" creationId="{7BFA25DD-19C7-4115-BAC0-3C66D34D825F}"/>
          </ac:grpSpMkLst>
        </pc:grpChg>
      </pc:sldChg>
      <pc:sldChg chg="modSp add del mod ord modNotesTx">
        <pc:chgData name="Johanna Kuittinen" userId="a63d62df-fcfb-45c0-9f98-cbab8e1e414f" providerId="ADAL" clId="{E761A24B-851D-404D-A10E-D67B1810DAA8}" dt="2022-10-27T12:07:11.049" v="4202" actId="47"/>
        <pc:sldMkLst>
          <pc:docMk/>
          <pc:sldMk cId="2222743257" sldId="391"/>
        </pc:sldMkLst>
        <pc:spChg chg="mod">
          <ac:chgData name="Johanna Kuittinen" userId="a63d62df-fcfb-45c0-9f98-cbab8e1e414f" providerId="ADAL" clId="{E761A24B-851D-404D-A10E-D67B1810DAA8}" dt="2022-10-26T11:46:40.241" v="1847" actId="1076"/>
          <ac:spMkLst>
            <pc:docMk/>
            <pc:sldMk cId="2222743257" sldId="391"/>
            <ac:spMk id="14" creationId="{65005B1C-8EC2-42C5-8D3C-7D0421491736}"/>
          </ac:spMkLst>
        </pc:spChg>
      </pc:sldChg>
      <pc:sldChg chg="addSp delSp modSp add mod ord modTransition delAnim modAnim modNotesTx">
        <pc:chgData name="Johanna Kuittinen" userId="a63d62df-fcfb-45c0-9f98-cbab8e1e414f" providerId="ADAL" clId="{E761A24B-851D-404D-A10E-D67B1810DAA8}" dt="2022-10-27T13:11:24.599" v="5063"/>
        <pc:sldMkLst>
          <pc:docMk/>
          <pc:sldMk cId="3953941720" sldId="392"/>
        </pc:sldMkLst>
        <pc:spChg chg="mod">
          <ac:chgData name="Johanna Kuittinen" userId="a63d62df-fcfb-45c0-9f98-cbab8e1e414f" providerId="ADAL" clId="{E761A24B-851D-404D-A10E-D67B1810DAA8}" dt="2022-10-26T11:48:47.487" v="1942"/>
          <ac:spMkLst>
            <pc:docMk/>
            <pc:sldMk cId="3953941720" sldId="392"/>
            <ac:spMk id="8" creationId="{46D4E3C5-3A05-4BE2-B2B9-821E4E520D92}"/>
          </ac:spMkLst>
        </pc:spChg>
        <pc:spChg chg="mod">
          <ac:chgData name="Johanna Kuittinen" userId="a63d62df-fcfb-45c0-9f98-cbab8e1e414f" providerId="ADAL" clId="{E761A24B-851D-404D-A10E-D67B1810DAA8}" dt="2022-10-26T11:49:57.464" v="1947"/>
          <ac:spMkLst>
            <pc:docMk/>
            <pc:sldMk cId="3953941720" sldId="392"/>
            <ac:spMk id="11" creationId="{147D4CC9-E293-4BCC-8D8A-D5FBEC97FDBA}"/>
          </ac:spMkLst>
        </pc:spChg>
        <pc:spChg chg="mod">
          <ac:chgData name="Johanna Kuittinen" userId="a63d62df-fcfb-45c0-9f98-cbab8e1e414f" providerId="ADAL" clId="{E761A24B-851D-404D-A10E-D67B1810DAA8}" dt="2022-10-26T11:50:00.431" v="1948"/>
          <ac:spMkLst>
            <pc:docMk/>
            <pc:sldMk cId="3953941720" sldId="392"/>
            <ac:spMk id="14" creationId="{4FBC9041-B3D4-455A-A4AB-DECC97FDC8E3}"/>
          </ac:spMkLst>
        </pc:spChg>
        <pc:spChg chg="mod">
          <ac:chgData name="Johanna Kuittinen" userId="a63d62df-fcfb-45c0-9f98-cbab8e1e414f" providerId="ADAL" clId="{E761A24B-851D-404D-A10E-D67B1810DAA8}" dt="2022-10-26T11:48:51.911" v="1943" actId="14100"/>
          <ac:spMkLst>
            <pc:docMk/>
            <pc:sldMk cId="3953941720" sldId="392"/>
            <ac:spMk id="16" creationId="{CF1304CB-0413-4FA4-8EFC-B4491215A36F}"/>
          </ac:spMkLst>
        </pc:spChg>
        <pc:spChg chg="mod">
          <ac:chgData name="Johanna Kuittinen" userId="a63d62df-fcfb-45c0-9f98-cbab8e1e414f" providerId="ADAL" clId="{E761A24B-851D-404D-A10E-D67B1810DAA8}" dt="2022-10-26T11:50:03.836" v="1949"/>
          <ac:spMkLst>
            <pc:docMk/>
            <pc:sldMk cId="3953941720" sldId="392"/>
            <ac:spMk id="18" creationId="{EC1B865A-EABC-4F46-B283-CAA0636F3837}"/>
          </ac:spMkLst>
        </pc:spChg>
        <pc:spChg chg="mod">
          <ac:chgData name="Johanna Kuittinen" userId="a63d62df-fcfb-45c0-9f98-cbab8e1e414f" providerId="ADAL" clId="{E761A24B-851D-404D-A10E-D67B1810DAA8}" dt="2022-10-27T12:21:55.039" v="4243" actId="14100"/>
          <ac:spMkLst>
            <pc:docMk/>
            <pc:sldMk cId="3953941720" sldId="392"/>
            <ac:spMk id="24" creationId="{6501698A-B841-4181-A771-CCEDFC50F937}"/>
          </ac:spMkLst>
        </pc:spChg>
        <pc:spChg chg="del">
          <ac:chgData name="Johanna Kuittinen" userId="a63d62df-fcfb-45c0-9f98-cbab8e1e414f" providerId="ADAL" clId="{E761A24B-851D-404D-A10E-D67B1810DAA8}" dt="2022-10-26T11:48:37.411" v="1941" actId="478"/>
          <ac:spMkLst>
            <pc:docMk/>
            <pc:sldMk cId="3953941720" sldId="392"/>
            <ac:spMk id="33" creationId="{F6522B90-78B4-4D1B-B56C-C5729846AADE}"/>
          </ac:spMkLst>
        </pc:spChg>
        <pc:grpChg chg="add mod">
          <ac:chgData name="Johanna Kuittinen" userId="a63d62df-fcfb-45c0-9f98-cbab8e1e414f" providerId="ADAL" clId="{E761A24B-851D-404D-A10E-D67B1810DAA8}" dt="2022-10-26T11:49:54.578" v="1946" actId="14100"/>
          <ac:grpSpMkLst>
            <pc:docMk/>
            <pc:sldMk cId="3953941720" sldId="392"/>
            <ac:grpSpMk id="6" creationId="{2BC3522D-DAC4-4C08-9617-06B320621525}"/>
          </ac:grpSpMkLst>
        </pc:grpChg>
        <pc:grpChg chg="add mod">
          <ac:chgData name="Johanna Kuittinen" userId="a63d62df-fcfb-45c0-9f98-cbab8e1e414f" providerId="ADAL" clId="{E761A24B-851D-404D-A10E-D67B1810DAA8}" dt="2022-10-26T11:48:47.487" v="1942"/>
          <ac:grpSpMkLst>
            <pc:docMk/>
            <pc:sldMk cId="3953941720" sldId="392"/>
            <ac:grpSpMk id="9" creationId="{536CDD1E-334C-417E-8C9C-D3D69555862E}"/>
          </ac:grpSpMkLst>
        </pc:grpChg>
        <pc:grpChg chg="add mod">
          <ac:chgData name="Johanna Kuittinen" userId="a63d62df-fcfb-45c0-9f98-cbab8e1e414f" providerId="ADAL" clId="{E761A24B-851D-404D-A10E-D67B1810DAA8}" dt="2022-10-26T11:48:47.487" v="1942"/>
          <ac:grpSpMkLst>
            <pc:docMk/>
            <pc:sldMk cId="3953941720" sldId="392"/>
            <ac:grpSpMk id="12" creationId="{2D080232-7EE3-47B9-A1B8-1F0D8EAFDB97}"/>
          </ac:grpSpMkLst>
        </pc:grpChg>
        <pc:grpChg chg="add mod">
          <ac:chgData name="Johanna Kuittinen" userId="a63d62df-fcfb-45c0-9f98-cbab8e1e414f" providerId="ADAL" clId="{E761A24B-851D-404D-A10E-D67B1810DAA8}" dt="2022-10-26T11:48:47.487" v="1942"/>
          <ac:grpSpMkLst>
            <pc:docMk/>
            <pc:sldMk cId="3953941720" sldId="392"/>
            <ac:grpSpMk id="15" creationId="{C8EF6A70-A04D-4ABE-9EDB-691AC7F1F466}"/>
          </ac:grpSpMkLst>
        </pc:grpChg>
        <pc:picChg chg="mod">
          <ac:chgData name="Johanna Kuittinen" userId="a63d62df-fcfb-45c0-9f98-cbab8e1e414f" providerId="ADAL" clId="{E761A24B-851D-404D-A10E-D67B1810DAA8}" dt="2022-10-26T11:48:47.487" v="1942"/>
          <ac:picMkLst>
            <pc:docMk/>
            <pc:sldMk cId="3953941720" sldId="392"/>
            <ac:picMk id="7" creationId="{E109E92F-5845-48D7-B77D-3DBA61FB6262}"/>
          </ac:picMkLst>
        </pc:picChg>
        <pc:picChg chg="mod">
          <ac:chgData name="Johanna Kuittinen" userId="a63d62df-fcfb-45c0-9f98-cbab8e1e414f" providerId="ADAL" clId="{E761A24B-851D-404D-A10E-D67B1810DAA8}" dt="2022-10-26T11:48:47.487" v="1942"/>
          <ac:picMkLst>
            <pc:docMk/>
            <pc:sldMk cId="3953941720" sldId="392"/>
            <ac:picMk id="10" creationId="{5D000B61-851B-410A-9E62-2983E0740D75}"/>
          </ac:picMkLst>
        </pc:picChg>
        <pc:picChg chg="mod">
          <ac:chgData name="Johanna Kuittinen" userId="a63d62df-fcfb-45c0-9f98-cbab8e1e414f" providerId="ADAL" clId="{E761A24B-851D-404D-A10E-D67B1810DAA8}" dt="2022-10-26T11:48:47.487" v="1942"/>
          <ac:picMkLst>
            <pc:docMk/>
            <pc:sldMk cId="3953941720" sldId="392"/>
            <ac:picMk id="13" creationId="{9D7CD0E7-4BAD-4787-BB3E-F2F4EBC717F2}"/>
          </ac:picMkLst>
        </pc:picChg>
        <pc:picChg chg="mod">
          <ac:chgData name="Johanna Kuittinen" userId="a63d62df-fcfb-45c0-9f98-cbab8e1e414f" providerId="ADAL" clId="{E761A24B-851D-404D-A10E-D67B1810DAA8}" dt="2022-10-26T11:48:47.487" v="1942"/>
          <ac:picMkLst>
            <pc:docMk/>
            <pc:sldMk cId="3953941720" sldId="392"/>
            <ac:picMk id="17" creationId="{4F8D5DB3-1DA5-434E-A503-E6A1F88030FA}"/>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631603718" sldId="393"/>
        </pc:sldMkLst>
        <pc:spChg chg="mod">
          <ac:chgData name="Johanna Kuittinen" userId="a63d62df-fcfb-45c0-9f98-cbab8e1e414f" providerId="ADAL" clId="{E761A24B-851D-404D-A10E-D67B1810DAA8}" dt="2022-10-26T11:50:25.908" v="1975" actId="20577"/>
          <ac:spMkLst>
            <pc:docMk/>
            <pc:sldMk cId="631603718" sldId="393"/>
            <ac:spMk id="16" creationId="{CF1304CB-0413-4FA4-8EFC-B4491215A36F}"/>
          </ac:spMkLst>
        </pc:spChg>
        <pc:spChg chg="add mod modCrop">
          <ac:chgData name="Johanna Kuittinen" userId="a63d62df-fcfb-45c0-9f98-cbab8e1e414f" providerId="ADAL" clId="{E761A24B-851D-404D-A10E-D67B1810DAA8}" dt="2022-10-26T11:55:59.574" v="2113" actId="732"/>
          <ac:spMkLst>
            <pc:docMk/>
            <pc:sldMk cId="631603718" sldId="393"/>
            <ac:spMk id="19" creationId="{D6618D57-87C4-493A-B86B-5CF44721B2AC}"/>
          </ac:spMkLst>
        </pc:spChg>
        <pc:spChg chg="mod">
          <ac:chgData name="Johanna Kuittinen" userId="a63d62df-fcfb-45c0-9f98-cbab8e1e414f" providerId="ADAL" clId="{E761A24B-851D-404D-A10E-D67B1810DAA8}" dt="2022-10-26T11:52:44.067" v="2026" actId="20577"/>
          <ac:spMkLst>
            <pc:docMk/>
            <pc:sldMk cId="631603718" sldId="393"/>
            <ac:spMk id="24" creationId="{6501698A-B841-4181-A771-CCEDFC50F937}"/>
          </ac:spMkLst>
        </pc:spChg>
        <pc:grpChg chg="del">
          <ac:chgData name="Johanna Kuittinen" userId="a63d62df-fcfb-45c0-9f98-cbab8e1e414f" providerId="ADAL" clId="{E761A24B-851D-404D-A10E-D67B1810DAA8}" dt="2022-10-26T11:50:53.018" v="1988" actId="478"/>
          <ac:grpSpMkLst>
            <pc:docMk/>
            <pc:sldMk cId="631603718" sldId="393"/>
            <ac:grpSpMk id="6" creationId="{2BC3522D-DAC4-4C08-9617-06B320621525}"/>
          </ac:grpSpMkLst>
        </pc:grpChg>
        <pc:grpChg chg="del">
          <ac:chgData name="Johanna Kuittinen" userId="a63d62df-fcfb-45c0-9f98-cbab8e1e414f" providerId="ADAL" clId="{E761A24B-851D-404D-A10E-D67B1810DAA8}" dt="2022-10-26T11:50:51.011" v="1985" actId="478"/>
          <ac:grpSpMkLst>
            <pc:docMk/>
            <pc:sldMk cId="631603718" sldId="393"/>
            <ac:grpSpMk id="9" creationId="{536CDD1E-334C-417E-8C9C-D3D69555862E}"/>
          </ac:grpSpMkLst>
        </pc:grpChg>
        <pc:grpChg chg="del">
          <ac:chgData name="Johanna Kuittinen" userId="a63d62df-fcfb-45c0-9f98-cbab8e1e414f" providerId="ADAL" clId="{E761A24B-851D-404D-A10E-D67B1810DAA8}" dt="2022-10-26T11:50:51.704" v="1986" actId="478"/>
          <ac:grpSpMkLst>
            <pc:docMk/>
            <pc:sldMk cId="631603718" sldId="393"/>
            <ac:grpSpMk id="12" creationId="{2D080232-7EE3-47B9-A1B8-1F0D8EAFDB97}"/>
          </ac:grpSpMkLst>
        </pc:grpChg>
        <pc:grpChg chg="del">
          <ac:chgData name="Johanna Kuittinen" userId="a63d62df-fcfb-45c0-9f98-cbab8e1e414f" providerId="ADAL" clId="{E761A24B-851D-404D-A10E-D67B1810DAA8}" dt="2022-10-26T11:50:52.298" v="1987" actId="478"/>
          <ac:grpSpMkLst>
            <pc:docMk/>
            <pc:sldMk cId="631603718" sldId="393"/>
            <ac:grpSpMk id="15" creationId="{C8EF6A70-A04D-4ABE-9EDB-691AC7F1F466}"/>
          </ac:grpSpMkLst>
        </pc:grpChg>
      </pc:sldChg>
      <pc:sldChg chg="addSp delSp modSp add mod ord modTransition modClrScheme addAnim delAnim modAnim chgLayout modNotesTx">
        <pc:chgData name="Johanna Kuittinen" userId="a63d62df-fcfb-45c0-9f98-cbab8e1e414f" providerId="ADAL" clId="{E761A24B-851D-404D-A10E-D67B1810DAA8}" dt="2022-10-27T13:11:24.599" v="5063"/>
        <pc:sldMkLst>
          <pc:docMk/>
          <pc:sldMk cId="1231889422" sldId="394"/>
        </pc:sldMkLst>
        <pc:spChg chg="add mod ord">
          <ac:chgData name="Johanna Kuittinen" userId="a63d62df-fcfb-45c0-9f98-cbab8e1e414f" providerId="ADAL" clId="{E761A24B-851D-404D-A10E-D67B1810DAA8}" dt="2022-10-26T11:57:23.313" v="2156" actId="20577"/>
          <ac:spMkLst>
            <pc:docMk/>
            <pc:sldMk cId="1231889422" sldId="394"/>
            <ac:spMk id="2" creationId="{0389D08A-1C10-4FE0-AA02-0676C5EFB575}"/>
          </ac:spMkLst>
        </pc:spChg>
        <pc:spChg chg="add del mod ord">
          <ac:chgData name="Johanna Kuittinen" userId="a63d62df-fcfb-45c0-9f98-cbab8e1e414f" providerId="ADAL" clId="{E761A24B-851D-404D-A10E-D67B1810DAA8}" dt="2022-10-26T11:57:25.265" v="2157" actId="478"/>
          <ac:spMkLst>
            <pc:docMk/>
            <pc:sldMk cId="1231889422" sldId="394"/>
            <ac:spMk id="3" creationId="{F94C289A-3A90-4133-A74E-CA8879FE5D2B}"/>
          </ac:spMkLst>
        </pc:spChg>
        <pc:spChg chg="add mod">
          <ac:chgData name="Johanna Kuittinen" userId="a63d62df-fcfb-45c0-9f98-cbab8e1e414f" providerId="ADAL" clId="{E761A24B-851D-404D-A10E-D67B1810DAA8}" dt="2022-10-27T08:17:23.150" v="4154" actId="164"/>
          <ac:spMkLst>
            <pc:docMk/>
            <pc:sldMk cId="1231889422" sldId="394"/>
            <ac:spMk id="9" creationId="{012C109A-4589-44F4-BEBA-DB2962A247A0}"/>
          </ac:spMkLst>
        </pc:spChg>
        <pc:spChg chg="add mod">
          <ac:chgData name="Johanna Kuittinen" userId="a63d62df-fcfb-45c0-9f98-cbab8e1e414f" providerId="ADAL" clId="{E761A24B-851D-404D-A10E-D67B1810DAA8}" dt="2022-10-27T08:17:23.150" v="4154" actId="164"/>
          <ac:spMkLst>
            <pc:docMk/>
            <pc:sldMk cId="1231889422" sldId="394"/>
            <ac:spMk id="10" creationId="{22AE9582-CBD6-42B1-A571-B7E7CD3F7396}"/>
          </ac:spMkLst>
        </pc:spChg>
        <pc:spChg chg="add del mod modCrop">
          <ac:chgData name="Johanna Kuittinen" userId="a63d62df-fcfb-45c0-9f98-cbab8e1e414f" providerId="ADAL" clId="{E761A24B-851D-404D-A10E-D67B1810DAA8}" dt="2022-10-27T08:17:14.868" v="4152" actId="164"/>
          <ac:spMkLst>
            <pc:docMk/>
            <pc:sldMk cId="1231889422" sldId="394"/>
            <ac:spMk id="11" creationId="{2C4D525B-BE26-4752-A089-DD9DFFF4F07A}"/>
          </ac:spMkLst>
        </pc:spChg>
        <pc:spChg chg="add mod">
          <ac:chgData name="Johanna Kuittinen" userId="a63d62df-fcfb-45c0-9f98-cbab8e1e414f" providerId="ADAL" clId="{E761A24B-851D-404D-A10E-D67B1810DAA8}" dt="2022-10-27T08:17:14.868" v="4152" actId="164"/>
          <ac:spMkLst>
            <pc:docMk/>
            <pc:sldMk cId="1231889422" sldId="394"/>
            <ac:spMk id="12" creationId="{C8F99277-8340-4081-AE14-43E372EF8614}"/>
          </ac:spMkLst>
        </pc:spChg>
        <pc:grpChg chg="add mod">
          <ac:chgData name="Johanna Kuittinen" userId="a63d62df-fcfb-45c0-9f98-cbab8e1e414f" providerId="ADAL" clId="{E761A24B-851D-404D-A10E-D67B1810DAA8}" dt="2022-10-27T08:17:14.868" v="4152" actId="164"/>
          <ac:grpSpMkLst>
            <pc:docMk/>
            <pc:sldMk cId="1231889422" sldId="394"/>
            <ac:grpSpMk id="4" creationId="{2A51A99B-BD9C-4AF6-8DB5-E99FD27797BD}"/>
          </ac:grpSpMkLst>
        </pc:grpChg>
        <pc:grpChg chg="add mod">
          <ac:chgData name="Johanna Kuittinen" userId="a63d62df-fcfb-45c0-9f98-cbab8e1e414f" providerId="ADAL" clId="{E761A24B-851D-404D-A10E-D67B1810DAA8}" dt="2022-10-27T08:17:23.150" v="4154" actId="164"/>
          <ac:grpSpMkLst>
            <pc:docMk/>
            <pc:sldMk cId="1231889422" sldId="394"/>
            <ac:grpSpMk id="5" creationId="{8B93659E-A650-45EC-B234-A8161235CAB4}"/>
          </ac:grpSpMkLst>
        </pc:grpChg>
        <pc:grpChg chg="del mod">
          <ac:chgData name="Johanna Kuittinen" userId="a63d62df-fcfb-45c0-9f98-cbab8e1e414f" providerId="ADAL" clId="{E761A24B-851D-404D-A10E-D67B1810DAA8}" dt="2022-10-26T11:57:07.628" v="2124" actId="478"/>
          <ac:grpSpMkLst>
            <pc:docMk/>
            <pc:sldMk cId="1231889422" sldId="394"/>
            <ac:grpSpMk id="6" creationId="{A96FAC40-8FDB-4511-AA34-9B083F10A68D}"/>
          </ac:grpSpMkLst>
        </pc:grpChg>
      </pc:sldChg>
      <pc:sldChg chg="addSp delSp modSp add mod modTransition delAnim modAnim modNotesTx">
        <pc:chgData name="Johanna Kuittinen" userId="a63d62df-fcfb-45c0-9f98-cbab8e1e414f" providerId="ADAL" clId="{E761A24B-851D-404D-A10E-D67B1810DAA8}" dt="2022-10-27T13:11:24.599" v="5063"/>
        <pc:sldMkLst>
          <pc:docMk/>
          <pc:sldMk cId="244631684" sldId="395"/>
        </pc:sldMkLst>
        <pc:spChg chg="mod">
          <ac:chgData name="Johanna Kuittinen" userId="a63d62df-fcfb-45c0-9f98-cbab8e1e414f" providerId="ADAL" clId="{E761A24B-851D-404D-A10E-D67B1810DAA8}" dt="2022-10-26T12:19:23.091" v="2300" actId="20577"/>
          <ac:spMkLst>
            <pc:docMk/>
            <pc:sldMk cId="244631684" sldId="395"/>
            <ac:spMk id="2" creationId="{0389D08A-1C10-4FE0-AA02-0676C5EFB575}"/>
          </ac:spMkLst>
        </pc:spChg>
        <pc:spChg chg="add mod">
          <ac:chgData name="Johanna Kuittinen" userId="a63d62df-fcfb-45c0-9f98-cbab8e1e414f" providerId="ADAL" clId="{E761A24B-851D-404D-A10E-D67B1810DAA8}" dt="2022-10-26T12:23:09.729" v="2460" actId="1036"/>
          <ac:spMkLst>
            <pc:docMk/>
            <pc:sldMk cId="244631684" sldId="395"/>
            <ac:spMk id="7" creationId="{FF3059DA-70F6-49D9-994C-DD583F402F95}"/>
          </ac:spMkLst>
        </pc:spChg>
        <pc:spChg chg="add mod">
          <ac:chgData name="Johanna Kuittinen" userId="a63d62df-fcfb-45c0-9f98-cbab8e1e414f" providerId="ADAL" clId="{E761A24B-851D-404D-A10E-D67B1810DAA8}" dt="2022-10-26T12:23:09.729" v="2460" actId="1036"/>
          <ac:spMkLst>
            <pc:docMk/>
            <pc:sldMk cId="244631684" sldId="395"/>
            <ac:spMk id="8" creationId="{A83BD9EE-EA25-493F-ADD7-65E6B8ED7C52}"/>
          </ac:spMkLst>
        </pc:spChg>
        <pc:spChg chg="del">
          <ac:chgData name="Johanna Kuittinen" userId="a63d62df-fcfb-45c0-9f98-cbab8e1e414f" providerId="ADAL" clId="{E761A24B-851D-404D-A10E-D67B1810DAA8}" dt="2022-10-26T12:19:26.892" v="2302" actId="478"/>
          <ac:spMkLst>
            <pc:docMk/>
            <pc:sldMk cId="244631684" sldId="395"/>
            <ac:spMk id="9" creationId="{012C109A-4589-44F4-BEBA-DB2962A247A0}"/>
          </ac:spMkLst>
        </pc:spChg>
        <pc:spChg chg="mod">
          <ac:chgData name="Johanna Kuittinen" userId="a63d62df-fcfb-45c0-9f98-cbab8e1e414f" providerId="ADAL" clId="{E761A24B-851D-404D-A10E-D67B1810DAA8}" dt="2022-10-26T12:23:09.729" v="2460" actId="1036"/>
          <ac:spMkLst>
            <pc:docMk/>
            <pc:sldMk cId="244631684" sldId="395"/>
            <ac:spMk id="10" creationId="{22AE9582-CBD6-42B1-A571-B7E7CD3F7396}"/>
          </ac:spMkLst>
        </pc:spChg>
        <pc:spChg chg="del">
          <ac:chgData name="Johanna Kuittinen" userId="a63d62df-fcfb-45c0-9f98-cbab8e1e414f" providerId="ADAL" clId="{E761A24B-851D-404D-A10E-D67B1810DAA8}" dt="2022-10-26T12:19:26.071" v="2301" actId="478"/>
          <ac:spMkLst>
            <pc:docMk/>
            <pc:sldMk cId="244631684" sldId="395"/>
            <ac:spMk id="11" creationId="{2C4D525B-BE26-4752-A089-DD9DFFF4F07A}"/>
          </ac:spMkLst>
        </pc:spChg>
        <pc:spChg chg="mod">
          <ac:chgData name="Johanna Kuittinen" userId="a63d62df-fcfb-45c0-9f98-cbab8e1e414f" providerId="ADAL" clId="{E761A24B-851D-404D-A10E-D67B1810DAA8}" dt="2022-10-26T12:23:09.729" v="2460" actId="1036"/>
          <ac:spMkLst>
            <pc:docMk/>
            <pc:sldMk cId="244631684" sldId="395"/>
            <ac:spMk id="12" creationId="{C8F99277-8340-4081-AE14-43E372EF8614}"/>
          </ac:spMkLst>
        </pc:spChg>
        <pc:spChg chg="mod">
          <ac:chgData name="Johanna Kuittinen" userId="a63d62df-fcfb-45c0-9f98-cbab8e1e414f" providerId="ADAL" clId="{E761A24B-851D-404D-A10E-D67B1810DAA8}" dt="2022-10-27T13:09:40.447" v="5057" actId="1037"/>
          <ac:spMkLst>
            <pc:docMk/>
            <pc:sldMk cId="244631684" sldId="395"/>
            <ac:spMk id="22" creationId="{58BAB47C-6654-425F-AD8F-77AD636524E0}"/>
          </ac:spMkLst>
        </pc:spChg>
        <pc:grpChg chg="add mod">
          <ac:chgData name="Johanna Kuittinen" userId="a63d62df-fcfb-45c0-9f98-cbab8e1e414f" providerId="ADAL" clId="{E761A24B-851D-404D-A10E-D67B1810DAA8}" dt="2022-10-26T16:52:09.979" v="2795" actId="1076"/>
          <ac:grpSpMkLst>
            <pc:docMk/>
            <pc:sldMk cId="244631684" sldId="395"/>
            <ac:grpSpMk id="17" creationId="{505FC646-2F3C-4809-AFD5-D176EE19D595}"/>
          </ac:grpSpMkLst>
        </pc:grpChg>
        <pc:grpChg chg="add mod">
          <ac:chgData name="Johanna Kuittinen" userId="a63d62df-fcfb-45c0-9f98-cbab8e1e414f" providerId="ADAL" clId="{E761A24B-851D-404D-A10E-D67B1810DAA8}" dt="2022-10-26T16:52:09.979" v="2795" actId="1076"/>
          <ac:grpSpMkLst>
            <pc:docMk/>
            <pc:sldMk cId="244631684" sldId="395"/>
            <ac:grpSpMk id="20" creationId="{6488A57D-42C8-4D1A-AB77-B59CEFA05E35}"/>
          </ac:grpSpMkLst>
        </pc:grpChg>
        <pc:picChg chg="add mod">
          <ac:chgData name="Johanna Kuittinen" userId="a63d62df-fcfb-45c0-9f98-cbab8e1e414f" providerId="ADAL" clId="{E761A24B-851D-404D-A10E-D67B1810DAA8}" dt="2022-10-26T12:23:09.729" v="2460" actId="1036"/>
          <ac:picMkLst>
            <pc:docMk/>
            <pc:sldMk cId="244631684" sldId="395"/>
            <ac:picMk id="13" creationId="{13D17904-B78C-439B-8C32-34051CAA7097}"/>
          </ac:picMkLst>
        </pc:picChg>
        <pc:picChg chg="add mod">
          <ac:chgData name="Johanna Kuittinen" userId="a63d62df-fcfb-45c0-9f98-cbab8e1e414f" providerId="ADAL" clId="{E761A24B-851D-404D-A10E-D67B1810DAA8}" dt="2022-10-26T12:23:09.729" v="2460" actId="1036"/>
          <ac:picMkLst>
            <pc:docMk/>
            <pc:sldMk cId="244631684" sldId="395"/>
            <ac:picMk id="14" creationId="{2CF901D5-BA66-40C5-B1A9-BEE008705281}"/>
          </ac:picMkLst>
        </pc:picChg>
        <pc:picChg chg="add mod">
          <ac:chgData name="Johanna Kuittinen" userId="a63d62df-fcfb-45c0-9f98-cbab8e1e414f" providerId="ADAL" clId="{E761A24B-851D-404D-A10E-D67B1810DAA8}" dt="2022-10-27T12:47:50.595" v="4485" actId="1076"/>
          <ac:picMkLst>
            <pc:docMk/>
            <pc:sldMk cId="244631684" sldId="395"/>
            <ac:picMk id="15" creationId="{F835DCB8-F604-4DAB-9CEA-B79241303E54}"/>
          </ac:picMkLst>
        </pc:picChg>
        <pc:picChg chg="add mod">
          <ac:chgData name="Johanna Kuittinen" userId="a63d62df-fcfb-45c0-9f98-cbab8e1e414f" providerId="ADAL" clId="{E761A24B-851D-404D-A10E-D67B1810DAA8}" dt="2022-10-26T12:23:09.729" v="2460" actId="1036"/>
          <ac:picMkLst>
            <pc:docMk/>
            <pc:sldMk cId="244631684" sldId="395"/>
            <ac:picMk id="16" creationId="{2439A6F1-2E14-44B4-9C5B-9618BDB7E1C3}"/>
          </ac:picMkLst>
        </pc:picChg>
        <pc:picChg chg="mod">
          <ac:chgData name="Johanna Kuittinen" userId="a63d62df-fcfb-45c0-9f98-cbab8e1e414f" providerId="ADAL" clId="{E761A24B-851D-404D-A10E-D67B1810DAA8}" dt="2022-10-26T12:21:59.933" v="2377"/>
          <ac:picMkLst>
            <pc:docMk/>
            <pc:sldMk cId="244631684" sldId="395"/>
            <ac:picMk id="18" creationId="{9C65F4F3-C0EA-4044-BA8B-B7BD5971AE6D}"/>
          </ac:picMkLst>
        </pc:picChg>
        <pc:picChg chg="mod">
          <ac:chgData name="Johanna Kuittinen" userId="a63d62df-fcfb-45c0-9f98-cbab8e1e414f" providerId="ADAL" clId="{E761A24B-851D-404D-A10E-D67B1810DAA8}" dt="2022-10-26T12:21:59.933" v="2377"/>
          <ac:picMkLst>
            <pc:docMk/>
            <pc:sldMk cId="244631684" sldId="395"/>
            <ac:picMk id="19" creationId="{D776CE96-B23D-4D6B-BEFC-C4509AC0CADF}"/>
          </ac:picMkLst>
        </pc:picChg>
        <pc:picChg chg="mod">
          <ac:chgData name="Johanna Kuittinen" userId="a63d62df-fcfb-45c0-9f98-cbab8e1e414f" providerId="ADAL" clId="{E761A24B-851D-404D-A10E-D67B1810DAA8}" dt="2022-10-26T12:22:30.307" v="2437" actId="1076"/>
          <ac:picMkLst>
            <pc:docMk/>
            <pc:sldMk cId="244631684" sldId="395"/>
            <ac:picMk id="21" creationId="{DBA9AA46-B91B-4252-AFDE-68D8A696400F}"/>
          </ac:picMkLst>
        </pc:picChg>
      </pc:sldChg>
      <pc:sldChg chg="addSp delSp modSp add mod modTransition delAnim modAnim modNotesTx">
        <pc:chgData name="Johanna Kuittinen" userId="a63d62df-fcfb-45c0-9f98-cbab8e1e414f" providerId="ADAL" clId="{E761A24B-851D-404D-A10E-D67B1810DAA8}" dt="2022-10-27T13:23:48.269" v="5223"/>
        <pc:sldMkLst>
          <pc:docMk/>
          <pc:sldMk cId="538644117" sldId="396"/>
        </pc:sldMkLst>
        <pc:spChg chg="mod">
          <ac:chgData name="Johanna Kuittinen" userId="a63d62df-fcfb-45c0-9f98-cbab8e1e414f" providerId="ADAL" clId="{E761A24B-851D-404D-A10E-D67B1810DAA8}" dt="2022-10-27T12:41:58.747" v="4369" actId="14100"/>
          <ac:spMkLst>
            <pc:docMk/>
            <pc:sldMk cId="538644117" sldId="396"/>
            <ac:spMk id="2" creationId="{0389D08A-1C10-4FE0-AA02-0676C5EFB575}"/>
          </ac:spMkLst>
        </pc:spChg>
        <pc:spChg chg="del">
          <ac:chgData name="Johanna Kuittinen" userId="a63d62df-fcfb-45c0-9f98-cbab8e1e414f" providerId="ADAL" clId="{E761A24B-851D-404D-A10E-D67B1810DAA8}" dt="2022-10-26T12:29:27.371" v="2501" actId="478"/>
          <ac:spMkLst>
            <pc:docMk/>
            <pc:sldMk cId="538644117" sldId="396"/>
            <ac:spMk id="7" creationId="{FF3059DA-70F6-49D9-994C-DD583F402F95}"/>
          </ac:spMkLst>
        </pc:spChg>
        <pc:spChg chg="mod topLvl modCrop">
          <ac:chgData name="Johanna Kuittinen" userId="a63d62df-fcfb-45c0-9f98-cbab8e1e414f" providerId="ADAL" clId="{E761A24B-851D-404D-A10E-D67B1810DAA8}" dt="2022-10-27T12:41:33.321" v="4358" actId="1076"/>
          <ac:spMkLst>
            <pc:docMk/>
            <pc:sldMk cId="538644117" sldId="396"/>
            <ac:spMk id="8" creationId="{71B67FF1-EAC9-4F54-BB9E-B9DBF34615D5}"/>
          </ac:spMkLst>
        </pc:spChg>
        <pc:spChg chg="del">
          <ac:chgData name="Johanna Kuittinen" userId="a63d62df-fcfb-45c0-9f98-cbab8e1e414f" providerId="ADAL" clId="{E761A24B-851D-404D-A10E-D67B1810DAA8}" dt="2022-10-26T12:29:30.332" v="2503" actId="478"/>
          <ac:spMkLst>
            <pc:docMk/>
            <pc:sldMk cId="538644117" sldId="396"/>
            <ac:spMk id="8" creationId="{A83BD9EE-EA25-493F-ADD7-65E6B8ED7C52}"/>
          </ac:spMkLst>
        </pc:spChg>
        <pc:spChg chg="del mod topLvl">
          <ac:chgData name="Johanna Kuittinen" userId="a63d62df-fcfb-45c0-9f98-cbab8e1e414f" providerId="ADAL" clId="{E761A24B-851D-404D-A10E-D67B1810DAA8}" dt="2022-10-27T12:40:30.987" v="4313" actId="478"/>
          <ac:spMkLst>
            <pc:docMk/>
            <pc:sldMk cId="538644117" sldId="396"/>
            <ac:spMk id="9" creationId="{2E6E3472-AC6B-42FF-A9CD-17245E4F9FDF}"/>
          </ac:spMkLst>
        </pc:spChg>
        <pc:spChg chg="del">
          <ac:chgData name="Johanna Kuittinen" userId="a63d62df-fcfb-45c0-9f98-cbab8e1e414f" providerId="ADAL" clId="{E761A24B-851D-404D-A10E-D67B1810DAA8}" dt="2022-10-26T12:29:23.802" v="2499" actId="478"/>
          <ac:spMkLst>
            <pc:docMk/>
            <pc:sldMk cId="538644117" sldId="396"/>
            <ac:spMk id="10" creationId="{22AE9582-CBD6-42B1-A571-B7E7CD3F7396}"/>
          </ac:spMkLst>
        </pc:spChg>
        <pc:spChg chg="add mod">
          <ac:chgData name="Johanna Kuittinen" userId="a63d62df-fcfb-45c0-9f98-cbab8e1e414f" providerId="ADAL" clId="{E761A24B-851D-404D-A10E-D67B1810DAA8}" dt="2022-10-27T12:49:59.558" v="4531" actId="207"/>
          <ac:spMkLst>
            <pc:docMk/>
            <pc:sldMk cId="538644117" sldId="396"/>
            <ac:spMk id="10" creationId="{C899E189-9779-404E-BB5F-F4D7FECC0667}"/>
          </ac:spMkLst>
        </pc:spChg>
        <pc:spChg chg="mod">
          <ac:chgData name="Johanna Kuittinen" userId="a63d62df-fcfb-45c0-9f98-cbab8e1e414f" providerId="ADAL" clId="{E761A24B-851D-404D-A10E-D67B1810DAA8}" dt="2022-10-27T12:41:46.203" v="4368" actId="20577"/>
          <ac:spMkLst>
            <pc:docMk/>
            <pc:sldMk cId="538644117" sldId="396"/>
            <ac:spMk id="12" creationId="{C8F99277-8340-4081-AE14-43E372EF8614}"/>
          </ac:spMkLst>
        </pc:spChg>
        <pc:spChg chg="del topLvl">
          <ac:chgData name="Johanna Kuittinen" userId="a63d62df-fcfb-45c0-9f98-cbab8e1e414f" providerId="ADAL" clId="{E761A24B-851D-404D-A10E-D67B1810DAA8}" dt="2022-10-26T12:29:44.953" v="2509" actId="478"/>
          <ac:spMkLst>
            <pc:docMk/>
            <pc:sldMk cId="538644117" sldId="396"/>
            <ac:spMk id="22" creationId="{58BAB47C-6654-425F-AD8F-77AD636524E0}"/>
          </ac:spMkLst>
        </pc:spChg>
        <pc:grpChg chg="add del mod">
          <ac:chgData name="Johanna Kuittinen" userId="a63d62df-fcfb-45c0-9f98-cbab8e1e414f" providerId="ADAL" clId="{E761A24B-851D-404D-A10E-D67B1810DAA8}" dt="2022-10-27T12:40:30.987" v="4313" actId="478"/>
          <ac:grpSpMkLst>
            <pc:docMk/>
            <pc:sldMk cId="538644117" sldId="396"/>
            <ac:grpSpMk id="7" creationId="{9FE33084-1E6C-4747-9D4B-63C45F184A77}"/>
          </ac:grpSpMkLst>
        </pc:grpChg>
        <pc:grpChg chg="del">
          <ac:chgData name="Johanna Kuittinen" userId="a63d62df-fcfb-45c0-9f98-cbab8e1e414f" providerId="ADAL" clId="{E761A24B-851D-404D-A10E-D67B1810DAA8}" dt="2022-10-26T12:29:32.500" v="2505" actId="478"/>
          <ac:grpSpMkLst>
            <pc:docMk/>
            <pc:sldMk cId="538644117" sldId="396"/>
            <ac:grpSpMk id="17" creationId="{505FC646-2F3C-4809-AFD5-D176EE19D595}"/>
          </ac:grpSpMkLst>
        </pc:grpChg>
        <pc:grpChg chg="del">
          <ac:chgData name="Johanna Kuittinen" userId="a63d62df-fcfb-45c0-9f98-cbab8e1e414f" providerId="ADAL" clId="{E761A24B-851D-404D-A10E-D67B1810DAA8}" dt="2022-10-26T12:29:31.667" v="2504" actId="478"/>
          <ac:grpSpMkLst>
            <pc:docMk/>
            <pc:sldMk cId="538644117" sldId="396"/>
            <ac:grpSpMk id="20" creationId="{6488A57D-42C8-4D1A-AB77-B59CEFA05E35}"/>
          </ac:grpSpMkLst>
        </pc:grpChg>
        <pc:picChg chg="add mod">
          <ac:chgData name="Johanna Kuittinen" userId="a63d62df-fcfb-45c0-9f98-cbab8e1e414f" providerId="ADAL" clId="{E761A24B-851D-404D-A10E-D67B1810DAA8}" dt="2022-10-27T12:41:30.286" v="4356" actId="1076"/>
          <ac:picMkLst>
            <pc:docMk/>
            <pc:sldMk cId="538644117" sldId="396"/>
            <ac:picMk id="6" creationId="{C8D0E68F-C1F9-4202-80A8-1B3336D9E520}"/>
          </ac:picMkLst>
        </pc:picChg>
        <pc:picChg chg="mod">
          <ac:chgData name="Johanna Kuittinen" userId="a63d62df-fcfb-45c0-9f98-cbab8e1e414f" providerId="ADAL" clId="{E761A24B-851D-404D-A10E-D67B1810DAA8}" dt="2022-10-27T12:41:31.515" v="4357" actId="1076"/>
          <ac:picMkLst>
            <pc:docMk/>
            <pc:sldMk cId="538644117" sldId="396"/>
            <ac:picMk id="13" creationId="{13D17904-B78C-439B-8C32-34051CAA7097}"/>
          </ac:picMkLst>
        </pc:picChg>
        <pc:picChg chg="del">
          <ac:chgData name="Johanna Kuittinen" userId="a63d62df-fcfb-45c0-9f98-cbab8e1e414f" providerId="ADAL" clId="{E761A24B-851D-404D-A10E-D67B1810DAA8}" dt="2022-10-26T12:29:22.346" v="2498" actId="478"/>
          <ac:picMkLst>
            <pc:docMk/>
            <pc:sldMk cId="538644117" sldId="396"/>
            <ac:picMk id="14" creationId="{2CF901D5-BA66-40C5-B1A9-BEE008705281}"/>
          </ac:picMkLst>
        </pc:picChg>
        <pc:picChg chg="del">
          <ac:chgData name="Johanna Kuittinen" userId="a63d62df-fcfb-45c0-9f98-cbab8e1e414f" providerId="ADAL" clId="{E761A24B-851D-404D-A10E-D67B1810DAA8}" dt="2022-10-26T12:29:25.641" v="2500" actId="478"/>
          <ac:picMkLst>
            <pc:docMk/>
            <pc:sldMk cId="538644117" sldId="396"/>
            <ac:picMk id="15" creationId="{F835DCB8-F604-4DAB-9CEA-B79241303E54}"/>
          </ac:picMkLst>
        </pc:picChg>
        <pc:picChg chg="del">
          <ac:chgData name="Johanna Kuittinen" userId="a63d62df-fcfb-45c0-9f98-cbab8e1e414f" providerId="ADAL" clId="{E761A24B-851D-404D-A10E-D67B1810DAA8}" dt="2022-10-26T12:29:28.854" v="2502" actId="478"/>
          <ac:picMkLst>
            <pc:docMk/>
            <pc:sldMk cId="538644117" sldId="396"/>
            <ac:picMk id="16" creationId="{2439A6F1-2E14-44B4-9C5B-9618BDB7E1C3}"/>
          </ac:picMkLst>
        </pc:picChg>
        <pc:picChg chg="del topLvl">
          <ac:chgData name="Johanna Kuittinen" userId="a63d62df-fcfb-45c0-9f98-cbab8e1e414f" providerId="ADAL" clId="{E761A24B-851D-404D-A10E-D67B1810DAA8}" dt="2022-10-26T12:29:31.667" v="2504" actId="478"/>
          <ac:picMkLst>
            <pc:docMk/>
            <pc:sldMk cId="538644117" sldId="396"/>
            <ac:picMk id="21" creationId="{DBA9AA46-B91B-4252-AFDE-68D8A696400F}"/>
          </ac:picMkLst>
        </pc:picChg>
        <pc:picChg chg="add del mod modCrop">
          <ac:chgData name="Johanna Kuittinen" userId="a63d62df-fcfb-45c0-9f98-cbab8e1e414f" providerId="ADAL" clId="{E761A24B-851D-404D-A10E-D67B1810DAA8}" dt="2022-10-27T12:36:55.314" v="4245" actId="478"/>
          <ac:picMkLst>
            <pc:docMk/>
            <pc:sldMk cId="538644117" sldId="396"/>
            <ac:picMk id="23" creationId="{2A7B630B-03FC-4E16-ADF3-581DB72F6924}"/>
          </ac:picMkLst>
        </pc:picChg>
      </pc:sldChg>
      <pc:sldChg chg="addSp delSp modSp add del mod delAnim modAnim modNotesTx">
        <pc:chgData name="Johanna Kuittinen" userId="a63d62df-fcfb-45c0-9f98-cbab8e1e414f" providerId="ADAL" clId="{E761A24B-851D-404D-A10E-D67B1810DAA8}" dt="2022-10-27T12:37:59.812" v="4248" actId="47"/>
        <pc:sldMkLst>
          <pc:docMk/>
          <pc:sldMk cId="2225267665" sldId="397"/>
        </pc:sldMkLst>
        <pc:spChg chg="mod">
          <ac:chgData name="Johanna Kuittinen" userId="a63d62df-fcfb-45c0-9f98-cbab8e1e414f" providerId="ADAL" clId="{E761A24B-851D-404D-A10E-D67B1810DAA8}" dt="2022-10-26T12:31:32.586" v="2539" actId="20577"/>
          <ac:spMkLst>
            <pc:docMk/>
            <pc:sldMk cId="2225267665" sldId="397"/>
            <ac:spMk id="2" creationId="{0389D08A-1C10-4FE0-AA02-0676C5EFB575}"/>
          </ac:spMkLst>
        </pc:spChg>
        <pc:spChg chg="del">
          <ac:chgData name="Johanna Kuittinen" userId="a63d62df-fcfb-45c0-9f98-cbab8e1e414f" providerId="ADAL" clId="{E761A24B-851D-404D-A10E-D67B1810DAA8}" dt="2022-10-26T12:31:01.934" v="2528" actId="478"/>
          <ac:spMkLst>
            <pc:docMk/>
            <pc:sldMk cId="2225267665" sldId="397"/>
            <ac:spMk id="7" creationId="{FF3059DA-70F6-49D9-994C-DD583F402F95}"/>
          </ac:spMkLst>
        </pc:spChg>
        <pc:spChg chg="del">
          <ac:chgData name="Johanna Kuittinen" userId="a63d62df-fcfb-45c0-9f98-cbab8e1e414f" providerId="ADAL" clId="{E761A24B-851D-404D-A10E-D67B1810DAA8}" dt="2022-10-26T12:31:03.723" v="2530" actId="478"/>
          <ac:spMkLst>
            <pc:docMk/>
            <pc:sldMk cId="2225267665" sldId="397"/>
            <ac:spMk id="8" creationId="{A83BD9EE-EA25-493F-ADD7-65E6B8ED7C52}"/>
          </ac:spMkLst>
        </pc:spChg>
        <pc:spChg chg="mod">
          <ac:chgData name="Johanna Kuittinen" userId="a63d62df-fcfb-45c0-9f98-cbab8e1e414f" providerId="ADAL" clId="{E761A24B-851D-404D-A10E-D67B1810DAA8}" dt="2022-10-26T12:31:11.263" v="2534" actId="1076"/>
          <ac:spMkLst>
            <pc:docMk/>
            <pc:sldMk cId="2225267665" sldId="397"/>
            <ac:spMk id="10" creationId="{22AE9582-CBD6-42B1-A571-B7E7CD3F7396}"/>
          </ac:spMkLst>
        </pc:spChg>
        <pc:spChg chg="del">
          <ac:chgData name="Johanna Kuittinen" userId="a63d62df-fcfb-45c0-9f98-cbab8e1e414f" providerId="ADAL" clId="{E761A24B-851D-404D-A10E-D67B1810DAA8}" dt="2022-10-26T12:30:59.427" v="2526" actId="478"/>
          <ac:spMkLst>
            <pc:docMk/>
            <pc:sldMk cId="2225267665" sldId="397"/>
            <ac:spMk id="12" creationId="{C8F99277-8340-4081-AE14-43E372EF8614}"/>
          </ac:spMkLst>
        </pc:spChg>
        <pc:spChg chg="topLvl">
          <ac:chgData name="Johanna Kuittinen" userId="a63d62df-fcfb-45c0-9f98-cbab8e1e414f" providerId="ADAL" clId="{E761A24B-851D-404D-A10E-D67B1810DAA8}" dt="2022-10-26T12:31:05.034" v="2531" actId="478"/>
          <ac:spMkLst>
            <pc:docMk/>
            <pc:sldMk cId="2225267665" sldId="397"/>
            <ac:spMk id="22" creationId="{58BAB47C-6654-425F-AD8F-77AD636524E0}"/>
          </ac:spMkLst>
        </pc:spChg>
        <pc:grpChg chg="del">
          <ac:chgData name="Johanna Kuittinen" userId="a63d62df-fcfb-45c0-9f98-cbab8e1e414f" providerId="ADAL" clId="{E761A24B-851D-404D-A10E-D67B1810DAA8}" dt="2022-10-26T12:31:05.779" v="2532" actId="478"/>
          <ac:grpSpMkLst>
            <pc:docMk/>
            <pc:sldMk cId="2225267665" sldId="397"/>
            <ac:grpSpMk id="17" creationId="{505FC646-2F3C-4809-AFD5-D176EE19D595}"/>
          </ac:grpSpMkLst>
        </pc:grpChg>
        <pc:grpChg chg="del">
          <ac:chgData name="Johanna Kuittinen" userId="a63d62df-fcfb-45c0-9f98-cbab8e1e414f" providerId="ADAL" clId="{E761A24B-851D-404D-A10E-D67B1810DAA8}" dt="2022-10-26T12:31:05.034" v="2531" actId="478"/>
          <ac:grpSpMkLst>
            <pc:docMk/>
            <pc:sldMk cId="2225267665" sldId="397"/>
            <ac:grpSpMk id="20" creationId="{6488A57D-42C8-4D1A-AB77-B59CEFA05E35}"/>
          </ac:grpSpMkLst>
        </pc:grpChg>
        <pc:picChg chg="del">
          <ac:chgData name="Johanna Kuittinen" userId="a63d62df-fcfb-45c0-9f98-cbab8e1e414f" providerId="ADAL" clId="{E761A24B-851D-404D-A10E-D67B1810DAA8}" dt="2022-10-26T12:30:57.993" v="2525" actId="478"/>
          <ac:picMkLst>
            <pc:docMk/>
            <pc:sldMk cId="2225267665" sldId="397"/>
            <ac:picMk id="13" creationId="{13D17904-B78C-439B-8C32-34051CAA7097}"/>
          </ac:picMkLst>
        </pc:picChg>
        <pc:picChg chg="mod">
          <ac:chgData name="Johanna Kuittinen" userId="a63d62df-fcfb-45c0-9f98-cbab8e1e414f" providerId="ADAL" clId="{E761A24B-851D-404D-A10E-D67B1810DAA8}" dt="2022-10-26T12:31:08.426" v="2533" actId="1076"/>
          <ac:picMkLst>
            <pc:docMk/>
            <pc:sldMk cId="2225267665" sldId="397"/>
            <ac:picMk id="14" creationId="{2CF901D5-BA66-40C5-B1A9-BEE008705281}"/>
          </ac:picMkLst>
        </pc:picChg>
        <pc:picChg chg="del">
          <ac:chgData name="Johanna Kuittinen" userId="a63d62df-fcfb-45c0-9f98-cbab8e1e414f" providerId="ADAL" clId="{E761A24B-851D-404D-A10E-D67B1810DAA8}" dt="2022-10-26T12:31:00.642" v="2527" actId="478"/>
          <ac:picMkLst>
            <pc:docMk/>
            <pc:sldMk cId="2225267665" sldId="397"/>
            <ac:picMk id="15" creationId="{F835DCB8-F604-4DAB-9CEA-B79241303E54}"/>
          </ac:picMkLst>
        </pc:picChg>
        <pc:picChg chg="del">
          <ac:chgData name="Johanna Kuittinen" userId="a63d62df-fcfb-45c0-9f98-cbab8e1e414f" providerId="ADAL" clId="{E761A24B-851D-404D-A10E-D67B1810DAA8}" dt="2022-10-26T12:31:02.620" v="2529" actId="478"/>
          <ac:picMkLst>
            <pc:docMk/>
            <pc:sldMk cId="2225267665" sldId="397"/>
            <ac:picMk id="16" creationId="{2439A6F1-2E14-44B4-9C5B-9618BDB7E1C3}"/>
          </ac:picMkLst>
        </pc:picChg>
        <pc:picChg chg="del topLvl">
          <ac:chgData name="Johanna Kuittinen" userId="a63d62df-fcfb-45c0-9f98-cbab8e1e414f" providerId="ADAL" clId="{E761A24B-851D-404D-A10E-D67B1810DAA8}" dt="2022-10-26T12:31:05.034" v="2531" actId="478"/>
          <ac:picMkLst>
            <pc:docMk/>
            <pc:sldMk cId="2225267665" sldId="397"/>
            <ac:picMk id="21" creationId="{DBA9AA46-B91B-4252-AFDE-68D8A696400F}"/>
          </ac:picMkLst>
        </pc:picChg>
        <pc:picChg chg="add mod modCrop">
          <ac:chgData name="Johanna Kuittinen" userId="a63d62df-fcfb-45c0-9f98-cbab8e1e414f" providerId="ADAL" clId="{E761A24B-851D-404D-A10E-D67B1810DAA8}" dt="2022-10-26T12:31:28.171" v="2538" actId="1076"/>
          <ac:picMkLst>
            <pc:docMk/>
            <pc:sldMk cId="2225267665" sldId="397"/>
            <ac:picMk id="23" creationId="{8967E6CF-68E2-4727-9B13-300189BA9294}"/>
          </ac:picMkLst>
        </pc:picChg>
      </pc:sldChg>
      <pc:sldChg chg="addSp delSp modSp add del mod delAnim modAnim modNotesTx">
        <pc:chgData name="Johanna Kuittinen" userId="a63d62df-fcfb-45c0-9f98-cbab8e1e414f" providerId="ADAL" clId="{E761A24B-851D-404D-A10E-D67B1810DAA8}" dt="2022-10-27T12:37:58.735" v="4247" actId="47"/>
        <pc:sldMkLst>
          <pc:docMk/>
          <pc:sldMk cId="3349171550" sldId="398"/>
        </pc:sldMkLst>
        <pc:spChg chg="mod">
          <ac:chgData name="Johanna Kuittinen" userId="a63d62df-fcfb-45c0-9f98-cbab8e1e414f" providerId="ADAL" clId="{E761A24B-851D-404D-A10E-D67B1810DAA8}" dt="2022-10-26T12:32:08.822" v="2554" actId="20577"/>
          <ac:spMkLst>
            <pc:docMk/>
            <pc:sldMk cId="3349171550" sldId="398"/>
            <ac:spMk id="2" creationId="{0389D08A-1C10-4FE0-AA02-0676C5EFB575}"/>
          </ac:spMkLst>
        </pc:spChg>
        <pc:spChg chg="mod">
          <ac:chgData name="Johanna Kuittinen" userId="a63d62df-fcfb-45c0-9f98-cbab8e1e414f" providerId="ADAL" clId="{E761A24B-851D-404D-A10E-D67B1810DAA8}" dt="2022-10-26T12:31:45.609" v="2546" actId="1076"/>
          <ac:spMkLst>
            <pc:docMk/>
            <pc:sldMk cId="3349171550" sldId="398"/>
            <ac:spMk id="7" creationId="{FF3059DA-70F6-49D9-994C-DD583F402F95}"/>
          </ac:spMkLst>
        </pc:spChg>
        <pc:spChg chg="mod">
          <ac:chgData name="Johanna Kuittinen" userId="a63d62df-fcfb-45c0-9f98-cbab8e1e414f" providerId="ADAL" clId="{E761A24B-851D-404D-A10E-D67B1810DAA8}" dt="2022-10-26T12:31:49.215" v="2547" actId="1076"/>
          <ac:spMkLst>
            <pc:docMk/>
            <pc:sldMk cId="3349171550" sldId="398"/>
            <ac:spMk id="8" creationId="{A83BD9EE-EA25-493F-ADD7-65E6B8ED7C52}"/>
          </ac:spMkLst>
        </pc:spChg>
        <pc:spChg chg="del">
          <ac:chgData name="Johanna Kuittinen" userId="a63d62df-fcfb-45c0-9f98-cbab8e1e414f" providerId="ADAL" clId="{E761A24B-851D-404D-A10E-D67B1810DAA8}" dt="2022-10-26T12:31:38.035" v="2542" actId="478"/>
          <ac:spMkLst>
            <pc:docMk/>
            <pc:sldMk cId="3349171550" sldId="398"/>
            <ac:spMk id="10" creationId="{22AE9582-CBD6-42B1-A571-B7E7CD3F7396}"/>
          </ac:spMkLst>
        </pc:spChg>
        <pc:spChg chg="del">
          <ac:chgData name="Johanna Kuittinen" userId="a63d62df-fcfb-45c0-9f98-cbab8e1e414f" providerId="ADAL" clId="{E761A24B-851D-404D-A10E-D67B1810DAA8}" dt="2022-10-26T12:31:39.071" v="2543" actId="478"/>
          <ac:spMkLst>
            <pc:docMk/>
            <pc:sldMk cId="3349171550" sldId="398"/>
            <ac:spMk id="12" creationId="{C8F99277-8340-4081-AE14-43E372EF8614}"/>
          </ac:spMkLst>
        </pc:spChg>
        <pc:grpChg chg="del">
          <ac:chgData name="Johanna Kuittinen" userId="a63d62df-fcfb-45c0-9f98-cbab8e1e414f" providerId="ADAL" clId="{E761A24B-851D-404D-A10E-D67B1810DAA8}" dt="2022-10-26T12:31:51.314" v="2549" actId="478"/>
          <ac:grpSpMkLst>
            <pc:docMk/>
            <pc:sldMk cId="3349171550" sldId="398"/>
            <ac:grpSpMk id="17" creationId="{505FC646-2F3C-4809-AFD5-D176EE19D595}"/>
          </ac:grpSpMkLst>
        </pc:grpChg>
        <pc:grpChg chg="del">
          <ac:chgData name="Johanna Kuittinen" userId="a63d62df-fcfb-45c0-9f98-cbab8e1e414f" providerId="ADAL" clId="{E761A24B-851D-404D-A10E-D67B1810DAA8}" dt="2022-10-26T12:31:50.531" v="2548" actId="478"/>
          <ac:grpSpMkLst>
            <pc:docMk/>
            <pc:sldMk cId="3349171550" sldId="398"/>
            <ac:grpSpMk id="20" creationId="{6488A57D-42C8-4D1A-AB77-B59CEFA05E35}"/>
          </ac:grpSpMkLst>
        </pc:grpChg>
        <pc:picChg chg="del">
          <ac:chgData name="Johanna Kuittinen" userId="a63d62df-fcfb-45c0-9f98-cbab8e1e414f" providerId="ADAL" clId="{E761A24B-851D-404D-A10E-D67B1810DAA8}" dt="2022-10-26T12:31:35.990" v="2540" actId="478"/>
          <ac:picMkLst>
            <pc:docMk/>
            <pc:sldMk cId="3349171550" sldId="398"/>
            <ac:picMk id="13" creationId="{13D17904-B78C-439B-8C32-34051CAA7097}"/>
          </ac:picMkLst>
        </pc:picChg>
        <pc:picChg chg="del">
          <ac:chgData name="Johanna Kuittinen" userId="a63d62df-fcfb-45c0-9f98-cbab8e1e414f" providerId="ADAL" clId="{E761A24B-851D-404D-A10E-D67B1810DAA8}" dt="2022-10-26T12:31:36.443" v="2541" actId="478"/>
          <ac:picMkLst>
            <pc:docMk/>
            <pc:sldMk cId="3349171550" sldId="398"/>
            <ac:picMk id="14" creationId="{2CF901D5-BA66-40C5-B1A9-BEE008705281}"/>
          </ac:picMkLst>
        </pc:picChg>
        <pc:picChg chg="mod">
          <ac:chgData name="Johanna Kuittinen" userId="a63d62df-fcfb-45c0-9f98-cbab8e1e414f" providerId="ADAL" clId="{E761A24B-851D-404D-A10E-D67B1810DAA8}" dt="2022-10-26T12:32:15.141" v="2556" actId="1076"/>
          <ac:picMkLst>
            <pc:docMk/>
            <pc:sldMk cId="3349171550" sldId="398"/>
            <ac:picMk id="15" creationId="{F835DCB8-F604-4DAB-9CEA-B79241303E54}"/>
          </ac:picMkLst>
        </pc:picChg>
        <pc:picChg chg="mod">
          <ac:chgData name="Johanna Kuittinen" userId="a63d62df-fcfb-45c0-9f98-cbab8e1e414f" providerId="ADAL" clId="{E761A24B-851D-404D-A10E-D67B1810DAA8}" dt="2022-10-26T12:31:42.973" v="2545" actId="1076"/>
          <ac:picMkLst>
            <pc:docMk/>
            <pc:sldMk cId="3349171550" sldId="398"/>
            <ac:picMk id="16" creationId="{2439A6F1-2E14-44B4-9C5B-9618BDB7E1C3}"/>
          </ac:picMkLst>
        </pc:picChg>
        <pc:picChg chg="add mod modCrop">
          <ac:chgData name="Johanna Kuittinen" userId="a63d62df-fcfb-45c0-9f98-cbab8e1e414f" providerId="ADAL" clId="{E761A24B-851D-404D-A10E-D67B1810DAA8}" dt="2022-10-26T12:35:25.019" v="2565" actId="1076"/>
          <ac:picMkLst>
            <pc:docMk/>
            <pc:sldMk cId="3349171550" sldId="398"/>
            <ac:picMk id="23" creationId="{C2A3A531-0AF8-481A-BCFC-60F2A39C5A62}"/>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862806195" sldId="399"/>
        </pc:sldMkLst>
        <pc:spChg chg="add mod">
          <ac:chgData name="Johanna Kuittinen" userId="a63d62df-fcfb-45c0-9f98-cbab8e1e414f" providerId="ADAL" clId="{E761A24B-851D-404D-A10E-D67B1810DAA8}" dt="2022-10-27T07:26:22.558" v="4028" actId="164"/>
          <ac:spMkLst>
            <pc:docMk/>
            <pc:sldMk cId="862806195" sldId="399"/>
            <ac:spMk id="7" creationId="{2010F45E-F7E3-4E5D-8D03-9FC7982B0B99}"/>
          </ac:spMkLst>
        </pc:spChg>
        <pc:spChg chg="add mod ord">
          <ac:chgData name="Johanna Kuittinen" userId="a63d62df-fcfb-45c0-9f98-cbab8e1e414f" providerId="ADAL" clId="{E761A24B-851D-404D-A10E-D67B1810DAA8}" dt="2022-10-27T07:26:29.002" v="4030" actId="164"/>
          <ac:spMkLst>
            <pc:docMk/>
            <pc:sldMk cId="862806195" sldId="399"/>
            <ac:spMk id="9" creationId="{45B1943B-C57A-408E-8FF3-069018D5E9DC}"/>
          </ac:spMkLst>
        </pc:spChg>
        <pc:spChg chg="mod">
          <ac:chgData name="Johanna Kuittinen" userId="a63d62df-fcfb-45c0-9f98-cbab8e1e414f" providerId="ADAL" clId="{E761A24B-851D-404D-A10E-D67B1810DAA8}" dt="2022-10-26T12:43:35.915" v="2595" actId="6549"/>
          <ac:spMkLst>
            <pc:docMk/>
            <pc:sldMk cId="862806195" sldId="399"/>
            <ac:spMk id="16" creationId="{CF1304CB-0413-4FA4-8EFC-B4491215A36F}"/>
          </ac:spMkLst>
        </pc:spChg>
        <pc:spChg chg="del">
          <ac:chgData name="Johanna Kuittinen" userId="a63d62df-fcfb-45c0-9f98-cbab8e1e414f" providerId="ADAL" clId="{E761A24B-851D-404D-A10E-D67B1810DAA8}" dt="2022-10-26T12:45:36.803" v="2632" actId="478"/>
          <ac:spMkLst>
            <pc:docMk/>
            <pc:sldMk cId="862806195" sldId="399"/>
            <ac:spMk id="19" creationId="{D6618D57-87C4-493A-B86B-5CF44721B2AC}"/>
          </ac:spMkLst>
        </pc:spChg>
        <pc:spChg chg="mod">
          <ac:chgData name="Johanna Kuittinen" userId="a63d62df-fcfb-45c0-9f98-cbab8e1e414f" providerId="ADAL" clId="{E761A24B-851D-404D-A10E-D67B1810DAA8}" dt="2022-10-26T12:47:44.420" v="2680"/>
          <ac:spMkLst>
            <pc:docMk/>
            <pc:sldMk cId="862806195" sldId="399"/>
            <ac:spMk id="24" creationId="{6501698A-B841-4181-A771-CCEDFC50F937}"/>
          </ac:spMkLst>
        </pc:spChg>
        <pc:grpChg chg="add mod">
          <ac:chgData name="Johanna Kuittinen" userId="a63d62df-fcfb-45c0-9f98-cbab8e1e414f" providerId="ADAL" clId="{E761A24B-851D-404D-A10E-D67B1810DAA8}" dt="2022-10-27T07:26:22.558" v="4028" actId="164"/>
          <ac:grpSpMkLst>
            <pc:docMk/>
            <pc:sldMk cId="862806195" sldId="399"/>
            <ac:grpSpMk id="2" creationId="{D00A2C46-D062-4272-AB62-8441DCA48269}"/>
          </ac:grpSpMkLst>
        </pc:grpChg>
        <pc:grpChg chg="add mod">
          <ac:chgData name="Johanna Kuittinen" userId="a63d62df-fcfb-45c0-9f98-cbab8e1e414f" providerId="ADAL" clId="{E761A24B-851D-404D-A10E-D67B1810DAA8}" dt="2022-10-27T07:26:29.002" v="4030" actId="164"/>
          <ac:grpSpMkLst>
            <pc:docMk/>
            <pc:sldMk cId="862806195" sldId="399"/>
            <ac:grpSpMk id="3" creationId="{7F4C3236-A0BA-4580-81C2-F8EFCCD996A6}"/>
          </ac:grpSpMkLst>
        </pc:grpChg>
        <pc:picChg chg="add mod">
          <ac:chgData name="Johanna Kuittinen" userId="a63d62df-fcfb-45c0-9f98-cbab8e1e414f" providerId="ADAL" clId="{E761A24B-851D-404D-A10E-D67B1810DAA8}" dt="2022-10-27T07:26:22.558" v="4028" actId="164"/>
          <ac:picMkLst>
            <pc:docMk/>
            <pc:sldMk cId="862806195" sldId="399"/>
            <ac:picMk id="6" creationId="{88CDD833-C220-4722-B65B-608F38AF4DDE}"/>
          </ac:picMkLst>
        </pc:picChg>
        <pc:picChg chg="add del mod">
          <ac:chgData name="Johanna Kuittinen" userId="a63d62df-fcfb-45c0-9f98-cbab8e1e414f" providerId="ADAL" clId="{E761A24B-851D-404D-A10E-D67B1810DAA8}" dt="2022-10-26T12:46:46.228" v="2659" actId="478"/>
          <ac:picMkLst>
            <pc:docMk/>
            <pc:sldMk cId="862806195" sldId="399"/>
            <ac:picMk id="8" creationId="{E4495856-03C2-4C6A-8874-2A4BBC6C722A}"/>
          </ac:picMkLst>
        </pc:picChg>
        <pc:picChg chg="add mod">
          <ac:chgData name="Johanna Kuittinen" userId="a63d62df-fcfb-45c0-9f98-cbab8e1e414f" providerId="ADAL" clId="{E761A24B-851D-404D-A10E-D67B1810DAA8}" dt="2022-10-27T07:26:29.002" v="4030" actId="164"/>
          <ac:picMkLst>
            <pc:docMk/>
            <pc:sldMk cId="862806195" sldId="399"/>
            <ac:picMk id="10" creationId="{1C679A4A-9CB6-4287-8016-2C9C7CAA6F45}"/>
          </ac:picMkLst>
        </pc:picChg>
      </pc:sldChg>
      <pc:sldChg chg="addSp delSp modSp add mod modTransition delAnim modAnim modNotesTx">
        <pc:chgData name="Johanna Kuittinen" userId="a63d62df-fcfb-45c0-9f98-cbab8e1e414f" providerId="ADAL" clId="{E761A24B-851D-404D-A10E-D67B1810DAA8}" dt="2022-10-27T13:12:56.169" v="5071" actId="1076"/>
        <pc:sldMkLst>
          <pc:docMk/>
          <pc:sldMk cId="2050581701" sldId="400"/>
        </pc:sldMkLst>
        <pc:spChg chg="del mod">
          <ac:chgData name="Johanna Kuittinen" userId="a63d62df-fcfb-45c0-9f98-cbab8e1e414f" providerId="ADAL" clId="{E761A24B-851D-404D-A10E-D67B1810DAA8}" dt="2022-10-26T12:49:04.148" v="2754" actId="478"/>
          <ac:spMkLst>
            <pc:docMk/>
            <pc:sldMk cId="2050581701" sldId="400"/>
            <ac:spMk id="7" creationId="{2010F45E-F7E3-4E5D-8D03-9FC7982B0B99}"/>
          </ac:spMkLst>
        </pc:spChg>
        <pc:spChg chg="mod">
          <ac:chgData name="Johanna Kuittinen" userId="a63d62df-fcfb-45c0-9f98-cbab8e1e414f" providerId="ADAL" clId="{E761A24B-851D-404D-A10E-D67B1810DAA8}" dt="2022-10-27T07:26:38.645" v="4033" actId="164"/>
          <ac:spMkLst>
            <pc:docMk/>
            <pc:sldMk cId="2050581701" sldId="400"/>
            <ac:spMk id="9" creationId="{45B1943B-C57A-408E-8FF3-069018D5E9DC}"/>
          </ac:spMkLst>
        </pc:spChg>
        <pc:spChg chg="add mod">
          <ac:chgData name="Johanna Kuittinen" userId="a63d62df-fcfb-45c0-9f98-cbab8e1e414f" providerId="ADAL" clId="{E761A24B-851D-404D-A10E-D67B1810DAA8}" dt="2022-10-27T13:12:56.169" v="5071" actId="1076"/>
          <ac:spMkLst>
            <pc:docMk/>
            <pc:sldMk cId="2050581701" sldId="400"/>
            <ac:spMk id="12" creationId="{0B5D6A96-C6AC-4222-952D-2CAB69F4942E}"/>
          </ac:spMkLst>
        </pc:spChg>
        <pc:spChg chg="mod">
          <ac:chgData name="Johanna Kuittinen" userId="a63d62df-fcfb-45c0-9f98-cbab8e1e414f" providerId="ADAL" clId="{E761A24B-851D-404D-A10E-D67B1810DAA8}" dt="2022-10-26T12:48:22.453" v="2710" actId="20577"/>
          <ac:spMkLst>
            <pc:docMk/>
            <pc:sldMk cId="2050581701" sldId="400"/>
            <ac:spMk id="16" creationId="{CF1304CB-0413-4FA4-8EFC-B4491215A36F}"/>
          </ac:spMkLst>
        </pc:spChg>
        <pc:spChg chg="mod">
          <ac:chgData name="Johanna Kuittinen" userId="a63d62df-fcfb-45c0-9f98-cbab8e1e414f" providerId="ADAL" clId="{E761A24B-851D-404D-A10E-D67B1810DAA8}" dt="2022-10-27T07:02:34.432" v="3961" actId="20577"/>
          <ac:spMkLst>
            <pc:docMk/>
            <pc:sldMk cId="2050581701" sldId="400"/>
            <ac:spMk id="24" creationId="{6501698A-B841-4181-A771-CCEDFC50F937}"/>
          </ac:spMkLst>
        </pc:spChg>
        <pc:grpChg chg="add mod">
          <ac:chgData name="Johanna Kuittinen" userId="a63d62df-fcfb-45c0-9f98-cbab8e1e414f" providerId="ADAL" clId="{E761A24B-851D-404D-A10E-D67B1810DAA8}" dt="2022-10-27T07:26:38.645" v="4033" actId="164"/>
          <ac:grpSpMkLst>
            <pc:docMk/>
            <pc:sldMk cId="2050581701" sldId="400"/>
            <ac:grpSpMk id="2" creationId="{3C41F524-5FE3-4B60-99B7-F90EE51B15F2}"/>
          </ac:grpSpMkLst>
        </pc:grpChg>
        <pc:picChg chg="del">
          <ac:chgData name="Johanna Kuittinen" userId="a63d62df-fcfb-45c0-9f98-cbab8e1e414f" providerId="ADAL" clId="{E761A24B-851D-404D-A10E-D67B1810DAA8}" dt="2022-10-26T12:49:00.926" v="2753" actId="478"/>
          <ac:picMkLst>
            <pc:docMk/>
            <pc:sldMk cId="2050581701" sldId="400"/>
            <ac:picMk id="6" creationId="{88CDD833-C220-4722-B65B-608F38AF4DDE}"/>
          </ac:picMkLst>
        </pc:picChg>
        <pc:picChg chg="mod">
          <ac:chgData name="Johanna Kuittinen" userId="a63d62df-fcfb-45c0-9f98-cbab8e1e414f" providerId="ADAL" clId="{E761A24B-851D-404D-A10E-D67B1810DAA8}" dt="2022-10-27T07:26:38.645" v="4033" actId="164"/>
          <ac:picMkLst>
            <pc:docMk/>
            <pc:sldMk cId="2050581701" sldId="400"/>
            <ac:picMk id="10" creationId="{1C679A4A-9CB6-4287-8016-2C9C7CAA6F45}"/>
          </ac:picMkLst>
        </pc:picChg>
        <pc:picChg chg="add del mod">
          <ac:chgData name="Johanna Kuittinen" userId="a63d62df-fcfb-45c0-9f98-cbab8e1e414f" providerId="ADAL" clId="{E761A24B-851D-404D-A10E-D67B1810DAA8}" dt="2022-10-27T13:11:40.828" v="5065" actId="478"/>
          <ac:picMkLst>
            <pc:docMk/>
            <pc:sldMk cId="2050581701" sldId="400"/>
            <ac:picMk id="11" creationId="{3A12DBBB-90A5-4F3F-ADA5-5B31F414211D}"/>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2341057832" sldId="401"/>
        </pc:sldMkLst>
        <pc:spChg chg="mod">
          <ac:chgData name="Johanna Kuittinen" userId="a63d62df-fcfb-45c0-9f98-cbab8e1e414f" providerId="ADAL" clId="{E761A24B-851D-404D-A10E-D67B1810DAA8}" dt="2022-10-26T16:51:47.171" v="2792" actId="20577"/>
          <ac:spMkLst>
            <pc:docMk/>
            <pc:sldMk cId="2341057832" sldId="401"/>
            <ac:spMk id="2" creationId="{0389D08A-1C10-4FE0-AA02-0676C5EFB575}"/>
          </ac:spMkLst>
        </pc:spChg>
        <pc:spChg chg="del">
          <ac:chgData name="Johanna Kuittinen" userId="a63d62df-fcfb-45c0-9f98-cbab8e1e414f" providerId="ADAL" clId="{E761A24B-851D-404D-A10E-D67B1810DAA8}" dt="2022-10-26T16:51:39.954" v="2769" actId="478"/>
          <ac:spMkLst>
            <pc:docMk/>
            <pc:sldMk cId="2341057832" sldId="401"/>
            <ac:spMk id="9" creationId="{012C109A-4589-44F4-BEBA-DB2962A247A0}"/>
          </ac:spMkLst>
        </pc:spChg>
        <pc:spChg chg="del">
          <ac:chgData name="Johanna Kuittinen" userId="a63d62df-fcfb-45c0-9f98-cbab8e1e414f" providerId="ADAL" clId="{E761A24B-851D-404D-A10E-D67B1810DAA8}" dt="2022-10-26T16:51:42.101" v="2770" actId="478"/>
          <ac:spMkLst>
            <pc:docMk/>
            <pc:sldMk cId="2341057832" sldId="401"/>
            <ac:spMk id="10" creationId="{22AE9582-CBD6-42B1-A571-B7E7CD3F7396}"/>
          </ac:spMkLst>
        </pc:spChg>
        <pc:spChg chg="mod">
          <ac:chgData name="Johanna Kuittinen" userId="a63d62df-fcfb-45c0-9f98-cbab8e1e414f" providerId="ADAL" clId="{E761A24B-851D-404D-A10E-D67B1810DAA8}" dt="2022-10-26T16:51:53.353" v="2794" actId="1076"/>
          <ac:spMkLst>
            <pc:docMk/>
            <pc:sldMk cId="2341057832" sldId="401"/>
            <ac:spMk id="11" creationId="{2C4D525B-BE26-4752-A089-DD9DFFF4F07A}"/>
          </ac:spMkLst>
        </pc:spChg>
        <pc:spChg chg="del">
          <ac:chgData name="Johanna Kuittinen" userId="a63d62df-fcfb-45c0-9f98-cbab8e1e414f" providerId="ADAL" clId="{E761A24B-851D-404D-A10E-D67B1810DAA8}" dt="2022-10-26T16:51:50.159" v="2793" actId="478"/>
          <ac:spMkLst>
            <pc:docMk/>
            <pc:sldMk cId="2341057832" sldId="401"/>
            <ac:spMk id="12" creationId="{C8F99277-8340-4081-AE14-43E372EF8614}"/>
          </ac:spMkLst>
        </pc:spChg>
        <pc:spChg chg="mod">
          <ac:chgData name="Johanna Kuittinen" userId="a63d62df-fcfb-45c0-9f98-cbab8e1e414f" providerId="ADAL" clId="{E761A24B-851D-404D-A10E-D67B1810DAA8}" dt="2022-10-26T16:52:52.093" v="2807" actId="1076"/>
          <ac:spMkLst>
            <pc:docMk/>
            <pc:sldMk cId="2341057832" sldId="401"/>
            <ac:spMk id="16" creationId="{D5FBB89F-4D79-497B-A4D3-0DAD3AFC171A}"/>
          </ac:spMkLst>
        </pc:spChg>
        <pc:grpChg chg="add mod">
          <ac:chgData name="Johanna Kuittinen" userId="a63d62df-fcfb-45c0-9f98-cbab8e1e414f" providerId="ADAL" clId="{E761A24B-851D-404D-A10E-D67B1810DAA8}" dt="2022-10-26T16:52:40.881" v="2803" actId="1076"/>
          <ac:grpSpMkLst>
            <pc:docMk/>
            <pc:sldMk cId="2341057832" sldId="401"/>
            <ac:grpSpMk id="7" creationId="{4CC69062-D255-4B0D-ADBB-AF07B467D25D}"/>
          </ac:grpSpMkLst>
        </pc:grpChg>
        <pc:grpChg chg="add mod">
          <ac:chgData name="Johanna Kuittinen" userId="a63d62df-fcfb-45c0-9f98-cbab8e1e414f" providerId="ADAL" clId="{E761A24B-851D-404D-A10E-D67B1810DAA8}" dt="2022-10-26T16:52:42.704" v="2804" actId="1076"/>
          <ac:grpSpMkLst>
            <pc:docMk/>
            <pc:sldMk cId="2341057832" sldId="401"/>
            <ac:grpSpMk id="14" creationId="{FF766698-B887-4AC3-B3A3-FD5443289FA9}"/>
          </ac:grpSpMkLst>
        </pc:grpChg>
        <pc:picChg chg="mod">
          <ac:chgData name="Johanna Kuittinen" userId="a63d62df-fcfb-45c0-9f98-cbab8e1e414f" providerId="ADAL" clId="{E761A24B-851D-404D-A10E-D67B1810DAA8}" dt="2022-10-26T16:52:18.116" v="2796"/>
          <ac:picMkLst>
            <pc:docMk/>
            <pc:sldMk cId="2341057832" sldId="401"/>
            <ac:picMk id="8" creationId="{96629384-AD81-4CCD-A041-FA2ED842BB06}"/>
          </ac:picMkLst>
        </pc:picChg>
        <pc:picChg chg="mod">
          <ac:chgData name="Johanna Kuittinen" userId="a63d62df-fcfb-45c0-9f98-cbab8e1e414f" providerId="ADAL" clId="{E761A24B-851D-404D-A10E-D67B1810DAA8}" dt="2022-10-26T16:52:18.116" v="2796"/>
          <ac:picMkLst>
            <pc:docMk/>
            <pc:sldMk cId="2341057832" sldId="401"/>
            <ac:picMk id="13" creationId="{64409D3B-4BC9-44CD-BE00-ABA9F7FB722D}"/>
          </ac:picMkLst>
        </pc:picChg>
        <pc:picChg chg="mod">
          <ac:chgData name="Johanna Kuittinen" userId="a63d62df-fcfb-45c0-9f98-cbab8e1e414f" providerId="ADAL" clId="{E761A24B-851D-404D-A10E-D67B1810DAA8}" dt="2022-10-26T16:52:18.116" v="2796"/>
          <ac:picMkLst>
            <pc:docMk/>
            <pc:sldMk cId="2341057832" sldId="401"/>
            <ac:picMk id="15" creationId="{B64C93CF-AF99-4124-BE8F-2290392AAEE5}"/>
          </ac:picMkLst>
        </pc:picChg>
      </pc:sldChg>
      <pc:sldChg chg="add ord modTransition modAnim modNotesTx">
        <pc:chgData name="Johanna Kuittinen" userId="a63d62df-fcfb-45c0-9f98-cbab8e1e414f" providerId="ADAL" clId="{E761A24B-851D-404D-A10E-D67B1810DAA8}" dt="2022-10-27T13:11:24.599" v="5063"/>
        <pc:sldMkLst>
          <pc:docMk/>
          <pc:sldMk cId="1907823030" sldId="402"/>
        </pc:sldMkLst>
      </pc:sldChg>
      <pc:sldChg chg="addSp delSp modSp new mod ord modTransition modClrScheme modAnim chgLayout modNotesTx">
        <pc:chgData name="Johanna Kuittinen" userId="a63d62df-fcfb-45c0-9f98-cbab8e1e414f" providerId="ADAL" clId="{E761A24B-851D-404D-A10E-D67B1810DAA8}" dt="2022-10-27T13:11:24.599" v="5063"/>
        <pc:sldMkLst>
          <pc:docMk/>
          <pc:sldMk cId="4052074065" sldId="403"/>
        </pc:sldMkLst>
        <pc:spChg chg="del mod ord">
          <ac:chgData name="Johanna Kuittinen" userId="a63d62df-fcfb-45c0-9f98-cbab8e1e414f" providerId="ADAL" clId="{E761A24B-851D-404D-A10E-D67B1810DAA8}" dt="2022-10-26T16:54:19.114" v="2820" actId="700"/>
          <ac:spMkLst>
            <pc:docMk/>
            <pc:sldMk cId="4052074065" sldId="403"/>
            <ac:spMk id="2" creationId="{5BFD6EDB-E652-4B32-B2F9-CEDCC3FE2F1A}"/>
          </ac:spMkLst>
        </pc:spChg>
        <pc:spChg chg="del mod ord">
          <ac:chgData name="Johanna Kuittinen" userId="a63d62df-fcfb-45c0-9f98-cbab8e1e414f" providerId="ADAL" clId="{E761A24B-851D-404D-A10E-D67B1810DAA8}" dt="2022-10-26T16:54:19.114" v="2820" actId="700"/>
          <ac:spMkLst>
            <pc:docMk/>
            <pc:sldMk cId="4052074065" sldId="403"/>
            <ac:spMk id="3" creationId="{20C02662-1826-4714-BC27-BCB4F1B06C30}"/>
          </ac:spMkLst>
        </pc:spChg>
        <pc:spChg chg="add mod ord">
          <ac:chgData name="Johanna Kuittinen" userId="a63d62df-fcfb-45c0-9f98-cbab8e1e414f" providerId="ADAL" clId="{E761A24B-851D-404D-A10E-D67B1810DAA8}" dt="2022-10-26T16:54:29.706" v="2839" actId="20577"/>
          <ac:spMkLst>
            <pc:docMk/>
            <pc:sldMk cId="4052074065" sldId="403"/>
            <ac:spMk id="4" creationId="{C61AF0F0-ABAC-48BC-8136-4333469462AA}"/>
          </ac:spMkLst>
        </pc:spChg>
        <pc:spChg chg="add mod ord">
          <ac:chgData name="Johanna Kuittinen" userId="a63d62df-fcfb-45c0-9f98-cbab8e1e414f" providerId="ADAL" clId="{E761A24B-851D-404D-A10E-D67B1810DAA8}" dt="2022-10-27T07:27:26.163" v="4043" actId="1036"/>
          <ac:spMkLst>
            <pc:docMk/>
            <pc:sldMk cId="4052074065" sldId="403"/>
            <ac:spMk id="5" creationId="{94AF630D-57E3-4938-9AD6-76710DF34DB3}"/>
          </ac:spMkLst>
        </pc:spChg>
        <pc:spChg chg="add mod">
          <ac:chgData name="Johanna Kuittinen" userId="a63d62df-fcfb-45c0-9f98-cbab8e1e414f" providerId="ADAL" clId="{E761A24B-851D-404D-A10E-D67B1810DAA8}" dt="2022-10-26T16:55:44.297" v="2881" actId="1076"/>
          <ac:spMkLst>
            <pc:docMk/>
            <pc:sldMk cId="4052074065" sldId="403"/>
            <ac:spMk id="6" creationId="{E0091CFE-D87B-4EAE-A46E-FE43CF6415D6}"/>
          </ac:spMkLst>
        </pc:spChg>
      </pc:sldChg>
      <pc:sldChg chg="addSp delSp modSp add mod ord modTransition modAnim modNotesTx">
        <pc:chgData name="Johanna Kuittinen" userId="a63d62df-fcfb-45c0-9f98-cbab8e1e414f" providerId="ADAL" clId="{E761A24B-851D-404D-A10E-D67B1810DAA8}" dt="2022-10-27T13:11:24.599" v="5063"/>
        <pc:sldMkLst>
          <pc:docMk/>
          <pc:sldMk cId="2757770230" sldId="404"/>
        </pc:sldMkLst>
        <pc:spChg chg="add mod">
          <ac:chgData name="Johanna Kuittinen" userId="a63d62df-fcfb-45c0-9f98-cbab8e1e414f" providerId="ADAL" clId="{E761A24B-851D-404D-A10E-D67B1810DAA8}" dt="2022-10-27T07:28:06.060" v="4052" actId="20577"/>
          <ac:spMkLst>
            <pc:docMk/>
            <pc:sldMk cId="2757770230" sldId="404"/>
            <ac:spMk id="10" creationId="{AB04ECF1-FF00-4D72-BFF7-5D2367ED13CD}"/>
          </ac:spMkLst>
        </pc:spChg>
        <pc:spChg chg="mod">
          <ac:chgData name="Johanna Kuittinen" userId="a63d62df-fcfb-45c0-9f98-cbab8e1e414f" providerId="ADAL" clId="{E761A24B-851D-404D-A10E-D67B1810DAA8}" dt="2022-10-26T16:56:52.977" v="2892" actId="1076"/>
          <ac:spMkLst>
            <pc:docMk/>
            <pc:sldMk cId="2757770230" sldId="404"/>
            <ac:spMk id="12" creationId="{79DA7F86-6A3E-4525-A536-81E6C47446A9}"/>
          </ac:spMkLst>
        </pc:spChg>
        <pc:spChg chg="add mod ord">
          <ac:chgData name="Johanna Kuittinen" userId="a63d62df-fcfb-45c0-9f98-cbab8e1e414f" providerId="ADAL" clId="{E761A24B-851D-404D-A10E-D67B1810DAA8}" dt="2022-10-26T16:59:50.373" v="2938" actId="167"/>
          <ac:spMkLst>
            <pc:docMk/>
            <pc:sldMk cId="2757770230" sldId="404"/>
            <ac:spMk id="18" creationId="{3E915B3C-5EB7-4674-BB13-D24B24652E66}"/>
          </ac:spMkLst>
        </pc:spChg>
        <pc:grpChg chg="add mod">
          <ac:chgData name="Johanna Kuittinen" userId="a63d62df-fcfb-45c0-9f98-cbab8e1e414f" providerId="ADAL" clId="{E761A24B-851D-404D-A10E-D67B1810DAA8}" dt="2022-10-27T07:28:02.478" v="4049" actId="20577"/>
          <ac:grpSpMkLst>
            <pc:docMk/>
            <pc:sldMk cId="2757770230" sldId="404"/>
            <ac:grpSpMk id="2" creationId="{BB3C8C1B-B81F-41D6-A7D8-BBF8FD71F787}"/>
          </ac:grpSpMkLst>
        </pc:grpChg>
        <pc:grpChg chg="mod">
          <ac:chgData name="Johanna Kuittinen" userId="a63d62df-fcfb-45c0-9f98-cbab8e1e414f" providerId="ADAL" clId="{E761A24B-851D-404D-A10E-D67B1810DAA8}" dt="2022-10-26T16:59:53.002" v="2939" actId="1076"/>
          <ac:grpSpMkLst>
            <pc:docMk/>
            <pc:sldMk cId="2757770230" sldId="404"/>
            <ac:grpSpMk id="9" creationId="{05994950-2C13-4953-AEFA-929563603710}"/>
          </ac:grpSpMkLst>
        </pc:grpChg>
        <pc:grpChg chg="mod">
          <ac:chgData name="Johanna Kuittinen" userId="a63d62df-fcfb-45c0-9f98-cbab8e1e414f" providerId="ADAL" clId="{E761A24B-851D-404D-A10E-D67B1810DAA8}" dt="2022-10-26T16:59:55.184" v="2940" actId="1076"/>
          <ac:grpSpMkLst>
            <pc:docMk/>
            <pc:sldMk cId="2757770230" sldId="404"/>
            <ac:grpSpMk id="13" creationId="{12098110-6CC8-40CA-8FED-A70377E3BF1A}"/>
          </ac:grpSpMkLst>
        </pc:grpChg>
        <pc:picChg chg="add del mod">
          <ac:chgData name="Johanna Kuittinen" userId="a63d62df-fcfb-45c0-9f98-cbab8e1e414f" providerId="ADAL" clId="{E761A24B-851D-404D-A10E-D67B1810DAA8}" dt="2022-10-26T16:57:37.622" v="2904" actId="478"/>
          <ac:picMkLst>
            <pc:docMk/>
            <pc:sldMk cId="2757770230" sldId="404"/>
            <ac:picMk id="8" creationId="{D3125540-A118-408E-89A5-843107EB8F53}"/>
          </ac:picMkLst>
        </pc:picChg>
        <pc:picChg chg="mod">
          <ac:chgData name="Johanna Kuittinen" userId="a63d62df-fcfb-45c0-9f98-cbab8e1e414f" providerId="ADAL" clId="{E761A24B-851D-404D-A10E-D67B1810DAA8}" dt="2022-10-26T16:56:52.977" v="2892" actId="1076"/>
          <ac:picMkLst>
            <pc:docMk/>
            <pc:sldMk cId="2757770230" sldId="404"/>
            <ac:picMk id="11" creationId="{0E9DFDD3-FE76-4C90-B48D-6ACC28161DE9}"/>
          </ac:picMkLst>
        </pc:picChg>
        <pc:picChg chg="add mod ord">
          <ac:chgData name="Johanna Kuittinen" userId="a63d62df-fcfb-45c0-9f98-cbab8e1e414f" providerId="ADAL" clId="{E761A24B-851D-404D-A10E-D67B1810DAA8}" dt="2022-10-27T07:28:02.478" v="4049" actId="20577"/>
          <ac:picMkLst>
            <pc:docMk/>
            <pc:sldMk cId="2757770230" sldId="404"/>
            <ac:picMk id="16" creationId="{D60B5639-5C37-4AD5-9631-4C2F299E0241}"/>
          </ac:picMkLst>
        </pc:picChg>
        <pc:picChg chg="add del mod">
          <ac:chgData name="Johanna Kuittinen" userId="a63d62df-fcfb-45c0-9f98-cbab8e1e414f" providerId="ADAL" clId="{E761A24B-851D-404D-A10E-D67B1810DAA8}" dt="2022-10-26T16:58:43.640" v="2917" actId="21"/>
          <ac:picMkLst>
            <pc:docMk/>
            <pc:sldMk cId="2757770230" sldId="404"/>
            <ac:picMk id="17" creationId="{80E8783E-5A2A-4E74-BC2D-3FC72C1CEAA1}"/>
          </ac:picMkLst>
        </pc:picChg>
      </pc:sldChg>
      <pc:sldChg chg="addSp delSp modSp add mod ord modTransition delAnim modAnim">
        <pc:chgData name="Johanna Kuittinen" userId="a63d62df-fcfb-45c0-9f98-cbab8e1e414f" providerId="ADAL" clId="{E761A24B-851D-404D-A10E-D67B1810DAA8}" dt="2022-10-27T13:19:05.039" v="5217"/>
        <pc:sldMkLst>
          <pc:docMk/>
          <pc:sldMk cId="1543061994" sldId="405"/>
        </pc:sldMkLst>
        <pc:spChg chg="mod">
          <ac:chgData name="Johanna Kuittinen" userId="a63d62df-fcfb-45c0-9f98-cbab8e1e414f" providerId="ADAL" clId="{E761A24B-851D-404D-A10E-D67B1810DAA8}" dt="2022-10-27T05:23:36.977" v="2988" actId="20577"/>
          <ac:spMkLst>
            <pc:docMk/>
            <pc:sldMk cId="1543061994" sldId="405"/>
            <ac:spMk id="2" creationId="{0389D08A-1C10-4FE0-AA02-0676C5EFB575}"/>
          </ac:spMkLst>
        </pc:spChg>
        <pc:spChg chg="add del mod modCrop">
          <ac:chgData name="Johanna Kuittinen" userId="a63d62df-fcfb-45c0-9f98-cbab8e1e414f" providerId="ADAL" clId="{E761A24B-851D-404D-A10E-D67B1810DAA8}" dt="2022-10-27T13:17:41.716" v="5198" actId="478"/>
          <ac:spMkLst>
            <pc:docMk/>
            <pc:sldMk cId="1543061994" sldId="405"/>
            <ac:spMk id="7" creationId="{57AB7FB5-0165-4C2F-A505-7D5CECE834F5}"/>
          </ac:spMkLst>
        </pc:spChg>
        <pc:spChg chg="add del mod modCrop">
          <ac:chgData name="Johanna Kuittinen" userId="a63d62df-fcfb-45c0-9f98-cbab8e1e414f" providerId="ADAL" clId="{E761A24B-851D-404D-A10E-D67B1810DAA8}" dt="2022-10-27T13:17:55.716" v="5203" actId="478"/>
          <ac:spMkLst>
            <pc:docMk/>
            <pc:sldMk cId="1543061994" sldId="405"/>
            <ac:spMk id="8" creationId="{2BBE32AA-F300-4877-8164-A8552D05E546}"/>
          </ac:spMkLst>
        </pc:spChg>
        <pc:spChg chg="mod modCrop">
          <ac:chgData name="Johanna Kuittinen" userId="a63d62df-fcfb-45c0-9f98-cbab8e1e414f" providerId="ADAL" clId="{E761A24B-851D-404D-A10E-D67B1810DAA8}" dt="2022-10-27T13:18:10.322" v="5211" actId="1076"/>
          <ac:spMkLst>
            <pc:docMk/>
            <pc:sldMk cId="1543061994" sldId="405"/>
            <ac:spMk id="9" creationId="{012C109A-4589-44F4-BEBA-DB2962A247A0}"/>
          </ac:spMkLst>
        </pc:spChg>
        <pc:spChg chg="mod">
          <ac:chgData name="Johanna Kuittinen" userId="a63d62df-fcfb-45c0-9f98-cbab8e1e414f" providerId="ADAL" clId="{E761A24B-851D-404D-A10E-D67B1810DAA8}" dt="2022-10-27T05:29:09.522" v="3315" actId="1076"/>
          <ac:spMkLst>
            <pc:docMk/>
            <pc:sldMk cId="1543061994" sldId="405"/>
            <ac:spMk id="10" creationId="{22AE9582-CBD6-42B1-A571-B7E7CD3F7396}"/>
          </ac:spMkLst>
        </pc:spChg>
        <pc:spChg chg="mod modCrop">
          <ac:chgData name="Johanna Kuittinen" userId="a63d62df-fcfb-45c0-9f98-cbab8e1e414f" providerId="ADAL" clId="{E761A24B-851D-404D-A10E-D67B1810DAA8}" dt="2022-10-27T13:17:29.102" v="5197" actId="1076"/>
          <ac:spMkLst>
            <pc:docMk/>
            <pc:sldMk cId="1543061994" sldId="405"/>
            <ac:spMk id="11" creationId="{2C4D525B-BE26-4752-A089-DD9DFFF4F07A}"/>
          </ac:spMkLst>
        </pc:spChg>
        <pc:spChg chg="mod">
          <ac:chgData name="Johanna Kuittinen" userId="a63d62df-fcfb-45c0-9f98-cbab8e1e414f" providerId="ADAL" clId="{E761A24B-851D-404D-A10E-D67B1810DAA8}" dt="2022-10-27T05:25:52.195" v="3023" actId="1076"/>
          <ac:spMkLst>
            <pc:docMk/>
            <pc:sldMk cId="1543061994" sldId="405"/>
            <ac:spMk id="12" creationId="{C8F99277-8340-4081-AE14-43E372EF8614}"/>
          </ac:spMkLst>
        </pc:spChg>
        <pc:spChg chg="add mod">
          <ac:chgData name="Johanna Kuittinen" userId="a63d62df-fcfb-45c0-9f98-cbab8e1e414f" providerId="ADAL" clId="{E761A24B-851D-404D-A10E-D67B1810DAA8}" dt="2022-10-27T05:26:25.479" v="3072" actId="20577"/>
          <ac:spMkLst>
            <pc:docMk/>
            <pc:sldMk cId="1543061994" sldId="405"/>
            <ac:spMk id="13" creationId="{2BB6689B-5C7C-40E5-A542-88D104C061DF}"/>
          </ac:spMkLst>
        </pc:spChg>
        <pc:spChg chg="add mod">
          <ac:chgData name="Johanna Kuittinen" userId="a63d62df-fcfb-45c0-9f98-cbab8e1e414f" providerId="ADAL" clId="{E761A24B-851D-404D-A10E-D67B1810DAA8}" dt="2022-10-27T05:26:33.944" v="3097" actId="20577"/>
          <ac:spMkLst>
            <pc:docMk/>
            <pc:sldMk cId="1543061994" sldId="405"/>
            <ac:spMk id="14" creationId="{184ED060-420D-494C-8627-7507F78FC670}"/>
          </ac:spMkLst>
        </pc:spChg>
        <pc:spChg chg="add mod">
          <ac:chgData name="Johanna Kuittinen" userId="a63d62df-fcfb-45c0-9f98-cbab8e1e414f" providerId="ADAL" clId="{E761A24B-851D-404D-A10E-D67B1810DAA8}" dt="2022-10-27T13:18:12.174" v="5212" actId="1076"/>
          <ac:spMkLst>
            <pc:docMk/>
            <pc:sldMk cId="1543061994" sldId="405"/>
            <ac:spMk id="15" creationId="{C277BD2D-9B6E-4C26-BBFC-A4581228B35B}"/>
          </ac:spMkLst>
        </pc:spChg>
        <pc:spChg chg="add mod">
          <ac:chgData name="Johanna Kuittinen" userId="a63d62df-fcfb-45c0-9f98-cbab8e1e414f" providerId="ADAL" clId="{E761A24B-851D-404D-A10E-D67B1810DAA8}" dt="2022-10-27T13:18:14.304" v="5213" actId="1076"/>
          <ac:spMkLst>
            <pc:docMk/>
            <pc:sldMk cId="1543061994" sldId="405"/>
            <ac:spMk id="16" creationId="{5B9E416E-036E-4F33-8739-29077FE903F5}"/>
          </ac:spMkLst>
        </pc:spChg>
      </pc:sldChg>
      <pc:sldChg chg="addSp delSp modSp add mod ord modTransition delAnim modAnim modNotesTx">
        <pc:chgData name="Johanna Kuittinen" userId="a63d62df-fcfb-45c0-9f98-cbab8e1e414f" providerId="ADAL" clId="{E761A24B-851D-404D-A10E-D67B1810DAA8}" dt="2022-10-27T13:11:24.599" v="5063"/>
        <pc:sldMkLst>
          <pc:docMk/>
          <pc:sldMk cId="3607844047" sldId="406"/>
        </pc:sldMkLst>
        <pc:spChg chg="mod">
          <ac:chgData name="Johanna Kuittinen" userId="a63d62df-fcfb-45c0-9f98-cbab8e1e414f" providerId="ADAL" clId="{E761A24B-851D-404D-A10E-D67B1810DAA8}" dt="2022-10-27T05:29:56.554" v="3344" actId="20577"/>
          <ac:spMkLst>
            <pc:docMk/>
            <pc:sldMk cId="3607844047" sldId="406"/>
            <ac:spMk id="4" creationId="{C61AF0F0-ABAC-48BC-8136-4333469462AA}"/>
          </ac:spMkLst>
        </pc:spChg>
        <pc:spChg chg="mod">
          <ac:chgData name="Johanna Kuittinen" userId="a63d62df-fcfb-45c0-9f98-cbab8e1e414f" providerId="ADAL" clId="{E761A24B-851D-404D-A10E-D67B1810DAA8}" dt="2022-10-27T05:31:59.747" v="3369" actId="1076"/>
          <ac:spMkLst>
            <pc:docMk/>
            <pc:sldMk cId="3607844047" sldId="406"/>
            <ac:spMk id="5" creationId="{94AF630D-57E3-4938-9AD6-76710DF34DB3}"/>
          </ac:spMkLst>
        </pc:spChg>
        <pc:spChg chg="del">
          <ac:chgData name="Johanna Kuittinen" userId="a63d62df-fcfb-45c0-9f98-cbab8e1e414f" providerId="ADAL" clId="{E761A24B-851D-404D-A10E-D67B1810DAA8}" dt="2022-10-27T05:29:42.613" v="3324" actId="478"/>
          <ac:spMkLst>
            <pc:docMk/>
            <pc:sldMk cId="3607844047" sldId="406"/>
            <ac:spMk id="6" creationId="{E0091CFE-D87B-4EAE-A46E-FE43CF6415D6}"/>
          </ac:spMkLst>
        </pc:spChg>
        <pc:spChg chg="add mod">
          <ac:chgData name="Johanna Kuittinen" userId="a63d62df-fcfb-45c0-9f98-cbab8e1e414f" providerId="ADAL" clId="{E761A24B-851D-404D-A10E-D67B1810DAA8}" dt="2022-10-27T05:32:56.031" v="3381" actId="1076"/>
          <ac:spMkLst>
            <pc:docMk/>
            <pc:sldMk cId="3607844047" sldId="406"/>
            <ac:spMk id="8" creationId="{E408C9A7-B560-4D48-A275-E276F53CD65A}"/>
          </ac:spMkLst>
        </pc:spChg>
        <pc:spChg chg="add mod">
          <ac:chgData name="Johanna Kuittinen" userId="a63d62df-fcfb-45c0-9f98-cbab8e1e414f" providerId="ADAL" clId="{E761A24B-851D-404D-A10E-D67B1810DAA8}" dt="2022-10-27T05:32:53.770" v="3380" actId="1076"/>
          <ac:spMkLst>
            <pc:docMk/>
            <pc:sldMk cId="3607844047" sldId="406"/>
            <ac:spMk id="9" creationId="{2A5D6633-0947-44BC-A525-CE3505D9F6DA}"/>
          </ac:spMkLst>
        </pc:spChg>
        <pc:picChg chg="add del mod">
          <ac:chgData name="Johanna Kuittinen" userId="a63d62df-fcfb-45c0-9f98-cbab8e1e414f" providerId="ADAL" clId="{E761A24B-851D-404D-A10E-D67B1810DAA8}" dt="2022-10-27T05:32:29.156" v="3373" actId="478"/>
          <ac:picMkLst>
            <pc:docMk/>
            <pc:sldMk cId="3607844047" sldId="406"/>
            <ac:picMk id="7" creationId="{18058069-FBC7-4FD1-86FB-5A649765C2CE}"/>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26859273" sldId="407"/>
        </pc:sldMkLst>
        <pc:spChg chg="mod">
          <ac:chgData name="Johanna Kuittinen" userId="a63d62df-fcfb-45c0-9f98-cbab8e1e414f" providerId="ADAL" clId="{E761A24B-851D-404D-A10E-D67B1810DAA8}" dt="2022-10-27T05:33:38.204" v="3441" actId="20577"/>
          <ac:spMkLst>
            <pc:docMk/>
            <pc:sldMk cId="26859273" sldId="407"/>
            <ac:spMk id="4" creationId="{C61AF0F0-ABAC-48BC-8136-4333469462AA}"/>
          </ac:spMkLst>
        </pc:spChg>
        <pc:spChg chg="mod">
          <ac:chgData name="Johanna Kuittinen" userId="a63d62df-fcfb-45c0-9f98-cbab8e1e414f" providerId="ADAL" clId="{E761A24B-851D-404D-A10E-D67B1810DAA8}" dt="2022-10-27T05:36:04.928" v="3528" actId="14100"/>
          <ac:spMkLst>
            <pc:docMk/>
            <pc:sldMk cId="26859273" sldId="407"/>
            <ac:spMk id="5" creationId="{94AF630D-57E3-4938-9AD6-76710DF34DB3}"/>
          </ac:spMkLst>
        </pc:spChg>
        <pc:spChg chg="del">
          <ac:chgData name="Johanna Kuittinen" userId="a63d62df-fcfb-45c0-9f98-cbab8e1e414f" providerId="ADAL" clId="{E761A24B-851D-404D-A10E-D67B1810DAA8}" dt="2022-10-27T05:35:50.163" v="3515" actId="478"/>
          <ac:spMkLst>
            <pc:docMk/>
            <pc:sldMk cId="26859273" sldId="407"/>
            <ac:spMk id="8" creationId="{E408C9A7-B560-4D48-A275-E276F53CD65A}"/>
          </ac:spMkLst>
        </pc:spChg>
        <pc:spChg chg="del">
          <ac:chgData name="Johanna Kuittinen" userId="a63d62df-fcfb-45c0-9f98-cbab8e1e414f" providerId="ADAL" clId="{E761A24B-851D-404D-A10E-D67B1810DAA8}" dt="2022-10-27T05:35:51.460" v="3516" actId="478"/>
          <ac:spMkLst>
            <pc:docMk/>
            <pc:sldMk cId="26859273" sldId="407"/>
            <ac:spMk id="9" creationId="{2A5D6633-0947-44BC-A525-CE3505D9F6DA}"/>
          </ac:spMkLst>
        </pc:spChg>
        <pc:picChg chg="add mod">
          <ac:chgData name="Johanna Kuittinen" userId="a63d62df-fcfb-45c0-9f98-cbab8e1e414f" providerId="ADAL" clId="{E761A24B-851D-404D-A10E-D67B1810DAA8}" dt="2022-10-27T05:36:13.687" v="3531" actId="1076"/>
          <ac:picMkLst>
            <pc:docMk/>
            <pc:sldMk cId="26859273" sldId="407"/>
            <ac:picMk id="6" creationId="{D90612CA-5110-451B-87C6-764C2B7564F4}"/>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2057460975" sldId="408"/>
        </pc:sldMkLst>
        <pc:spChg chg="mod">
          <ac:chgData name="Johanna Kuittinen" userId="a63d62df-fcfb-45c0-9f98-cbab8e1e414f" providerId="ADAL" clId="{E761A24B-851D-404D-A10E-D67B1810DAA8}" dt="2022-10-27T05:37:10.138" v="3564" actId="113"/>
          <ac:spMkLst>
            <pc:docMk/>
            <pc:sldMk cId="2057460975" sldId="408"/>
            <ac:spMk id="4" creationId="{C61AF0F0-ABAC-48BC-8136-4333469462AA}"/>
          </ac:spMkLst>
        </pc:spChg>
        <pc:spChg chg="mod">
          <ac:chgData name="Johanna Kuittinen" userId="a63d62df-fcfb-45c0-9f98-cbab8e1e414f" providerId="ADAL" clId="{E761A24B-851D-404D-A10E-D67B1810DAA8}" dt="2022-10-27T05:40:01.698" v="3584" actId="20577"/>
          <ac:spMkLst>
            <pc:docMk/>
            <pc:sldMk cId="2057460975" sldId="408"/>
            <ac:spMk id="5" creationId="{94AF630D-57E3-4938-9AD6-76710DF34DB3}"/>
          </ac:spMkLst>
        </pc:spChg>
        <pc:spChg chg="add mod modCrop">
          <ac:chgData name="Johanna Kuittinen" userId="a63d62df-fcfb-45c0-9f98-cbab8e1e414f" providerId="ADAL" clId="{E761A24B-851D-404D-A10E-D67B1810DAA8}" dt="2022-10-27T05:41:19.946" v="3745" actId="1076"/>
          <ac:spMkLst>
            <pc:docMk/>
            <pc:sldMk cId="2057460975" sldId="408"/>
            <ac:spMk id="6" creationId="{C9EA57A0-86C7-4675-BC9B-8D7289DEE336}"/>
          </ac:spMkLst>
        </pc:spChg>
        <pc:spChg chg="del">
          <ac:chgData name="Johanna Kuittinen" userId="a63d62df-fcfb-45c0-9f98-cbab8e1e414f" providerId="ADAL" clId="{E761A24B-851D-404D-A10E-D67B1810DAA8}" dt="2022-10-27T05:39:28.846" v="3577" actId="478"/>
          <ac:spMkLst>
            <pc:docMk/>
            <pc:sldMk cId="2057460975" sldId="408"/>
            <ac:spMk id="8" creationId="{E408C9A7-B560-4D48-A275-E276F53CD65A}"/>
          </ac:spMkLst>
        </pc:spChg>
        <pc:spChg chg="del">
          <ac:chgData name="Johanna Kuittinen" userId="a63d62df-fcfb-45c0-9f98-cbab8e1e414f" providerId="ADAL" clId="{E761A24B-851D-404D-A10E-D67B1810DAA8}" dt="2022-10-27T05:39:27.624" v="3576" actId="478"/>
          <ac:spMkLst>
            <pc:docMk/>
            <pc:sldMk cId="2057460975" sldId="408"/>
            <ac:spMk id="9" creationId="{2A5D6633-0947-44BC-A525-CE3505D9F6DA}"/>
          </ac:spMkLst>
        </pc:spChg>
      </pc:sldChg>
      <pc:sldChg chg="addSp delSp modSp add mod ord modTransition modAnim modNotesTx">
        <pc:chgData name="Johanna Kuittinen" userId="a63d62df-fcfb-45c0-9f98-cbab8e1e414f" providerId="ADAL" clId="{E761A24B-851D-404D-A10E-D67B1810DAA8}" dt="2022-10-27T13:11:24.599" v="5063"/>
        <pc:sldMkLst>
          <pc:docMk/>
          <pc:sldMk cId="1415976051" sldId="409"/>
        </pc:sldMkLst>
        <pc:spChg chg="mod">
          <ac:chgData name="Johanna Kuittinen" userId="a63d62df-fcfb-45c0-9f98-cbab8e1e414f" providerId="ADAL" clId="{E761A24B-851D-404D-A10E-D67B1810DAA8}" dt="2022-10-27T05:47:31.903" v="3774" actId="20577"/>
          <ac:spMkLst>
            <pc:docMk/>
            <pc:sldMk cId="1415976051" sldId="409"/>
            <ac:spMk id="4" creationId="{C61AF0F0-ABAC-48BC-8136-4333469462AA}"/>
          </ac:spMkLst>
        </pc:spChg>
        <pc:spChg chg="mod">
          <ac:chgData name="Johanna Kuittinen" userId="a63d62df-fcfb-45c0-9f98-cbab8e1e414f" providerId="ADAL" clId="{E761A24B-851D-404D-A10E-D67B1810DAA8}" dt="2022-10-27T05:48:32.407" v="3783"/>
          <ac:spMkLst>
            <pc:docMk/>
            <pc:sldMk cId="1415976051" sldId="409"/>
            <ac:spMk id="5" creationId="{94AF630D-57E3-4938-9AD6-76710DF34DB3}"/>
          </ac:spMkLst>
        </pc:spChg>
        <pc:picChg chg="del">
          <ac:chgData name="Johanna Kuittinen" userId="a63d62df-fcfb-45c0-9f98-cbab8e1e414f" providerId="ADAL" clId="{E761A24B-851D-404D-A10E-D67B1810DAA8}" dt="2022-10-27T05:47:39.199" v="3775" actId="478"/>
          <ac:picMkLst>
            <pc:docMk/>
            <pc:sldMk cId="1415976051" sldId="409"/>
            <ac:picMk id="6" creationId="{D90612CA-5110-451B-87C6-764C2B7564F4}"/>
          </ac:picMkLst>
        </pc:picChg>
        <pc:picChg chg="add mod">
          <ac:chgData name="Johanna Kuittinen" userId="a63d62df-fcfb-45c0-9f98-cbab8e1e414f" providerId="ADAL" clId="{E761A24B-851D-404D-A10E-D67B1810DAA8}" dt="2022-10-27T05:47:42.269" v="3777" actId="1076"/>
          <ac:picMkLst>
            <pc:docMk/>
            <pc:sldMk cId="1415976051" sldId="409"/>
            <ac:picMk id="7" creationId="{B95E7220-415F-40B0-B932-D955BE96B17B}"/>
          </ac:picMkLst>
        </pc:picChg>
      </pc:sldChg>
      <pc:sldChg chg="modSp add mod ord modTransition modAnim modNotesTx">
        <pc:chgData name="Johanna Kuittinen" userId="a63d62df-fcfb-45c0-9f98-cbab8e1e414f" providerId="ADAL" clId="{E761A24B-851D-404D-A10E-D67B1810DAA8}" dt="2022-10-27T13:11:24.599" v="5063"/>
        <pc:sldMkLst>
          <pc:docMk/>
          <pc:sldMk cId="864626818" sldId="410"/>
        </pc:sldMkLst>
        <pc:spChg chg="mod">
          <ac:chgData name="Johanna Kuittinen" userId="a63d62df-fcfb-45c0-9f98-cbab8e1e414f" providerId="ADAL" clId="{E761A24B-851D-404D-A10E-D67B1810DAA8}" dt="2022-10-27T06:39:10.567" v="3822" actId="14100"/>
          <ac:spMkLst>
            <pc:docMk/>
            <pc:sldMk cId="864626818" sldId="410"/>
            <ac:spMk id="4" creationId="{C61AF0F0-ABAC-48BC-8136-4333469462AA}"/>
          </ac:spMkLst>
        </pc:spChg>
        <pc:spChg chg="mod">
          <ac:chgData name="Johanna Kuittinen" userId="a63d62df-fcfb-45c0-9f98-cbab8e1e414f" providerId="ADAL" clId="{E761A24B-851D-404D-A10E-D67B1810DAA8}" dt="2022-10-27T06:44:47.397" v="3831" actId="113"/>
          <ac:spMkLst>
            <pc:docMk/>
            <pc:sldMk cId="864626818" sldId="410"/>
            <ac:spMk id="5" creationId="{94AF630D-57E3-4938-9AD6-76710DF34DB3}"/>
          </ac:spMkLst>
        </pc:spChg>
        <pc:spChg chg="mod modCrop">
          <ac:chgData name="Johanna Kuittinen" userId="a63d62df-fcfb-45c0-9f98-cbab8e1e414f" providerId="ADAL" clId="{E761A24B-851D-404D-A10E-D67B1810DAA8}" dt="2022-10-27T08:02:16.195" v="4149" actId="18131"/>
          <ac:spMkLst>
            <pc:docMk/>
            <pc:sldMk cId="864626818" sldId="410"/>
            <ac:spMk id="6" creationId="{C9EA57A0-86C7-4675-BC9B-8D7289DEE336}"/>
          </ac:spMkLst>
        </pc:spChg>
      </pc:sldChg>
      <pc:sldChg chg="addSp delSp modSp add mod modTransition delAnim modAnim modNotesTx">
        <pc:chgData name="Johanna Kuittinen" userId="a63d62df-fcfb-45c0-9f98-cbab8e1e414f" providerId="ADAL" clId="{E761A24B-851D-404D-A10E-D67B1810DAA8}" dt="2022-10-27T13:11:24.599" v="5063"/>
        <pc:sldMkLst>
          <pc:docMk/>
          <pc:sldMk cId="1673969064" sldId="411"/>
        </pc:sldMkLst>
        <pc:spChg chg="mod">
          <ac:chgData name="Johanna Kuittinen" userId="a63d62df-fcfb-45c0-9f98-cbab8e1e414f" providerId="ADAL" clId="{E761A24B-851D-404D-A10E-D67B1810DAA8}" dt="2022-10-27T06:59:52.180" v="3868" actId="20577"/>
          <ac:spMkLst>
            <pc:docMk/>
            <pc:sldMk cId="1673969064" sldId="411"/>
            <ac:spMk id="4" creationId="{C61AF0F0-ABAC-48BC-8136-4333469462AA}"/>
          </ac:spMkLst>
        </pc:spChg>
        <pc:spChg chg="mod">
          <ac:chgData name="Johanna Kuittinen" userId="a63d62df-fcfb-45c0-9f98-cbab8e1e414f" providerId="ADAL" clId="{E761A24B-851D-404D-A10E-D67B1810DAA8}" dt="2022-10-27T07:00:01.272" v="3872"/>
          <ac:spMkLst>
            <pc:docMk/>
            <pc:sldMk cId="1673969064" sldId="411"/>
            <ac:spMk id="5" creationId="{94AF630D-57E3-4938-9AD6-76710DF34DB3}"/>
          </ac:spMkLst>
        </pc:spChg>
        <pc:spChg chg="del">
          <ac:chgData name="Johanna Kuittinen" userId="a63d62df-fcfb-45c0-9f98-cbab8e1e414f" providerId="ADAL" clId="{E761A24B-851D-404D-A10E-D67B1810DAA8}" dt="2022-10-27T07:00:16.438" v="3873" actId="478"/>
          <ac:spMkLst>
            <pc:docMk/>
            <pc:sldMk cId="1673969064" sldId="411"/>
            <ac:spMk id="6" creationId="{C9EA57A0-86C7-4675-BC9B-8D7289DEE336}"/>
          </ac:spMkLst>
        </pc:spChg>
        <pc:spChg chg="add mod">
          <ac:chgData name="Johanna Kuittinen" userId="a63d62df-fcfb-45c0-9f98-cbab8e1e414f" providerId="ADAL" clId="{E761A24B-851D-404D-A10E-D67B1810DAA8}" dt="2022-10-27T07:00:19.964" v="3876" actId="1076"/>
          <ac:spMkLst>
            <pc:docMk/>
            <pc:sldMk cId="1673969064" sldId="411"/>
            <ac:spMk id="7" creationId="{783BE23A-962D-457B-BBBF-685471B21170}"/>
          </ac:spMkLst>
        </pc:spChg>
      </pc:sldChg>
      <pc:sldChg chg="addSp delSp modSp add mod modTransition delAnim modAnim modNotesTx">
        <pc:chgData name="Johanna Kuittinen" userId="a63d62df-fcfb-45c0-9f98-cbab8e1e414f" providerId="ADAL" clId="{E761A24B-851D-404D-A10E-D67B1810DAA8}" dt="2022-10-27T13:11:24.599" v="5063"/>
        <pc:sldMkLst>
          <pc:docMk/>
          <pc:sldMk cId="1922315405" sldId="412"/>
        </pc:sldMkLst>
        <pc:spChg chg="mod">
          <ac:chgData name="Johanna Kuittinen" userId="a63d62df-fcfb-45c0-9f98-cbab8e1e414f" providerId="ADAL" clId="{E761A24B-851D-404D-A10E-D67B1810DAA8}" dt="2022-10-27T07:00:48.469" v="3911" actId="20577"/>
          <ac:spMkLst>
            <pc:docMk/>
            <pc:sldMk cId="1922315405" sldId="412"/>
            <ac:spMk id="4" creationId="{C61AF0F0-ABAC-48BC-8136-4333469462AA}"/>
          </ac:spMkLst>
        </pc:spChg>
        <pc:spChg chg="mod">
          <ac:chgData name="Johanna Kuittinen" userId="a63d62df-fcfb-45c0-9f98-cbab8e1e414f" providerId="ADAL" clId="{E761A24B-851D-404D-A10E-D67B1810DAA8}" dt="2022-10-27T07:01:25.834" v="3947" actId="113"/>
          <ac:spMkLst>
            <pc:docMk/>
            <pc:sldMk cId="1922315405" sldId="412"/>
            <ac:spMk id="5" creationId="{94AF630D-57E3-4938-9AD6-76710DF34DB3}"/>
          </ac:spMkLst>
        </pc:spChg>
        <pc:spChg chg="add mod">
          <ac:chgData name="Johanna Kuittinen" userId="a63d62df-fcfb-45c0-9f98-cbab8e1e414f" providerId="ADAL" clId="{E761A24B-851D-404D-A10E-D67B1810DAA8}" dt="2022-10-27T07:01:48.413" v="3953" actId="1076"/>
          <ac:spMkLst>
            <pc:docMk/>
            <pc:sldMk cId="1922315405" sldId="412"/>
            <ac:spMk id="6" creationId="{C73632EA-7A1B-4D25-A9C2-A672D4FA9E86}"/>
          </ac:spMkLst>
        </pc:spChg>
        <pc:spChg chg="del">
          <ac:chgData name="Johanna Kuittinen" userId="a63d62df-fcfb-45c0-9f98-cbab8e1e414f" providerId="ADAL" clId="{E761A24B-851D-404D-A10E-D67B1810DAA8}" dt="2022-10-27T07:01:36.557" v="3949" actId="478"/>
          <ac:spMkLst>
            <pc:docMk/>
            <pc:sldMk cId="1922315405" sldId="412"/>
            <ac:spMk id="7" creationId="{783BE23A-962D-457B-BBBF-685471B21170}"/>
          </ac:spMkLst>
        </pc:spChg>
      </pc:sldChg>
      <pc:sldChg chg="new del">
        <pc:chgData name="Johanna Kuittinen" userId="a63d62df-fcfb-45c0-9f98-cbab8e1e414f" providerId="ADAL" clId="{E761A24B-851D-404D-A10E-D67B1810DAA8}" dt="2022-10-27T07:00:29.100" v="3879" actId="47"/>
        <pc:sldMkLst>
          <pc:docMk/>
          <pc:sldMk cId="3101615639" sldId="412"/>
        </pc:sldMkLst>
      </pc:sldChg>
      <pc:sldChg chg="addSp delSp modSp add mod modTransition delAnim modAnim">
        <pc:chgData name="Johanna Kuittinen" userId="a63d62df-fcfb-45c0-9f98-cbab8e1e414f" providerId="ADAL" clId="{E761A24B-851D-404D-A10E-D67B1810DAA8}" dt="2022-10-27T13:23:44.275" v="5222"/>
        <pc:sldMkLst>
          <pc:docMk/>
          <pc:sldMk cId="3506955584" sldId="413"/>
        </pc:sldMkLst>
        <pc:spChg chg="del">
          <ac:chgData name="Johanna Kuittinen" userId="a63d62df-fcfb-45c0-9f98-cbab8e1e414f" providerId="ADAL" clId="{E761A24B-851D-404D-A10E-D67B1810DAA8}" dt="2022-10-27T12:42:24.782" v="4401" actId="478"/>
          <ac:spMkLst>
            <pc:docMk/>
            <pc:sldMk cId="3506955584" sldId="413"/>
            <ac:spMk id="8" creationId="{71B67FF1-EAC9-4F54-BB9E-B9DBF34615D5}"/>
          </ac:spMkLst>
        </pc:spChg>
        <pc:spChg chg="add mod">
          <ac:chgData name="Johanna Kuittinen" userId="a63d62df-fcfb-45c0-9f98-cbab8e1e414f" providerId="ADAL" clId="{E761A24B-851D-404D-A10E-D67B1810DAA8}" dt="2022-10-27T12:47:45.695" v="4483" actId="1076"/>
          <ac:spMkLst>
            <pc:docMk/>
            <pc:sldMk cId="3506955584" sldId="413"/>
            <ac:spMk id="9" creationId="{DBA72CC9-85A8-4291-A1AF-04DCA8F780A8}"/>
          </ac:spMkLst>
        </pc:spChg>
        <pc:spChg chg="add del mod">
          <ac:chgData name="Johanna Kuittinen" userId="a63d62df-fcfb-45c0-9f98-cbab8e1e414f" providerId="ADAL" clId="{E761A24B-851D-404D-A10E-D67B1810DAA8}" dt="2022-10-27T12:49:22.534" v="4529"/>
          <ac:spMkLst>
            <pc:docMk/>
            <pc:sldMk cId="3506955584" sldId="413"/>
            <ac:spMk id="11" creationId="{1FD5EBF8-3FDE-4E51-B40F-BDB7584F5DEB}"/>
          </ac:spMkLst>
        </pc:spChg>
        <pc:spChg chg="mod">
          <ac:chgData name="Johanna Kuittinen" userId="a63d62df-fcfb-45c0-9f98-cbab8e1e414f" providerId="ADAL" clId="{E761A24B-851D-404D-A10E-D67B1810DAA8}" dt="2022-10-27T12:42:31.309" v="4404" actId="20577"/>
          <ac:spMkLst>
            <pc:docMk/>
            <pc:sldMk cId="3506955584" sldId="413"/>
            <ac:spMk id="12" creationId="{C8F99277-8340-4081-AE14-43E372EF8614}"/>
          </ac:spMkLst>
        </pc:spChg>
        <pc:spChg chg="add del">
          <ac:chgData name="Johanna Kuittinen" userId="a63d62df-fcfb-45c0-9f98-cbab8e1e414f" providerId="ADAL" clId="{E761A24B-851D-404D-A10E-D67B1810DAA8}" dt="2022-10-27T12:50:05.153" v="4533" actId="22"/>
          <ac:spMkLst>
            <pc:docMk/>
            <pc:sldMk cId="3506955584" sldId="413"/>
            <ac:spMk id="14" creationId="{9A633D6C-B447-4A55-BB2C-D79EF1C7FEB6}"/>
          </ac:spMkLst>
        </pc:spChg>
        <pc:spChg chg="add mod">
          <ac:chgData name="Johanna Kuittinen" userId="a63d62df-fcfb-45c0-9f98-cbab8e1e414f" providerId="ADAL" clId="{E761A24B-851D-404D-A10E-D67B1810DAA8}" dt="2022-10-27T12:50:13.544" v="4534"/>
          <ac:spMkLst>
            <pc:docMk/>
            <pc:sldMk cId="3506955584" sldId="413"/>
            <ac:spMk id="15" creationId="{303C123D-F02B-4D42-B3BA-A7CAAC1D0793}"/>
          </ac:spMkLst>
        </pc:spChg>
        <pc:picChg chg="del">
          <ac:chgData name="Johanna Kuittinen" userId="a63d62df-fcfb-45c0-9f98-cbab8e1e414f" providerId="ADAL" clId="{E761A24B-851D-404D-A10E-D67B1810DAA8}" dt="2022-10-27T12:42:23.852" v="4400" actId="478"/>
          <ac:picMkLst>
            <pc:docMk/>
            <pc:sldMk cId="3506955584" sldId="413"/>
            <ac:picMk id="6" creationId="{C8D0E68F-C1F9-4202-80A8-1B3336D9E520}"/>
          </ac:picMkLst>
        </pc:picChg>
        <pc:picChg chg="add del mod">
          <ac:chgData name="Johanna Kuittinen" userId="a63d62df-fcfb-45c0-9f98-cbab8e1e414f" providerId="ADAL" clId="{E761A24B-851D-404D-A10E-D67B1810DAA8}" dt="2022-10-27T12:44:47.599" v="4435" actId="21"/>
          <ac:picMkLst>
            <pc:docMk/>
            <pc:sldMk cId="3506955584" sldId="413"/>
            <ac:picMk id="7" creationId="{E6878895-9E03-4399-BAF1-D8F38DFE71D0}"/>
          </ac:picMkLst>
        </pc:picChg>
        <pc:picChg chg="add mod">
          <ac:chgData name="Johanna Kuittinen" userId="a63d62df-fcfb-45c0-9f98-cbab8e1e414f" providerId="ADAL" clId="{E761A24B-851D-404D-A10E-D67B1810DAA8}" dt="2022-10-27T12:48:04.094" v="4489" actId="1076"/>
          <ac:picMkLst>
            <pc:docMk/>
            <pc:sldMk cId="3506955584" sldId="413"/>
            <ac:picMk id="10" creationId="{7EA375C2-3A08-44D6-B1CC-2527C39C6297}"/>
          </ac:picMkLst>
        </pc:picChg>
        <pc:picChg chg="mod">
          <ac:chgData name="Johanna Kuittinen" userId="a63d62df-fcfb-45c0-9f98-cbab8e1e414f" providerId="ADAL" clId="{E761A24B-851D-404D-A10E-D67B1810DAA8}" dt="2022-10-27T12:47:46.955" v="4484" actId="1076"/>
          <ac:picMkLst>
            <pc:docMk/>
            <pc:sldMk cId="3506955584" sldId="413"/>
            <ac:picMk id="13" creationId="{13D17904-B78C-439B-8C32-34051CAA7097}"/>
          </ac:picMkLst>
        </pc:picChg>
      </pc:sldChg>
      <pc:sldChg chg="addSp delSp modSp add mod modTransition modAnim">
        <pc:chgData name="Johanna Kuittinen" userId="a63d62df-fcfb-45c0-9f98-cbab8e1e414f" providerId="ADAL" clId="{E761A24B-851D-404D-A10E-D67B1810DAA8}" dt="2022-10-27T13:23:52.201" v="5224"/>
        <pc:sldMkLst>
          <pc:docMk/>
          <pc:sldMk cId="2590343246" sldId="414"/>
        </pc:sldMkLst>
        <pc:spChg chg="add mod modCrop">
          <ac:chgData name="Johanna Kuittinen" userId="a63d62df-fcfb-45c0-9f98-cbab8e1e414f" providerId="ADAL" clId="{E761A24B-851D-404D-A10E-D67B1810DAA8}" dt="2022-10-27T12:46:22.796" v="4477" actId="1076"/>
          <ac:spMkLst>
            <pc:docMk/>
            <pc:sldMk cId="2590343246" sldId="414"/>
            <ac:spMk id="6" creationId="{70475A98-7132-4DEC-AE54-3915B45193A5}"/>
          </ac:spMkLst>
        </pc:spChg>
        <pc:spChg chg="add del mod">
          <ac:chgData name="Johanna Kuittinen" userId="a63d62df-fcfb-45c0-9f98-cbab8e1e414f" providerId="ADAL" clId="{E761A24B-851D-404D-A10E-D67B1810DAA8}" dt="2022-10-27T12:49:21.957" v="4528"/>
          <ac:spMkLst>
            <pc:docMk/>
            <pc:sldMk cId="2590343246" sldId="414"/>
            <ac:spMk id="7" creationId="{3AD17E5A-9474-4B4F-8ED1-1CB9EF86E2B5}"/>
          </ac:spMkLst>
        </pc:spChg>
        <pc:spChg chg="add mod">
          <ac:chgData name="Johanna Kuittinen" userId="a63d62df-fcfb-45c0-9f98-cbab8e1e414f" providerId="ADAL" clId="{E761A24B-851D-404D-A10E-D67B1810DAA8}" dt="2022-10-27T12:50:15.291" v="4535"/>
          <ac:spMkLst>
            <pc:docMk/>
            <pc:sldMk cId="2590343246" sldId="414"/>
            <ac:spMk id="8" creationId="{54565B9A-0E81-4FC6-BA89-F1A0E7C1DA4C}"/>
          </ac:spMkLst>
        </pc:spChg>
        <pc:spChg chg="mod">
          <ac:chgData name="Johanna Kuittinen" userId="a63d62df-fcfb-45c0-9f98-cbab8e1e414f" providerId="ADAL" clId="{E761A24B-851D-404D-A10E-D67B1810DAA8}" dt="2022-10-27T12:44:26.942" v="4429" actId="20577"/>
          <ac:spMkLst>
            <pc:docMk/>
            <pc:sldMk cId="2590343246" sldId="414"/>
            <ac:spMk id="12" creationId="{C8F99277-8340-4081-AE14-43E372EF8614}"/>
          </ac:spMkLst>
        </pc:spChg>
        <pc:picChg chg="add mod">
          <ac:chgData name="Johanna Kuittinen" userId="a63d62df-fcfb-45c0-9f98-cbab8e1e414f" providerId="ADAL" clId="{E761A24B-851D-404D-A10E-D67B1810DAA8}" dt="2022-10-27T12:45:59.430" v="4442" actId="1076"/>
          <ac:picMkLst>
            <pc:docMk/>
            <pc:sldMk cId="2590343246" sldId="414"/>
            <ac:picMk id="5" creationId="{6D7D6FCA-5DEA-486F-A71C-15191AF288FE}"/>
          </ac:picMkLst>
        </pc:picChg>
        <pc:picChg chg="mod">
          <ac:chgData name="Johanna Kuittinen" userId="a63d62df-fcfb-45c0-9f98-cbab8e1e414f" providerId="ADAL" clId="{E761A24B-851D-404D-A10E-D67B1810DAA8}" dt="2022-10-27T12:46:00.575" v="4443" actId="1076"/>
          <ac:picMkLst>
            <pc:docMk/>
            <pc:sldMk cId="2590343246" sldId="414"/>
            <ac:picMk id="13" creationId="{13D17904-B78C-439B-8C32-34051CAA7097}"/>
          </ac:picMkLst>
        </pc:picChg>
      </pc:sldChg>
      <pc:sldChg chg="modSp add mod modTransition modAnim">
        <pc:chgData name="Johanna Kuittinen" userId="a63d62df-fcfb-45c0-9f98-cbab8e1e414f" providerId="ADAL" clId="{E761A24B-851D-404D-A10E-D67B1810DAA8}" dt="2022-10-27T13:23:56.414" v="5225"/>
        <pc:sldMkLst>
          <pc:docMk/>
          <pc:sldMk cId="1523596462" sldId="415"/>
        </pc:sldMkLst>
        <pc:spChg chg="mod modCrop">
          <ac:chgData name="Johanna Kuittinen" userId="a63d62df-fcfb-45c0-9f98-cbab8e1e414f" providerId="ADAL" clId="{E761A24B-851D-404D-A10E-D67B1810DAA8}" dt="2022-10-27T12:59:49.327" v="5010" actId="1076"/>
          <ac:spMkLst>
            <pc:docMk/>
            <pc:sldMk cId="1523596462" sldId="415"/>
            <ac:spMk id="6" creationId="{70475A98-7132-4DEC-AE54-3915B45193A5}"/>
          </ac:spMkLst>
        </pc:spChg>
        <pc:spChg chg="mod">
          <ac:chgData name="Johanna Kuittinen" userId="a63d62df-fcfb-45c0-9f98-cbab8e1e414f" providerId="ADAL" clId="{E761A24B-851D-404D-A10E-D67B1810DAA8}" dt="2022-10-27T12:50:45.511" v="4582" actId="20577"/>
          <ac:spMkLst>
            <pc:docMk/>
            <pc:sldMk cId="1523596462" sldId="415"/>
            <ac:spMk id="12" creationId="{C8F99277-8340-4081-AE14-43E372EF8614}"/>
          </ac:spMkLst>
        </pc:spChg>
      </pc:sldChg>
      <pc:sldChg chg="delSp modSp add mod modTransition delAnim modAnim">
        <pc:chgData name="Johanna Kuittinen" userId="a63d62df-fcfb-45c0-9f98-cbab8e1e414f" providerId="ADAL" clId="{E761A24B-851D-404D-A10E-D67B1810DAA8}" dt="2022-10-27T13:24:02.501" v="5226"/>
        <pc:sldMkLst>
          <pc:docMk/>
          <pc:sldMk cId="1009963390" sldId="416"/>
        </pc:sldMkLst>
        <pc:spChg chg="mod">
          <ac:chgData name="Johanna Kuittinen" userId="a63d62df-fcfb-45c0-9f98-cbab8e1e414f" providerId="ADAL" clId="{E761A24B-851D-404D-A10E-D67B1810DAA8}" dt="2022-10-27T13:08:07.986" v="5043" actId="1076"/>
          <ac:spMkLst>
            <pc:docMk/>
            <pc:sldMk cId="1009963390" sldId="416"/>
            <ac:spMk id="6" creationId="{70475A98-7132-4DEC-AE54-3915B45193A5}"/>
          </ac:spMkLst>
        </pc:spChg>
        <pc:spChg chg="mod">
          <ac:chgData name="Johanna Kuittinen" userId="a63d62df-fcfb-45c0-9f98-cbab8e1e414f" providerId="ADAL" clId="{E761A24B-851D-404D-A10E-D67B1810DAA8}" dt="2022-10-27T13:00:30.893" v="5033" actId="20577"/>
          <ac:spMkLst>
            <pc:docMk/>
            <pc:sldMk cId="1009963390" sldId="416"/>
            <ac:spMk id="12" creationId="{C8F99277-8340-4081-AE14-43E372EF8614}"/>
          </ac:spMkLst>
        </pc:spChg>
        <pc:picChg chg="mod">
          <ac:chgData name="Johanna Kuittinen" userId="a63d62df-fcfb-45c0-9f98-cbab8e1e414f" providerId="ADAL" clId="{E761A24B-851D-404D-A10E-D67B1810DAA8}" dt="2022-10-27T13:08:06.782" v="5042" actId="14100"/>
          <ac:picMkLst>
            <pc:docMk/>
            <pc:sldMk cId="1009963390" sldId="416"/>
            <ac:picMk id="5" creationId="{6D7D6FCA-5DEA-486F-A71C-15191AF288FE}"/>
          </ac:picMkLst>
        </pc:picChg>
        <pc:picChg chg="del">
          <ac:chgData name="Johanna Kuittinen" userId="a63d62df-fcfb-45c0-9f98-cbab8e1e414f" providerId="ADAL" clId="{E761A24B-851D-404D-A10E-D67B1810DAA8}" dt="2022-10-27T13:00:33.811" v="5034" actId="478"/>
          <ac:picMkLst>
            <pc:docMk/>
            <pc:sldMk cId="1009963390" sldId="416"/>
            <ac:picMk id="13" creationId="{13D17904-B78C-439B-8C32-34051CAA7097}"/>
          </ac:picMkLst>
        </pc:picChg>
      </pc:sldChg>
      <pc:sldMasterChg chg="delSldLayout">
        <pc:chgData name="Johanna Kuittinen" userId="a63d62df-fcfb-45c0-9f98-cbab8e1e414f" providerId="ADAL" clId="{E761A24B-851D-404D-A10E-D67B1810DAA8}" dt="2022-10-27T07:01:49.866" v="3954" actId="47"/>
        <pc:sldMasterMkLst>
          <pc:docMk/>
          <pc:sldMasterMk cId="0" sldId="2147483648"/>
        </pc:sldMasterMkLst>
        <pc:sldLayoutChg chg="del">
          <pc:chgData name="Johanna Kuittinen" userId="a63d62df-fcfb-45c0-9f98-cbab8e1e414f" providerId="ADAL" clId="{E761A24B-851D-404D-A10E-D67B1810DAA8}" dt="2022-10-27T07:01:49.866" v="3954" actId="47"/>
          <pc:sldLayoutMkLst>
            <pc:docMk/>
            <pc:sldMasterMk cId="0" sldId="2147483648"/>
            <pc:sldLayoutMk cId="0" sldId="2147483651"/>
          </pc:sldLayoutMkLst>
        </pc:sldLayoutChg>
      </pc:sldMasterChg>
      <pc:sldMasterChg chg="new mod addSldLayout">
        <pc:chgData name="Johanna Kuittinen" userId="a63d62df-fcfb-45c0-9f98-cbab8e1e414f" providerId="ADAL" clId="{E761A24B-851D-404D-A10E-D67B1810DAA8}" dt="2022-10-26T09:08:47.204" v="0" actId="6938"/>
        <pc:sldMasterMkLst>
          <pc:docMk/>
          <pc:sldMasterMk cId="1125877004" sldId="2147483660"/>
        </pc:sldMasterMkLst>
        <pc:sldLayoutChg chg="new replId">
          <pc:chgData name="Johanna Kuittinen" userId="a63d62df-fcfb-45c0-9f98-cbab8e1e414f" providerId="ADAL" clId="{E761A24B-851D-404D-A10E-D67B1810DAA8}" dt="2022-10-26T09:08:47.204" v="0" actId="6938"/>
          <pc:sldLayoutMkLst>
            <pc:docMk/>
            <pc:sldMasterMk cId="1125877004" sldId="2147483660"/>
            <pc:sldLayoutMk cId="2187948940" sldId="2147483661"/>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493130799" sldId="2147483662"/>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3541794050" sldId="2147483663"/>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3077421134" sldId="2147483664"/>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083822386" sldId="2147483665"/>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3592651206" sldId="2147483666"/>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454137272" sldId="2147483667"/>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859085759" sldId="2147483668"/>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164764965" sldId="2147483669"/>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870363059" sldId="2147483670"/>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72677114" sldId="2147483671"/>
          </pc:sldLayoutMkLst>
        </pc:sldLayoutChg>
      </pc:sldMasterChg>
      <pc:sldMasterChg chg="addSldLayout modSldLayout">
        <pc:chgData name="Johanna Kuittinen" userId="a63d62df-fcfb-45c0-9f98-cbab8e1e414f" providerId="ADAL" clId="{E761A24B-851D-404D-A10E-D67B1810DAA8}" dt="2022-10-27T08:21:59.535" v="4167" actId="478"/>
        <pc:sldMasterMkLst>
          <pc:docMk/>
          <pc:sldMasterMk cId="1671360924" sldId="2147483672"/>
        </pc:sldMasterMkLst>
        <pc:sldLayoutChg chg="delSp add mod replId modTransition">
          <pc:chgData name="Johanna Kuittinen" userId="a63d62df-fcfb-45c0-9f98-cbab8e1e414f" providerId="ADAL" clId="{E761A24B-851D-404D-A10E-D67B1810DAA8}" dt="2022-10-27T08:21:59.535" v="4167" actId="478"/>
          <pc:sldLayoutMkLst>
            <pc:docMk/>
            <pc:sldMasterMk cId="1671360924" sldId="2147483672"/>
            <pc:sldLayoutMk cId="2965391674" sldId="2147483690"/>
          </pc:sldLayoutMkLst>
          <pc:picChg chg="del">
            <ac:chgData name="Johanna Kuittinen" userId="a63d62df-fcfb-45c0-9f98-cbab8e1e414f" providerId="ADAL" clId="{E761A24B-851D-404D-A10E-D67B1810DAA8}" dt="2022-10-27T08:21:59.535" v="4167" actId="478"/>
            <ac:picMkLst>
              <pc:docMk/>
              <pc:sldMasterMk cId="1671360924" sldId="2147483672"/>
              <pc:sldLayoutMk cId="2965391674" sldId="2147483690"/>
              <ac:picMk id="6" creationId="{7E3D01E1-A8D6-48AA-AD14-826AD469B55A}"/>
            </ac:picMkLst>
          </pc:picChg>
        </pc:sldLayoutChg>
      </pc:sldMasterChg>
    </pc:docChg>
  </pc:docChgLst>
  <pc:docChgLst>
    <pc:chgData name="Rita Hiltunen" userId="3ba0df6f-4160-478d-879d-8482f0bd4b46" providerId="ADAL" clId="{E5B1C101-7DE8-428E-9E32-11659118FDC9}"/>
    <pc:docChg chg="undo redo custSel modSld modSection">
      <pc:chgData name="Rita Hiltunen" userId="3ba0df6f-4160-478d-879d-8482f0bd4b46" providerId="ADAL" clId="{E5B1C101-7DE8-428E-9E32-11659118FDC9}" dt="2022-11-10T17:27:30.538" v="272" actId="1036"/>
      <pc:docMkLst>
        <pc:docMk/>
      </pc:docMkLst>
      <pc:sldChg chg="modAnim">
        <pc:chgData name="Rita Hiltunen" userId="3ba0df6f-4160-478d-879d-8482f0bd4b46" providerId="ADAL" clId="{E5B1C101-7DE8-428E-9E32-11659118FDC9}" dt="2022-11-10T17:22:24.850" v="116"/>
        <pc:sldMkLst>
          <pc:docMk/>
          <pc:sldMk cId="1745300087" sldId="342"/>
        </pc:sldMkLst>
      </pc:sldChg>
      <pc:sldChg chg="addSp modSp mod modAnim modNotesTx">
        <pc:chgData name="Rita Hiltunen" userId="3ba0df6f-4160-478d-879d-8482f0bd4b46" providerId="ADAL" clId="{E5B1C101-7DE8-428E-9E32-11659118FDC9}" dt="2022-11-10T17:27:30.538" v="272" actId="1036"/>
        <pc:sldMkLst>
          <pc:docMk/>
          <pc:sldMk cId="3278283399" sldId="372"/>
        </pc:sldMkLst>
        <pc:spChg chg="add mod">
          <ac:chgData name="Rita Hiltunen" userId="3ba0df6f-4160-478d-879d-8482f0bd4b46" providerId="ADAL" clId="{E5B1C101-7DE8-428E-9E32-11659118FDC9}" dt="2022-11-08T16:33:00.453" v="0"/>
          <ac:spMkLst>
            <pc:docMk/>
            <pc:sldMk cId="3278283399" sldId="372"/>
            <ac:spMk id="2" creationId="{60A39F2B-A08A-82B0-2022-AF884C60B0E2}"/>
          </ac:spMkLst>
        </pc:spChg>
        <pc:spChg chg="add mod">
          <ac:chgData name="Rita Hiltunen" userId="3ba0df6f-4160-478d-879d-8482f0bd4b46" providerId="ADAL" clId="{E5B1C101-7DE8-428E-9E32-11659118FDC9}" dt="2022-11-08T16:33:12.118" v="32" actId="20577"/>
          <ac:spMkLst>
            <pc:docMk/>
            <pc:sldMk cId="3278283399" sldId="372"/>
            <ac:spMk id="5" creationId="{23453C43-F316-7195-FB88-F94FC8ABD793}"/>
          </ac:spMkLst>
        </pc:spChg>
        <pc:spChg chg="mod">
          <ac:chgData name="Rita Hiltunen" userId="3ba0df6f-4160-478d-879d-8482f0bd4b46" providerId="ADAL" clId="{E5B1C101-7DE8-428E-9E32-11659118FDC9}" dt="2022-11-08T16:39:10.303" v="90" actId="207"/>
          <ac:spMkLst>
            <pc:docMk/>
            <pc:sldMk cId="3278283399" sldId="372"/>
            <ac:spMk id="7" creationId="{4D19F00E-2F6B-45E4-A68D-34F0C057330D}"/>
          </ac:spMkLst>
        </pc:spChg>
        <pc:spChg chg="add mod">
          <ac:chgData name="Rita Hiltunen" userId="3ba0df6f-4160-478d-879d-8482f0bd4b46" providerId="ADAL" clId="{E5B1C101-7DE8-428E-9E32-11659118FDC9}" dt="2022-11-08T16:33:19.107" v="34" actId="20577"/>
          <ac:spMkLst>
            <pc:docMk/>
            <pc:sldMk cId="3278283399" sldId="372"/>
            <ac:spMk id="8" creationId="{8DC811D7-1D71-E52F-8008-917A4C829D8B}"/>
          </ac:spMkLst>
        </pc:spChg>
        <pc:grpChg chg="mod">
          <ac:chgData name="Rita Hiltunen" userId="3ba0df6f-4160-478d-879d-8482f0bd4b46" providerId="ADAL" clId="{E5B1C101-7DE8-428E-9E32-11659118FDC9}" dt="2022-11-08T16:39:24.682" v="91" actId="1076"/>
          <ac:grpSpMkLst>
            <pc:docMk/>
            <pc:sldMk cId="3278283399" sldId="372"/>
            <ac:grpSpMk id="14" creationId="{AFFEDE55-BE7F-4A94-A626-3BD0BE3AFFC3}"/>
          </ac:grpSpMkLst>
        </pc:grpChg>
        <pc:grpChg chg="mod">
          <ac:chgData name="Rita Hiltunen" userId="3ba0df6f-4160-478d-879d-8482f0bd4b46" providerId="ADAL" clId="{E5B1C101-7DE8-428E-9E32-11659118FDC9}" dt="2022-11-08T16:33:34.224" v="35" actId="1076"/>
          <ac:grpSpMkLst>
            <pc:docMk/>
            <pc:sldMk cId="3278283399" sldId="372"/>
            <ac:grpSpMk id="15" creationId="{51557CBE-92E8-42BF-8706-56A7874951EB}"/>
          </ac:grpSpMkLst>
        </pc:grpChg>
        <pc:picChg chg="mod">
          <ac:chgData name="Rita Hiltunen" userId="3ba0df6f-4160-478d-879d-8482f0bd4b46" providerId="ADAL" clId="{E5B1C101-7DE8-428E-9E32-11659118FDC9}" dt="2022-11-10T17:27:30.538" v="272" actId="1036"/>
          <ac:picMkLst>
            <pc:docMk/>
            <pc:sldMk cId="3278283399" sldId="372"/>
            <ac:picMk id="4" creationId="{4C89AC1A-79CA-FE49-CBEA-9028D1E0BBAC}"/>
          </ac:picMkLst>
        </pc:picChg>
        <pc:picChg chg="mod">
          <ac:chgData name="Rita Hiltunen" userId="3ba0df6f-4160-478d-879d-8482f0bd4b46" providerId="ADAL" clId="{E5B1C101-7DE8-428E-9E32-11659118FDC9}" dt="2022-11-08T16:44:11.461" v="108" actId="1076"/>
          <ac:picMkLst>
            <pc:docMk/>
            <pc:sldMk cId="3278283399" sldId="372"/>
            <ac:picMk id="6" creationId="{1CF4C01E-9A65-49E0-8EB8-A2B75C17082D}"/>
          </ac:picMkLst>
        </pc:picChg>
      </pc:sldChg>
      <pc:sldChg chg="modAnim">
        <pc:chgData name="Rita Hiltunen" userId="3ba0df6f-4160-478d-879d-8482f0bd4b46" providerId="ADAL" clId="{E5B1C101-7DE8-428E-9E32-11659118FDC9}" dt="2022-11-10T17:22:37.112" v="117"/>
        <pc:sldMkLst>
          <pc:docMk/>
          <pc:sldMk cId="3364705261" sldId="375"/>
        </pc:sldMkLst>
      </pc:sldChg>
      <pc:sldChg chg="modAnim">
        <pc:chgData name="Rita Hiltunen" userId="3ba0df6f-4160-478d-879d-8482f0bd4b46" providerId="ADAL" clId="{E5B1C101-7DE8-428E-9E32-11659118FDC9}" dt="2022-11-10T17:24:33.721" v="134"/>
        <pc:sldMkLst>
          <pc:docMk/>
          <pc:sldMk cId="3727675942" sldId="385"/>
        </pc:sldMkLst>
      </pc:sldChg>
      <pc:sldChg chg="modSp mod modNotesTx">
        <pc:chgData name="Rita Hiltunen" userId="3ba0df6f-4160-478d-879d-8482f0bd4b46" providerId="ADAL" clId="{E5B1C101-7DE8-428E-9E32-11659118FDC9}" dt="2022-11-10T17:25:27.892" v="147" actId="1035"/>
        <pc:sldMkLst>
          <pc:docMk/>
          <pc:sldMk cId="1175068576" sldId="390"/>
        </pc:sldMkLst>
        <pc:spChg chg="mod">
          <ac:chgData name="Rita Hiltunen" userId="3ba0df6f-4160-478d-879d-8482f0bd4b46" providerId="ADAL" clId="{E5B1C101-7DE8-428E-9E32-11659118FDC9}" dt="2022-11-10T17:25:27.892" v="147" actId="1035"/>
          <ac:spMkLst>
            <pc:docMk/>
            <pc:sldMk cId="1175068576" sldId="390"/>
            <ac:spMk id="13" creationId="{D79E342C-796E-3785-B8A9-237667ED6734}"/>
          </ac:spMkLst>
        </pc:spChg>
      </pc:sldChg>
      <pc:sldChg chg="addSp delSp modSp mod">
        <pc:chgData name="Rita Hiltunen" userId="3ba0df6f-4160-478d-879d-8482f0bd4b46" providerId="ADAL" clId="{E5B1C101-7DE8-428E-9E32-11659118FDC9}" dt="2022-11-08T16:36:43.743" v="81" actId="732"/>
        <pc:sldMkLst>
          <pc:docMk/>
          <pc:sldMk cId="687086736" sldId="435"/>
        </pc:sldMkLst>
        <pc:spChg chg="add del mod">
          <ac:chgData name="Rita Hiltunen" userId="3ba0df6f-4160-478d-879d-8482f0bd4b46" providerId="ADAL" clId="{E5B1C101-7DE8-428E-9E32-11659118FDC9}" dt="2022-11-08T16:35:01.495" v="53"/>
          <ac:spMkLst>
            <pc:docMk/>
            <pc:sldMk cId="687086736" sldId="435"/>
            <ac:spMk id="3" creationId="{7ED642C2-88BE-ED51-230E-4CE3D2906507}"/>
          </ac:spMkLst>
        </pc:spChg>
        <pc:spChg chg="add del mod">
          <ac:chgData name="Rita Hiltunen" userId="3ba0df6f-4160-478d-879d-8482f0bd4b46" providerId="ADAL" clId="{E5B1C101-7DE8-428E-9E32-11659118FDC9}" dt="2022-11-08T16:35:01.495" v="53"/>
          <ac:spMkLst>
            <pc:docMk/>
            <pc:sldMk cId="687086736" sldId="435"/>
            <ac:spMk id="4" creationId="{5D2DD8F7-A005-ADB0-D308-568FA2BF5D77}"/>
          </ac:spMkLst>
        </pc:spChg>
        <pc:spChg chg="add del mod">
          <ac:chgData name="Rita Hiltunen" userId="3ba0df6f-4160-478d-879d-8482f0bd4b46" providerId="ADAL" clId="{E5B1C101-7DE8-428E-9E32-11659118FDC9}" dt="2022-11-08T16:35:01.495" v="53"/>
          <ac:spMkLst>
            <pc:docMk/>
            <pc:sldMk cId="687086736" sldId="435"/>
            <ac:spMk id="5" creationId="{93E0529D-56E1-8CA8-4F2A-006B3A495C72}"/>
          </ac:spMkLst>
        </pc:spChg>
        <pc:spChg chg="add mod">
          <ac:chgData name="Rita Hiltunen" userId="3ba0df6f-4160-478d-879d-8482f0bd4b46" providerId="ADAL" clId="{E5B1C101-7DE8-428E-9E32-11659118FDC9}" dt="2022-11-08T16:36:26.378" v="77" actId="1076"/>
          <ac:spMkLst>
            <pc:docMk/>
            <pc:sldMk cId="687086736" sldId="435"/>
            <ac:spMk id="6" creationId="{BF775EDD-7DF7-FD30-0041-E1229AC00B09}"/>
          </ac:spMkLst>
        </pc:spChg>
        <pc:grpChg chg="add del">
          <ac:chgData name="Rita Hiltunen" userId="3ba0df6f-4160-478d-879d-8482f0bd4b46" providerId="ADAL" clId="{E5B1C101-7DE8-428E-9E32-11659118FDC9}" dt="2022-11-08T16:35:01.021" v="52" actId="478"/>
          <ac:grpSpMkLst>
            <pc:docMk/>
            <pc:sldMk cId="687086736" sldId="435"/>
            <ac:grpSpMk id="2" creationId="{BE196667-9149-4A12-960D-4F6A8E5AC8DF}"/>
          </ac:grpSpMkLst>
        </pc:grpChg>
        <pc:picChg chg="mod modCrop">
          <ac:chgData name="Rita Hiltunen" userId="3ba0df6f-4160-478d-879d-8482f0bd4b46" providerId="ADAL" clId="{E5B1C101-7DE8-428E-9E32-11659118FDC9}" dt="2022-11-08T16:36:43.743" v="81" actId="732"/>
          <ac:picMkLst>
            <pc:docMk/>
            <pc:sldMk cId="687086736" sldId="435"/>
            <ac:picMk id="26" creationId="{8887367B-68CA-4670-8C5E-12A52EF392C0}"/>
          </ac:picMkLst>
        </pc:picChg>
      </pc:sldChg>
      <pc:sldChg chg="addSp modSp mod modAnim modNotesTx">
        <pc:chgData name="Rita Hiltunen" userId="3ba0df6f-4160-478d-879d-8482f0bd4b46" providerId="ADAL" clId="{E5B1C101-7DE8-428E-9E32-11659118FDC9}" dt="2022-11-10T17:23:08.211" v="123" actId="113"/>
        <pc:sldMkLst>
          <pc:docMk/>
          <pc:sldMk cId="1676462263" sldId="437"/>
        </pc:sldMkLst>
        <pc:spChg chg="add mod ord">
          <ac:chgData name="Rita Hiltunen" userId="3ba0df6f-4160-478d-879d-8482f0bd4b46" providerId="ADAL" clId="{E5B1C101-7DE8-428E-9E32-11659118FDC9}" dt="2022-11-08T16:34:14.719" v="43" actId="167"/>
          <ac:spMkLst>
            <pc:docMk/>
            <pc:sldMk cId="1676462263" sldId="437"/>
            <ac:spMk id="2" creationId="{004971C1-8B84-B70A-1DC0-D9D3B530345D}"/>
          </ac:spMkLst>
        </pc:spChg>
        <pc:spChg chg="add mod ord">
          <ac:chgData name="Rita Hiltunen" userId="3ba0df6f-4160-478d-879d-8482f0bd4b46" providerId="ADAL" clId="{E5B1C101-7DE8-428E-9E32-11659118FDC9}" dt="2022-11-08T16:34:12.768" v="42" actId="167"/>
          <ac:spMkLst>
            <pc:docMk/>
            <pc:sldMk cId="1676462263" sldId="437"/>
            <ac:spMk id="5" creationId="{2F6A15BE-3E72-9420-D757-98FB151D1645}"/>
          </ac:spMkLst>
        </pc:spChg>
        <pc:spChg chg="add mod">
          <ac:chgData name="Rita Hiltunen" userId="3ba0df6f-4160-478d-879d-8482f0bd4b46" providerId="ADAL" clId="{E5B1C101-7DE8-428E-9E32-11659118FDC9}" dt="2022-11-08T16:33:39.359" v="36"/>
          <ac:spMkLst>
            <pc:docMk/>
            <pc:sldMk cId="1676462263" sldId="437"/>
            <ac:spMk id="8" creationId="{5B75DDB3-434B-00E8-72F1-747EE0116D5A}"/>
          </ac:spMkLst>
        </pc:spChg>
        <pc:spChg chg="mod">
          <ac:chgData name="Rita Hiltunen" userId="3ba0df6f-4160-478d-879d-8482f0bd4b46" providerId="ADAL" clId="{E5B1C101-7DE8-428E-9E32-11659118FDC9}" dt="2022-11-08T16:43:11.698" v="106" actId="1076"/>
          <ac:spMkLst>
            <pc:docMk/>
            <pc:sldMk cId="1676462263" sldId="437"/>
            <ac:spMk id="10" creationId="{9B3076B4-D7F2-41D5-AA0A-5C626A6D59E4}"/>
          </ac:spMkLst>
        </pc:spChg>
        <pc:grpChg chg="mod ord">
          <ac:chgData name="Rita Hiltunen" userId="3ba0df6f-4160-478d-879d-8482f0bd4b46" providerId="ADAL" clId="{E5B1C101-7DE8-428E-9E32-11659118FDC9}" dt="2022-11-08T16:43:17.982" v="107" actId="1076"/>
          <ac:grpSpMkLst>
            <pc:docMk/>
            <pc:sldMk cId="1676462263" sldId="437"/>
            <ac:grpSpMk id="14" creationId="{AFFEDE55-BE7F-4A94-A626-3BD0BE3AFFC3}"/>
          </ac:grpSpMkLst>
        </pc:grpChg>
        <pc:grpChg chg="mod ord">
          <ac:chgData name="Rita Hiltunen" userId="3ba0df6f-4160-478d-879d-8482f0bd4b46" providerId="ADAL" clId="{E5B1C101-7DE8-428E-9E32-11659118FDC9}" dt="2022-11-08T16:34:22.863" v="45" actId="1076"/>
          <ac:grpSpMkLst>
            <pc:docMk/>
            <pc:sldMk cId="1676462263" sldId="437"/>
            <ac:grpSpMk id="15" creationId="{51557CBE-92E8-42BF-8706-56A7874951EB}"/>
          </ac:grpSpMkLst>
        </pc:grpChg>
        <pc:picChg chg="mod ord">
          <ac:chgData name="Rita Hiltunen" userId="3ba0df6f-4160-478d-879d-8482f0bd4b46" providerId="ADAL" clId="{E5B1C101-7DE8-428E-9E32-11659118FDC9}" dt="2022-11-08T16:37:15.640" v="83" actId="14826"/>
          <ac:picMkLst>
            <pc:docMk/>
            <pc:sldMk cId="1676462263" sldId="437"/>
            <ac:picMk id="4" creationId="{4C89AC1A-79CA-FE49-CBEA-9028D1E0BBAC}"/>
          </ac:picMkLst>
        </pc:picChg>
        <pc:picChg chg="mod">
          <ac:chgData name="Rita Hiltunen" userId="3ba0df6f-4160-478d-879d-8482f0bd4b46" providerId="ADAL" clId="{E5B1C101-7DE8-428E-9E32-11659118FDC9}" dt="2022-11-08T16:42:27.574" v="101" actId="1076"/>
          <ac:picMkLst>
            <pc:docMk/>
            <pc:sldMk cId="1676462263" sldId="437"/>
            <ac:picMk id="9" creationId="{A20ABD5F-83EF-4208-9307-E1C705B9D1B2}"/>
          </ac:picMkLst>
        </pc:picChg>
      </pc:sldChg>
      <pc:sldChg chg="addSp modSp mod modAnim modNotesTx">
        <pc:chgData name="Rita Hiltunen" userId="3ba0df6f-4160-478d-879d-8482f0bd4b46" providerId="ADAL" clId="{E5B1C101-7DE8-428E-9E32-11659118FDC9}" dt="2022-11-10T17:23:39.227" v="131" actId="20577"/>
        <pc:sldMkLst>
          <pc:docMk/>
          <pc:sldMk cId="1824413021" sldId="438"/>
        </pc:sldMkLst>
        <pc:spChg chg="add mod">
          <ac:chgData name="Rita Hiltunen" userId="3ba0df6f-4160-478d-879d-8482f0bd4b46" providerId="ADAL" clId="{E5B1C101-7DE8-428E-9E32-11659118FDC9}" dt="2022-11-08T16:34:33.373" v="47"/>
          <ac:spMkLst>
            <pc:docMk/>
            <pc:sldMk cId="1824413021" sldId="438"/>
            <ac:spMk id="2" creationId="{48D38FD5-961F-62DE-92C8-2C4D47C7727B}"/>
          </ac:spMkLst>
        </pc:spChg>
        <pc:spChg chg="add mod">
          <ac:chgData name="Rita Hiltunen" userId="3ba0df6f-4160-478d-879d-8482f0bd4b46" providerId="ADAL" clId="{E5B1C101-7DE8-428E-9E32-11659118FDC9}" dt="2022-11-08T16:41:12.718" v="95" actId="1076"/>
          <ac:spMkLst>
            <pc:docMk/>
            <pc:sldMk cId="1824413021" sldId="438"/>
            <ac:spMk id="5" creationId="{3494FF15-B52B-5E13-3D90-C7E06908E78F}"/>
          </ac:spMkLst>
        </pc:spChg>
        <pc:spChg chg="add mod">
          <ac:chgData name="Rita Hiltunen" userId="3ba0df6f-4160-478d-879d-8482f0bd4b46" providerId="ADAL" clId="{E5B1C101-7DE8-428E-9E32-11659118FDC9}" dt="2022-11-08T16:34:33.373" v="47"/>
          <ac:spMkLst>
            <pc:docMk/>
            <pc:sldMk cId="1824413021" sldId="438"/>
            <ac:spMk id="8" creationId="{267A1A8B-A963-526F-5A86-AA9F9AA64461}"/>
          </ac:spMkLst>
        </pc:spChg>
        <pc:grpChg chg="mod">
          <ac:chgData name="Rita Hiltunen" userId="3ba0df6f-4160-478d-879d-8482f0bd4b46" providerId="ADAL" clId="{E5B1C101-7DE8-428E-9E32-11659118FDC9}" dt="2022-11-08T16:39:35.419" v="92" actId="1076"/>
          <ac:grpSpMkLst>
            <pc:docMk/>
            <pc:sldMk cId="1824413021" sldId="438"/>
            <ac:grpSpMk id="14" creationId="{AFFEDE55-BE7F-4A94-A626-3BD0BE3AFFC3}"/>
          </ac:grpSpMkLst>
        </pc:grpChg>
        <pc:picChg chg="mod">
          <ac:chgData name="Rita Hiltunen" userId="3ba0df6f-4160-478d-879d-8482f0bd4b46" providerId="ADAL" clId="{E5B1C101-7DE8-428E-9E32-11659118FDC9}" dt="2022-11-08T16:37:00.853" v="82" actId="14826"/>
          <ac:picMkLst>
            <pc:docMk/>
            <pc:sldMk cId="1824413021" sldId="438"/>
            <ac:picMk id="4" creationId="{4C89AC1A-79CA-FE49-CBEA-9028D1E0BBAC}"/>
          </ac:picMkLst>
        </pc:picChg>
      </pc:sldChg>
    </pc:docChg>
  </pc:docChgLst>
  <pc:docChgLst>
    <pc:chgData name="Elias Kivelä" userId="fc4c963b-48d5-4a47-b291-e2eeb3c57e4c" providerId="ADAL" clId="{65F49012-DDCA-45F1-A426-7F9B05D1A728}"/>
    <pc:docChg chg="modSld">
      <pc:chgData name="Elias Kivelä" userId="fc4c963b-48d5-4a47-b291-e2eeb3c57e4c" providerId="ADAL" clId="{65F49012-DDCA-45F1-A426-7F9B05D1A728}" dt="2022-11-14T07:57:38.827" v="35" actId="20577"/>
      <pc:docMkLst>
        <pc:docMk/>
      </pc:docMkLst>
      <pc:sldChg chg="modNotesTx">
        <pc:chgData name="Elias Kivelä" userId="fc4c963b-48d5-4a47-b291-e2eeb3c57e4c" providerId="ADAL" clId="{65F49012-DDCA-45F1-A426-7F9B05D1A728}" dt="2022-11-14T07:56:04.395" v="30" actId="20577"/>
        <pc:sldMkLst>
          <pc:docMk/>
          <pc:sldMk cId="0" sldId="281"/>
        </pc:sldMkLst>
      </pc:sldChg>
      <pc:sldChg chg="modNotesTx">
        <pc:chgData name="Elias Kivelä" userId="fc4c963b-48d5-4a47-b291-e2eeb3c57e4c" providerId="ADAL" clId="{65F49012-DDCA-45F1-A426-7F9B05D1A728}" dt="2022-11-14T07:57:38.827" v="35" actId="20577"/>
        <pc:sldMkLst>
          <pc:docMk/>
          <pc:sldMk cId="3364705261" sldId="375"/>
        </pc:sldMkLst>
      </pc:sldChg>
    </pc:docChg>
  </pc:docChgLst>
  <pc:docChgLst>
    <pc:chgData name="Rita Hiltunen" userId="S::rita.hiltunen@spek.fi::3ba0df6f-4160-478d-879d-8482f0bd4b46" providerId="AD" clId="Web-{E4518FA7-8C2A-484A-8D62-8C2B8BA47D94}"/>
    <pc:docChg chg="modSld">
      <pc:chgData name="Rita Hiltunen" userId="S::rita.hiltunen@spek.fi::3ba0df6f-4160-478d-879d-8482f0bd4b46" providerId="AD" clId="Web-{E4518FA7-8C2A-484A-8D62-8C2B8BA47D94}" dt="2022-11-10T15:14:56.865" v="0"/>
      <pc:docMkLst>
        <pc:docMk/>
      </pc:docMkLst>
      <pc:sldChg chg="modNotes">
        <pc:chgData name="Rita Hiltunen" userId="S::rita.hiltunen@spek.fi::3ba0df6f-4160-478d-879d-8482f0bd4b46" providerId="AD" clId="Web-{E4518FA7-8C2A-484A-8D62-8C2B8BA47D94}" dt="2022-11-10T15:14:56.865" v="0"/>
        <pc:sldMkLst>
          <pc:docMk/>
          <pc:sldMk cId="3278283399" sldId="372"/>
        </pc:sldMkLst>
      </pc:sldChg>
    </pc:docChg>
  </pc:docChgLst>
  <pc:docChgLst>
    <pc:chgData name="Johanna Kuittinen" userId="a63d62df-fcfb-45c0-9f98-cbab8e1e414f" providerId="ADAL" clId="{719890BF-9ECA-4A67-B686-38D6C74D7C24}"/>
    <pc:docChg chg="undo custSel modSld">
      <pc:chgData name="Johanna Kuittinen" userId="a63d62df-fcfb-45c0-9f98-cbab8e1e414f" providerId="ADAL" clId="{719890BF-9ECA-4A67-B686-38D6C74D7C24}" dt="2022-11-18T08:56:49.015" v="71"/>
      <pc:docMkLst>
        <pc:docMk/>
      </pc:docMkLst>
      <pc:sldChg chg="modAnim">
        <pc:chgData name="Johanna Kuittinen" userId="a63d62df-fcfb-45c0-9f98-cbab8e1e414f" providerId="ADAL" clId="{719890BF-9ECA-4A67-B686-38D6C74D7C24}" dt="2022-11-18T08:50:18.266" v="4"/>
        <pc:sldMkLst>
          <pc:docMk/>
          <pc:sldMk cId="3982283320" sldId="388"/>
        </pc:sldMkLst>
      </pc:sldChg>
      <pc:sldChg chg="modSp mod">
        <pc:chgData name="Johanna Kuittinen" userId="a63d62df-fcfb-45c0-9f98-cbab8e1e414f" providerId="ADAL" clId="{719890BF-9ECA-4A67-B686-38D6C74D7C24}" dt="2022-11-18T08:51:22.921" v="9" actId="1076"/>
        <pc:sldMkLst>
          <pc:docMk/>
          <pc:sldMk cId="1175068576" sldId="390"/>
        </pc:sldMkLst>
        <pc:spChg chg="mod">
          <ac:chgData name="Johanna Kuittinen" userId="a63d62df-fcfb-45c0-9f98-cbab8e1e414f" providerId="ADAL" clId="{719890BF-9ECA-4A67-B686-38D6C74D7C24}" dt="2022-11-18T08:51:07.926" v="6" actId="1076"/>
          <ac:spMkLst>
            <pc:docMk/>
            <pc:sldMk cId="1175068576" sldId="390"/>
            <ac:spMk id="11" creationId="{AD411341-6F2E-03DB-E952-A0F27CD4AC81}"/>
          </ac:spMkLst>
        </pc:spChg>
        <pc:picChg chg="mod">
          <ac:chgData name="Johanna Kuittinen" userId="a63d62df-fcfb-45c0-9f98-cbab8e1e414f" providerId="ADAL" clId="{719890BF-9ECA-4A67-B686-38D6C74D7C24}" dt="2022-11-18T08:51:22.921" v="9" actId="1076"/>
          <ac:picMkLst>
            <pc:docMk/>
            <pc:sldMk cId="1175068576" sldId="390"/>
            <ac:picMk id="2" creationId="{D105FF1E-EDA9-9CC5-C9A3-E2334ECE4638}"/>
          </ac:picMkLst>
        </pc:picChg>
      </pc:sldChg>
      <pc:sldChg chg="modSp mod">
        <pc:chgData name="Johanna Kuittinen" userId="a63d62df-fcfb-45c0-9f98-cbab8e1e414f" providerId="ADAL" clId="{719890BF-9ECA-4A67-B686-38D6C74D7C24}" dt="2022-11-18T08:52:05.192" v="14" actId="14100"/>
        <pc:sldMkLst>
          <pc:docMk/>
          <pc:sldMk cId="3170964707" sldId="431"/>
        </pc:sldMkLst>
        <pc:spChg chg="mod">
          <ac:chgData name="Johanna Kuittinen" userId="a63d62df-fcfb-45c0-9f98-cbab8e1e414f" providerId="ADAL" clId="{719890BF-9ECA-4A67-B686-38D6C74D7C24}" dt="2022-11-18T08:52:05.192" v="14" actId="14100"/>
          <ac:spMkLst>
            <pc:docMk/>
            <pc:sldMk cId="3170964707" sldId="431"/>
            <ac:spMk id="3" creationId="{A05B1765-BB45-549A-E3D4-E96571AC8286}"/>
          </ac:spMkLst>
        </pc:spChg>
      </pc:sldChg>
      <pc:sldChg chg="modSp mod">
        <pc:chgData name="Johanna Kuittinen" userId="a63d62df-fcfb-45c0-9f98-cbab8e1e414f" providerId="ADAL" clId="{719890BF-9ECA-4A67-B686-38D6C74D7C24}" dt="2022-11-18T08:53:16.297" v="27" actId="1076"/>
        <pc:sldMkLst>
          <pc:docMk/>
          <pc:sldMk cId="4103839616" sldId="432"/>
        </pc:sldMkLst>
        <pc:spChg chg="mod">
          <ac:chgData name="Johanna Kuittinen" userId="a63d62df-fcfb-45c0-9f98-cbab8e1e414f" providerId="ADAL" clId="{719890BF-9ECA-4A67-B686-38D6C74D7C24}" dt="2022-11-18T08:53:00.864" v="26" actId="1076"/>
          <ac:spMkLst>
            <pc:docMk/>
            <pc:sldMk cId="4103839616" sldId="432"/>
            <ac:spMk id="3" creationId="{A05B1765-BB45-549A-E3D4-E96571AC8286}"/>
          </ac:spMkLst>
        </pc:spChg>
        <pc:spChg chg="mod">
          <ac:chgData name="Johanna Kuittinen" userId="a63d62df-fcfb-45c0-9f98-cbab8e1e414f" providerId="ADAL" clId="{719890BF-9ECA-4A67-B686-38D6C74D7C24}" dt="2022-11-18T08:53:16.297" v="27" actId="1076"/>
          <ac:spMkLst>
            <pc:docMk/>
            <pc:sldMk cId="4103839616" sldId="432"/>
            <ac:spMk id="8" creationId="{86EF264F-1476-D2D7-21D0-5DA97662192D}"/>
          </ac:spMkLst>
        </pc:spChg>
      </pc:sldChg>
      <pc:sldChg chg="modSp mod">
        <pc:chgData name="Johanna Kuittinen" userId="a63d62df-fcfb-45c0-9f98-cbab8e1e414f" providerId="ADAL" clId="{719890BF-9ECA-4A67-B686-38D6C74D7C24}" dt="2022-11-18T08:53:40.516" v="32" actId="113"/>
        <pc:sldMkLst>
          <pc:docMk/>
          <pc:sldMk cId="2082639503" sldId="433"/>
        </pc:sldMkLst>
        <pc:spChg chg="mod">
          <ac:chgData name="Johanna Kuittinen" userId="a63d62df-fcfb-45c0-9f98-cbab8e1e414f" providerId="ADAL" clId="{719890BF-9ECA-4A67-B686-38D6C74D7C24}" dt="2022-11-18T08:53:40.516" v="32" actId="113"/>
          <ac:spMkLst>
            <pc:docMk/>
            <pc:sldMk cId="2082639503" sldId="433"/>
            <ac:spMk id="3" creationId="{A05B1765-BB45-549A-E3D4-E96571AC8286}"/>
          </ac:spMkLst>
        </pc:spChg>
        <pc:spChg chg="mod">
          <ac:chgData name="Johanna Kuittinen" userId="a63d62df-fcfb-45c0-9f98-cbab8e1e414f" providerId="ADAL" clId="{719890BF-9ECA-4A67-B686-38D6C74D7C24}" dt="2022-11-18T08:53:35.160" v="31" actId="255"/>
          <ac:spMkLst>
            <pc:docMk/>
            <pc:sldMk cId="2082639503" sldId="433"/>
            <ac:spMk id="9" creationId="{1683CDB1-2E45-99A1-9480-9BAF27885E63}"/>
          </ac:spMkLst>
        </pc:spChg>
      </pc:sldChg>
      <pc:sldChg chg="addSp modSp mod modAnim">
        <pc:chgData name="Johanna Kuittinen" userId="a63d62df-fcfb-45c0-9f98-cbab8e1e414f" providerId="ADAL" clId="{719890BF-9ECA-4A67-B686-38D6C74D7C24}" dt="2022-11-18T08:56:49.015" v="71"/>
        <pc:sldMkLst>
          <pc:docMk/>
          <pc:sldMk cId="2016230904" sldId="436"/>
        </pc:sldMkLst>
        <pc:spChg chg="mod">
          <ac:chgData name="Johanna Kuittinen" userId="a63d62df-fcfb-45c0-9f98-cbab8e1e414f" providerId="ADAL" clId="{719890BF-9ECA-4A67-B686-38D6C74D7C24}" dt="2022-11-18T08:55:21.009" v="50" actId="20577"/>
          <ac:spMkLst>
            <pc:docMk/>
            <pc:sldMk cId="2016230904" sldId="436"/>
            <ac:spMk id="4" creationId="{3FA2F400-6AB4-D3AD-1A8D-C51C055925FC}"/>
          </ac:spMkLst>
        </pc:spChg>
        <pc:spChg chg="mod">
          <ac:chgData name="Johanna Kuittinen" userId="a63d62df-fcfb-45c0-9f98-cbab8e1e414f" providerId="ADAL" clId="{719890BF-9ECA-4A67-B686-38D6C74D7C24}" dt="2022-11-18T08:55:05.263" v="44" actId="948"/>
          <ac:spMkLst>
            <pc:docMk/>
            <pc:sldMk cId="2016230904" sldId="436"/>
            <ac:spMk id="5" creationId="{1EA99798-84B2-79F8-24E1-14E09913C458}"/>
          </ac:spMkLst>
        </pc:spChg>
        <pc:picChg chg="mod">
          <ac:chgData name="Johanna Kuittinen" userId="a63d62df-fcfb-45c0-9f98-cbab8e1e414f" providerId="ADAL" clId="{719890BF-9ECA-4A67-B686-38D6C74D7C24}" dt="2022-11-18T08:56:36.935" v="69" actId="1076"/>
          <ac:picMkLst>
            <pc:docMk/>
            <pc:sldMk cId="2016230904" sldId="436"/>
            <ac:picMk id="3" creationId="{BDFC4584-FF22-F8EE-1518-B96D097D2BCD}"/>
          </ac:picMkLst>
        </pc:picChg>
        <pc:cxnChg chg="add mod">
          <ac:chgData name="Johanna Kuittinen" userId="a63d62df-fcfb-45c0-9f98-cbab8e1e414f" providerId="ADAL" clId="{719890BF-9ECA-4A67-B686-38D6C74D7C24}" dt="2022-11-18T08:56:00.467" v="66" actId="692"/>
          <ac:cxnSpMkLst>
            <pc:docMk/>
            <pc:sldMk cId="2016230904" sldId="436"/>
            <ac:cxnSpMk id="7" creationId="{ECF8705D-61D1-4998-8CF0-2AD15E66CDAA}"/>
          </ac:cxnSpMkLst>
        </pc:cxnChg>
      </pc:sldChg>
    </pc:docChg>
  </pc:docChgLst>
  <pc:docChgLst>
    <pc:chgData name="Rita Hiltunen" userId="3ba0df6f-4160-478d-879d-8482f0bd4b46" providerId="ADAL" clId="{D12240E1-5800-43A5-9F95-C6C5CF4B34E1}"/>
    <pc:docChg chg="undo redo custSel addSld delSld modSld sldOrd modSection">
      <pc:chgData name="Rita Hiltunen" userId="3ba0df6f-4160-478d-879d-8482f0bd4b46" providerId="ADAL" clId="{D12240E1-5800-43A5-9F95-C6C5CF4B34E1}" dt="2022-11-02T11:50:14.832" v="1046" actId="14826"/>
      <pc:docMkLst>
        <pc:docMk/>
      </pc:docMkLst>
      <pc:sldChg chg="ord">
        <pc:chgData name="Rita Hiltunen" userId="3ba0df6f-4160-478d-879d-8482f0bd4b46" providerId="ADAL" clId="{D12240E1-5800-43A5-9F95-C6C5CF4B34E1}" dt="2022-10-28T08:32:21.298" v="321"/>
        <pc:sldMkLst>
          <pc:docMk/>
          <pc:sldMk cId="2677419366" sldId="348"/>
        </pc:sldMkLst>
      </pc:sldChg>
      <pc:sldChg chg="modSp">
        <pc:chgData name="Rita Hiltunen" userId="3ba0df6f-4160-478d-879d-8482f0bd4b46" providerId="ADAL" clId="{D12240E1-5800-43A5-9F95-C6C5CF4B34E1}" dt="2022-11-02T11:19:43.701" v="806" actId="20577"/>
        <pc:sldMkLst>
          <pc:docMk/>
          <pc:sldMk cId="3953941720" sldId="392"/>
        </pc:sldMkLst>
        <pc:spChg chg="mod">
          <ac:chgData name="Rita Hiltunen" userId="3ba0df6f-4160-478d-879d-8482f0bd4b46" providerId="ADAL" clId="{D12240E1-5800-43A5-9F95-C6C5CF4B34E1}" dt="2022-11-02T11:19:43.701" v="806" actId="20577"/>
          <ac:spMkLst>
            <pc:docMk/>
            <pc:sldMk cId="3953941720" sldId="392"/>
            <ac:spMk id="24" creationId="{6501698A-B841-4181-A771-CCEDFC50F937}"/>
          </ac:spMkLst>
        </pc:spChg>
      </pc:sldChg>
      <pc:sldChg chg="modSp mod">
        <pc:chgData name="Rita Hiltunen" userId="3ba0df6f-4160-478d-879d-8482f0bd4b46" providerId="ADAL" clId="{D12240E1-5800-43A5-9F95-C6C5CF4B34E1}" dt="2022-11-02T11:26:06.600" v="875" actId="20577"/>
        <pc:sldMkLst>
          <pc:docMk/>
          <pc:sldMk cId="631603718" sldId="393"/>
        </pc:sldMkLst>
        <pc:spChg chg="mod">
          <ac:chgData name="Rita Hiltunen" userId="3ba0df6f-4160-478d-879d-8482f0bd4b46" providerId="ADAL" clId="{D12240E1-5800-43A5-9F95-C6C5CF4B34E1}" dt="2022-11-02T11:26:06.600" v="875" actId="20577"/>
          <ac:spMkLst>
            <pc:docMk/>
            <pc:sldMk cId="631603718" sldId="393"/>
            <ac:spMk id="16" creationId="{CF1304CB-0413-4FA4-8EFC-B4491215A36F}"/>
          </ac:spMkLst>
        </pc:spChg>
        <pc:spChg chg="mod">
          <ac:chgData name="Rita Hiltunen" userId="3ba0df6f-4160-478d-879d-8482f0bd4b46" providerId="ADAL" clId="{D12240E1-5800-43A5-9F95-C6C5CF4B34E1}" dt="2022-11-02T11:25:06.165" v="838" actId="14100"/>
          <ac:spMkLst>
            <pc:docMk/>
            <pc:sldMk cId="631603718" sldId="393"/>
            <ac:spMk id="24" creationId="{6501698A-B841-4181-A771-CCEDFC50F937}"/>
          </ac:spMkLst>
        </pc:spChg>
      </pc:sldChg>
      <pc:sldChg chg="delSp modSp add del modAnim">
        <pc:chgData name="Rita Hiltunen" userId="3ba0df6f-4160-478d-879d-8482f0bd4b46" providerId="ADAL" clId="{D12240E1-5800-43A5-9F95-C6C5CF4B34E1}" dt="2022-10-28T08:50:08.825" v="403" actId="47"/>
        <pc:sldMkLst>
          <pc:docMk/>
          <pc:sldMk cId="1231889422" sldId="394"/>
        </pc:sldMkLst>
        <pc:spChg chg="mod topLvl">
          <ac:chgData name="Rita Hiltunen" userId="3ba0df6f-4160-478d-879d-8482f0bd4b46" providerId="ADAL" clId="{D12240E1-5800-43A5-9F95-C6C5CF4B34E1}" dt="2022-10-28T08:48:21.042" v="384" actId="165"/>
          <ac:spMkLst>
            <pc:docMk/>
            <pc:sldMk cId="1231889422" sldId="394"/>
            <ac:spMk id="9" creationId="{012C109A-4589-44F4-BEBA-DB2962A247A0}"/>
          </ac:spMkLst>
        </pc:spChg>
        <pc:spChg chg="mod topLvl">
          <ac:chgData name="Rita Hiltunen" userId="3ba0df6f-4160-478d-879d-8482f0bd4b46" providerId="ADAL" clId="{D12240E1-5800-43A5-9F95-C6C5CF4B34E1}" dt="2022-10-28T08:48:21.042" v="384" actId="165"/>
          <ac:spMkLst>
            <pc:docMk/>
            <pc:sldMk cId="1231889422" sldId="394"/>
            <ac:spMk id="10" creationId="{22AE9582-CBD6-42B1-A571-B7E7CD3F7396}"/>
          </ac:spMkLst>
        </pc:spChg>
        <pc:spChg chg="mod topLvl">
          <ac:chgData name="Rita Hiltunen" userId="3ba0df6f-4160-478d-879d-8482f0bd4b46" providerId="ADAL" clId="{D12240E1-5800-43A5-9F95-C6C5CF4B34E1}" dt="2022-10-28T08:48:15.200" v="383" actId="165"/>
          <ac:spMkLst>
            <pc:docMk/>
            <pc:sldMk cId="1231889422" sldId="394"/>
            <ac:spMk id="11" creationId="{2C4D525B-BE26-4752-A089-DD9DFFF4F07A}"/>
          </ac:spMkLst>
        </pc:spChg>
        <pc:spChg chg="mod topLvl">
          <ac:chgData name="Rita Hiltunen" userId="3ba0df6f-4160-478d-879d-8482f0bd4b46" providerId="ADAL" clId="{D12240E1-5800-43A5-9F95-C6C5CF4B34E1}" dt="2022-10-28T08:48:15.200" v="383" actId="165"/>
          <ac:spMkLst>
            <pc:docMk/>
            <pc:sldMk cId="1231889422" sldId="394"/>
            <ac:spMk id="12" creationId="{C8F99277-8340-4081-AE14-43E372EF8614}"/>
          </ac:spMkLst>
        </pc:spChg>
        <pc:grpChg chg="del">
          <ac:chgData name="Rita Hiltunen" userId="3ba0df6f-4160-478d-879d-8482f0bd4b46" providerId="ADAL" clId="{D12240E1-5800-43A5-9F95-C6C5CF4B34E1}" dt="2022-10-28T08:48:15.200" v="383" actId="165"/>
          <ac:grpSpMkLst>
            <pc:docMk/>
            <pc:sldMk cId="1231889422" sldId="394"/>
            <ac:grpSpMk id="4" creationId="{2A51A99B-BD9C-4AF6-8DB5-E99FD27797BD}"/>
          </ac:grpSpMkLst>
        </pc:grpChg>
        <pc:grpChg chg="del">
          <ac:chgData name="Rita Hiltunen" userId="3ba0df6f-4160-478d-879d-8482f0bd4b46" providerId="ADAL" clId="{D12240E1-5800-43A5-9F95-C6C5CF4B34E1}" dt="2022-10-28T08:48:21.042" v="384" actId="165"/>
          <ac:grpSpMkLst>
            <pc:docMk/>
            <pc:sldMk cId="1231889422" sldId="394"/>
            <ac:grpSpMk id="5" creationId="{8B93659E-A650-45EC-B234-A8161235CAB4}"/>
          </ac:grpSpMkLst>
        </pc:grpChg>
      </pc:sldChg>
      <pc:sldChg chg="modAnim">
        <pc:chgData name="Rita Hiltunen" userId="3ba0df6f-4160-478d-879d-8482f0bd4b46" providerId="ADAL" clId="{D12240E1-5800-43A5-9F95-C6C5CF4B34E1}" dt="2022-10-28T08:13:58.992" v="180"/>
        <pc:sldMkLst>
          <pc:docMk/>
          <pc:sldMk cId="244631684" sldId="395"/>
        </pc:sldMkLst>
      </pc:sldChg>
      <pc:sldChg chg="addSp delSp modSp mod delAnim modAnim modNotesTx">
        <pc:chgData name="Rita Hiltunen" userId="3ba0df6f-4160-478d-879d-8482f0bd4b46" providerId="ADAL" clId="{D12240E1-5800-43A5-9F95-C6C5CF4B34E1}" dt="2022-10-28T08:19:40.363" v="195" actId="113"/>
        <pc:sldMkLst>
          <pc:docMk/>
          <pc:sldMk cId="538644117" sldId="396"/>
        </pc:sldMkLst>
        <pc:spChg chg="mod">
          <ac:chgData name="Rita Hiltunen" userId="3ba0df6f-4160-478d-879d-8482f0bd4b46" providerId="ADAL" clId="{D12240E1-5800-43A5-9F95-C6C5CF4B34E1}" dt="2022-10-28T08:06:17.986" v="166" actId="1076"/>
          <ac:spMkLst>
            <pc:docMk/>
            <pc:sldMk cId="538644117" sldId="396"/>
            <ac:spMk id="7" creationId="{01312032-9222-0128-9583-7E6D5BB9D181}"/>
          </ac:spMkLst>
        </pc:spChg>
        <pc:spChg chg="del">
          <ac:chgData name="Rita Hiltunen" userId="3ba0df6f-4160-478d-879d-8482f0bd4b46" providerId="ADAL" clId="{D12240E1-5800-43A5-9F95-C6C5CF4B34E1}" dt="2022-10-28T08:01:23.524" v="102" actId="478"/>
          <ac:spMkLst>
            <pc:docMk/>
            <pc:sldMk cId="538644117" sldId="396"/>
            <ac:spMk id="8" creationId="{71B67FF1-EAC9-4F54-BB9E-B9DBF34615D5}"/>
          </ac:spMkLst>
        </pc:spChg>
        <pc:spChg chg="mod">
          <ac:chgData name="Rita Hiltunen" userId="3ba0df6f-4160-478d-879d-8482f0bd4b46" providerId="ADAL" clId="{D12240E1-5800-43A5-9F95-C6C5CF4B34E1}" dt="2022-10-28T08:19:40.363" v="195" actId="113"/>
          <ac:spMkLst>
            <pc:docMk/>
            <pc:sldMk cId="538644117" sldId="396"/>
            <ac:spMk id="12" creationId="{C8F99277-8340-4081-AE14-43E372EF8614}"/>
          </ac:spMkLst>
        </pc:spChg>
        <pc:grpChg chg="add mod">
          <ac:chgData name="Rita Hiltunen" userId="3ba0df6f-4160-478d-879d-8482f0bd4b46" providerId="ADAL" clId="{D12240E1-5800-43A5-9F95-C6C5CF4B34E1}" dt="2022-10-28T08:05:47.010" v="157" actId="1076"/>
          <ac:grpSpMkLst>
            <pc:docMk/>
            <pc:sldMk cId="538644117" sldId="396"/>
            <ac:grpSpMk id="4" creationId="{81895323-F684-0425-7244-C3FD93C80FF6}"/>
          </ac:grpSpMkLst>
        </pc:grpChg>
        <pc:picChg chg="add del mod">
          <ac:chgData name="Rita Hiltunen" userId="3ba0df6f-4160-478d-879d-8482f0bd4b46" providerId="ADAL" clId="{D12240E1-5800-43A5-9F95-C6C5CF4B34E1}" dt="2022-10-28T08:04:22.371" v="129" actId="478"/>
          <ac:picMkLst>
            <pc:docMk/>
            <pc:sldMk cId="538644117" sldId="396"/>
            <ac:picMk id="3" creationId="{1BFE09A4-7DA3-E18E-000C-CCA5DC00F160}"/>
          </ac:picMkLst>
        </pc:picChg>
        <pc:picChg chg="mod">
          <ac:chgData name="Rita Hiltunen" userId="3ba0df6f-4160-478d-879d-8482f0bd4b46" providerId="ADAL" clId="{D12240E1-5800-43A5-9F95-C6C5CF4B34E1}" dt="2022-10-28T08:06:14.186" v="165" actId="688"/>
          <ac:picMkLst>
            <pc:docMk/>
            <pc:sldMk cId="538644117" sldId="396"/>
            <ac:picMk id="5" creationId="{B6AD05CA-0BEC-E6A6-F142-4737426D02E6}"/>
          </ac:picMkLst>
        </pc:picChg>
        <pc:picChg chg="mod">
          <ac:chgData name="Rita Hiltunen" userId="3ba0df6f-4160-478d-879d-8482f0bd4b46" providerId="ADAL" clId="{D12240E1-5800-43A5-9F95-C6C5CF4B34E1}" dt="2022-10-28T08:05:57.874" v="160" actId="1076"/>
          <ac:picMkLst>
            <pc:docMk/>
            <pc:sldMk cId="538644117" sldId="396"/>
            <ac:picMk id="6" creationId="{C8D0E68F-C1F9-4202-80A8-1B3336D9E520}"/>
          </ac:picMkLst>
        </pc:picChg>
        <pc:picChg chg="mod">
          <ac:chgData name="Rita Hiltunen" userId="3ba0df6f-4160-478d-879d-8482f0bd4b46" providerId="ADAL" clId="{D12240E1-5800-43A5-9F95-C6C5CF4B34E1}" dt="2022-10-28T08:06:01.690" v="161" actId="1076"/>
          <ac:picMkLst>
            <pc:docMk/>
            <pc:sldMk cId="538644117" sldId="396"/>
            <ac:picMk id="13" creationId="{13D17904-B78C-439B-8C32-34051CAA7097}"/>
          </ac:picMkLst>
        </pc:picChg>
      </pc:sldChg>
      <pc:sldChg chg="del">
        <pc:chgData name="Rita Hiltunen" userId="3ba0df6f-4160-478d-879d-8482f0bd4b46" providerId="ADAL" clId="{D12240E1-5800-43A5-9F95-C6C5CF4B34E1}" dt="2022-10-28T08:00:44.962" v="98" actId="47"/>
        <pc:sldMkLst>
          <pc:docMk/>
          <pc:sldMk cId="862806195" sldId="399"/>
        </pc:sldMkLst>
      </pc:sldChg>
      <pc:sldChg chg="del ord">
        <pc:chgData name="Rita Hiltunen" userId="3ba0df6f-4160-478d-879d-8482f0bd4b46" providerId="ADAL" clId="{D12240E1-5800-43A5-9F95-C6C5CF4B34E1}" dt="2022-10-28T08:03:03.362" v="114" actId="47"/>
        <pc:sldMkLst>
          <pc:docMk/>
          <pc:sldMk cId="2050581701" sldId="400"/>
        </pc:sldMkLst>
      </pc:sldChg>
      <pc:sldChg chg="modSp mod modAnim modNotesTx">
        <pc:chgData name="Rita Hiltunen" userId="3ba0df6f-4160-478d-879d-8482f0bd4b46" providerId="ADAL" clId="{D12240E1-5800-43A5-9F95-C6C5CF4B34E1}" dt="2022-11-02T11:48:29.267" v="1012" actId="20577"/>
        <pc:sldMkLst>
          <pc:docMk/>
          <pc:sldMk cId="1907823030" sldId="402"/>
        </pc:sldMkLst>
        <pc:spChg chg="mod ord">
          <ac:chgData name="Rita Hiltunen" userId="3ba0df6f-4160-478d-879d-8482f0bd4b46" providerId="ADAL" clId="{D12240E1-5800-43A5-9F95-C6C5CF4B34E1}" dt="2022-11-02T11:35:38.387" v="978" actId="14826"/>
          <ac:spMkLst>
            <pc:docMk/>
            <pc:sldMk cId="1907823030" sldId="402"/>
            <ac:spMk id="9" creationId="{012C109A-4589-44F4-BEBA-DB2962A247A0}"/>
          </ac:spMkLst>
        </pc:spChg>
      </pc:sldChg>
      <pc:sldChg chg="addSp delSp modSp mod">
        <pc:chgData name="Rita Hiltunen" userId="3ba0df6f-4160-478d-879d-8482f0bd4b46" providerId="ADAL" clId="{D12240E1-5800-43A5-9F95-C6C5CF4B34E1}" dt="2022-11-02T11:49:44.279" v="1044" actId="20577"/>
        <pc:sldMkLst>
          <pc:docMk/>
          <pc:sldMk cId="4052074065" sldId="403"/>
        </pc:sldMkLst>
        <pc:spChg chg="mod">
          <ac:chgData name="Rita Hiltunen" userId="3ba0df6f-4160-478d-879d-8482f0bd4b46" providerId="ADAL" clId="{D12240E1-5800-43A5-9F95-C6C5CF4B34E1}" dt="2022-11-02T11:49:44.279" v="1044" actId="20577"/>
          <ac:spMkLst>
            <pc:docMk/>
            <pc:sldMk cId="4052074065" sldId="403"/>
            <ac:spMk id="5" creationId="{94AF630D-57E3-4938-9AD6-76710DF34DB3}"/>
          </ac:spMkLst>
        </pc:spChg>
        <pc:spChg chg="mod">
          <ac:chgData name="Rita Hiltunen" userId="3ba0df6f-4160-478d-879d-8482f0bd4b46" providerId="ADAL" clId="{D12240E1-5800-43A5-9F95-C6C5CF4B34E1}" dt="2022-11-02T11:27:43.249" v="878" actId="14826"/>
          <ac:spMkLst>
            <pc:docMk/>
            <pc:sldMk cId="4052074065" sldId="403"/>
            <ac:spMk id="6" creationId="{E0091CFE-D87B-4EAE-A46E-FE43CF6415D6}"/>
          </ac:spMkLst>
        </pc:spChg>
        <pc:picChg chg="add del">
          <ac:chgData name="Rita Hiltunen" userId="3ba0df6f-4160-478d-879d-8482f0bd4b46" providerId="ADAL" clId="{D12240E1-5800-43A5-9F95-C6C5CF4B34E1}" dt="2022-11-02T11:26:38.138" v="877" actId="478"/>
          <ac:picMkLst>
            <pc:docMk/>
            <pc:sldMk cId="4052074065" sldId="403"/>
            <ac:picMk id="2" creationId="{6AB230C3-41DF-65DF-7426-87D8FAB55E86}"/>
          </ac:picMkLst>
        </pc:picChg>
      </pc:sldChg>
      <pc:sldChg chg="modSp mod modAnim modNotesTx">
        <pc:chgData name="Rita Hiltunen" userId="3ba0df6f-4160-478d-879d-8482f0bd4b46" providerId="ADAL" clId="{D12240E1-5800-43A5-9F95-C6C5CF4B34E1}" dt="2022-11-02T11:28:09.305" v="880" actId="14826"/>
        <pc:sldMkLst>
          <pc:docMk/>
          <pc:sldMk cId="1543061994" sldId="405"/>
        </pc:sldMkLst>
        <pc:spChg chg="ord">
          <ac:chgData name="Rita Hiltunen" userId="3ba0df6f-4160-478d-879d-8482f0bd4b46" providerId="ADAL" clId="{D12240E1-5800-43A5-9F95-C6C5CF4B34E1}" dt="2022-10-28T09:03:08.710" v="438" actId="166"/>
          <ac:spMkLst>
            <pc:docMk/>
            <pc:sldMk cId="1543061994" sldId="405"/>
            <ac:spMk id="11" creationId="{2C4D525B-BE26-4752-A089-DD9DFFF4F07A}"/>
          </ac:spMkLst>
        </pc:spChg>
        <pc:spChg chg="mod">
          <ac:chgData name="Rita Hiltunen" userId="3ba0df6f-4160-478d-879d-8482f0bd4b46" providerId="ADAL" clId="{D12240E1-5800-43A5-9F95-C6C5CF4B34E1}" dt="2022-11-02T11:28:09.305" v="880" actId="14826"/>
          <ac:spMkLst>
            <pc:docMk/>
            <pc:sldMk cId="1543061994" sldId="405"/>
            <ac:spMk id="16" creationId="{5B9E416E-036E-4F33-8739-29077FE903F5}"/>
          </ac:spMkLst>
        </pc:spChg>
      </pc:sldChg>
      <pc:sldChg chg="modSp mod modAnim">
        <pc:chgData name="Rita Hiltunen" userId="3ba0df6f-4160-478d-879d-8482f0bd4b46" providerId="ADAL" clId="{D12240E1-5800-43A5-9F95-C6C5CF4B34E1}" dt="2022-11-02T11:28:49.049" v="881" actId="14826"/>
        <pc:sldMkLst>
          <pc:docMk/>
          <pc:sldMk cId="3607844047" sldId="406"/>
        </pc:sldMkLst>
        <pc:spChg chg="mod">
          <ac:chgData name="Rita Hiltunen" userId="3ba0df6f-4160-478d-879d-8482f0bd4b46" providerId="ADAL" clId="{D12240E1-5800-43A5-9F95-C6C5CF4B34E1}" dt="2022-10-28T08:36:06.499" v="335" actId="20577"/>
          <ac:spMkLst>
            <pc:docMk/>
            <pc:sldMk cId="3607844047" sldId="406"/>
            <ac:spMk id="5" creationId="{94AF630D-57E3-4938-9AD6-76710DF34DB3}"/>
          </ac:spMkLst>
        </pc:spChg>
        <pc:spChg chg="mod">
          <ac:chgData name="Rita Hiltunen" userId="3ba0df6f-4160-478d-879d-8482f0bd4b46" providerId="ADAL" clId="{D12240E1-5800-43A5-9F95-C6C5CF4B34E1}" dt="2022-11-02T11:28:49.049" v="881" actId="14826"/>
          <ac:spMkLst>
            <pc:docMk/>
            <pc:sldMk cId="3607844047" sldId="406"/>
            <ac:spMk id="9" creationId="{2A5D6633-0947-44BC-A525-CE3505D9F6DA}"/>
          </ac:spMkLst>
        </pc:spChg>
      </pc:sldChg>
      <pc:sldChg chg="modSp modAnim">
        <pc:chgData name="Rita Hiltunen" userId="3ba0df6f-4160-478d-879d-8482f0bd4b46" providerId="ADAL" clId="{D12240E1-5800-43A5-9F95-C6C5CF4B34E1}" dt="2022-10-28T08:44:16.048" v="355" actId="20577"/>
        <pc:sldMkLst>
          <pc:docMk/>
          <pc:sldMk cId="26859273" sldId="407"/>
        </pc:sldMkLst>
        <pc:spChg chg="mod">
          <ac:chgData name="Rita Hiltunen" userId="3ba0df6f-4160-478d-879d-8482f0bd4b46" providerId="ADAL" clId="{D12240E1-5800-43A5-9F95-C6C5CF4B34E1}" dt="2022-10-28T08:44:16.048" v="355" actId="20577"/>
          <ac:spMkLst>
            <pc:docMk/>
            <pc:sldMk cId="26859273" sldId="407"/>
            <ac:spMk id="5" creationId="{94AF630D-57E3-4938-9AD6-76710DF34DB3}"/>
          </ac:spMkLst>
        </pc:spChg>
        <pc:picChg chg="mod">
          <ac:chgData name="Rita Hiltunen" userId="3ba0df6f-4160-478d-879d-8482f0bd4b46" providerId="ADAL" clId="{D12240E1-5800-43A5-9F95-C6C5CF4B34E1}" dt="2022-10-28T08:44:13.327" v="354" actId="1076"/>
          <ac:picMkLst>
            <pc:docMk/>
            <pc:sldMk cId="26859273" sldId="407"/>
            <ac:picMk id="6" creationId="{D90612CA-5110-451B-87C6-764C2B7564F4}"/>
          </ac:picMkLst>
        </pc:picChg>
      </pc:sldChg>
      <pc:sldChg chg="modSp mod modAnim">
        <pc:chgData name="Rita Hiltunen" userId="3ba0df6f-4160-478d-879d-8482f0bd4b46" providerId="ADAL" clId="{D12240E1-5800-43A5-9F95-C6C5CF4B34E1}" dt="2022-10-28T08:44:04.655" v="349" actId="1076"/>
        <pc:sldMkLst>
          <pc:docMk/>
          <pc:sldMk cId="1415976051" sldId="409"/>
        </pc:sldMkLst>
        <pc:spChg chg="mod">
          <ac:chgData name="Rita Hiltunen" userId="3ba0df6f-4160-478d-879d-8482f0bd4b46" providerId="ADAL" clId="{D12240E1-5800-43A5-9F95-C6C5CF4B34E1}" dt="2022-10-28T08:44:00.703" v="348" actId="1076"/>
          <ac:spMkLst>
            <pc:docMk/>
            <pc:sldMk cId="1415976051" sldId="409"/>
            <ac:spMk id="5" creationId="{94AF630D-57E3-4938-9AD6-76710DF34DB3}"/>
          </ac:spMkLst>
        </pc:spChg>
        <pc:picChg chg="mod">
          <ac:chgData name="Rita Hiltunen" userId="3ba0df6f-4160-478d-879d-8482f0bd4b46" providerId="ADAL" clId="{D12240E1-5800-43A5-9F95-C6C5CF4B34E1}" dt="2022-10-28T08:44:04.655" v="349" actId="1076"/>
          <ac:picMkLst>
            <pc:docMk/>
            <pc:sldMk cId="1415976051" sldId="409"/>
            <ac:picMk id="7" creationId="{B95E7220-415F-40B0-B932-D955BE96B17B}"/>
          </ac:picMkLst>
        </pc:picChg>
      </pc:sldChg>
      <pc:sldChg chg="modAnim">
        <pc:chgData name="Rita Hiltunen" userId="3ba0df6f-4160-478d-879d-8482f0bd4b46" providerId="ADAL" clId="{D12240E1-5800-43A5-9F95-C6C5CF4B34E1}" dt="2022-10-28T08:44:42.614" v="356"/>
        <pc:sldMkLst>
          <pc:docMk/>
          <pc:sldMk cId="864626818" sldId="410"/>
        </pc:sldMkLst>
      </pc:sldChg>
      <pc:sldChg chg="modSp mod modAnim">
        <pc:chgData name="Rita Hiltunen" userId="3ba0df6f-4160-478d-879d-8482f0bd4b46" providerId="ADAL" clId="{D12240E1-5800-43A5-9F95-C6C5CF4B34E1}" dt="2022-11-02T11:50:04.974" v="1045" actId="14826"/>
        <pc:sldMkLst>
          <pc:docMk/>
          <pc:sldMk cId="1673969064" sldId="411"/>
        </pc:sldMkLst>
        <pc:spChg chg="mod">
          <ac:chgData name="Rita Hiltunen" userId="3ba0df6f-4160-478d-879d-8482f0bd4b46" providerId="ADAL" clId="{D12240E1-5800-43A5-9F95-C6C5CF4B34E1}" dt="2022-10-28T08:45:05.411" v="357" actId="113"/>
          <ac:spMkLst>
            <pc:docMk/>
            <pc:sldMk cId="1673969064" sldId="411"/>
            <ac:spMk id="4" creationId="{C61AF0F0-ABAC-48BC-8136-4333469462AA}"/>
          </ac:spMkLst>
        </pc:spChg>
        <pc:spChg chg="mod">
          <ac:chgData name="Rita Hiltunen" userId="3ba0df6f-4160-478d-879d-8482f0bd4b46" providerId="ADAL" clId="{D12240E1-5800-43A5-9F95-C6C5CF4B34E1}" dt="2022-11-02T11:50:04.974" v="1045" actId="14826"/>
          <ac:spMkLst>
            <pc:docMk/>
            <pc:sldMk cId="1673969064" sldId="411"/>
            <ac:spMk id="7" creationId="{783BE23A-962D-457B-BBBF-685471B21170}"/>
          </ac:spMkLst>
        </pc:spChg>
      </pc:sldChg>
      <pc:sldChg chg="addSp delSp modSp mod delAnim modAnim modNotesTx">
        <pc:chgData name="Rita Hiltunen" userId="3ba0df6f-4160-478d-879d-8482f0bd4b46" providerId="ADAL" clId="{D12240E1-5800-43A5-9F95-C6C5CF4B34E1}" dt="2022-11-02T11:35:08.783" v="976" actId="14100"/>
        <pc:sldMkLst>
          <pc:docMk/>
          <pc:sldMk cId="3506955584" sldId="413"/>
        </pc:sldMkLst>
        <pc:spChg chg="mod">
          <ac:chgData name="Rita Hiltunen" userId="3ba0df6f-4160-478d-879d-8482f0bd4b46" providerId="ADAL" clId="{D12240E1-5800-43A5-9F95-C6C5CF4B34E1}" dt="2022-11-02T11:35:08.783" v="976" actId="14100"/>
          <ac:spMkLst>
            <pc:docMk/>
            <pc:sldMk cId="3506955584" sldId="413"/>
            <ac:spMk id="12" creationId="{C8F99277-8340-4081-AE14-43E372EF8614}"/>
          </ac:spMkLst>
        </pc:spChg>
        <pc:picChg chg="add mod">
          <ac:chgData name="Rita Hiltunen" userId="3ba0df6f-4160-478d-879d-8482f0bd4b46" providerId="ADAL" clId="{D12240E1-5800-43A5-9F95-C6C5CF4B34E1}" dt="2022-11-02T11:34:57.322" v="955" actId="1076"/>
          <ac:picMkLst>
            <pc:docMk/>
            <pc:sldMk cId="3506955584" sldId="413"/>
            <ac:picMk id="3" creationId="{E35F7892-0B73-CB61-BE92-C9D92A0BF9DC}"/>
          </ac:picMkLst>
        </pc:picChg>
        <pc:picChg chg="del mod">
          <ac:chgData name="Rita Hiltunen" userId="3ba0df6f-4160-478d-879d-8482f0bd4b46" providerId="ADAL" clId="{D12240E1-5800-43A5-9F95-C6C5CF4B34E1}" dt="2022-11-02T11:32:16.636" v="934" actId="478"/>
          <ac:picMkLst>
            <pc:docMk/>
            <pc:sldMk cId="3506955584" sldId="413"/>
            <ac:picMk id="10" creationId="{7EA375C2-3A08-44D6-B1CC-2527C39C6297}"/>
          </ac:picMkLst>
        </pc:picChg>
        <pc:picChg chg="mod">
          <ac:chgData name="Rita Hiltunen" userId="3ba0df6f-4160-478d-879d-8482f0bd4b46" providerId="ADAL" clId="{D12240E1-5800-43A5-9F95-C6C5CF4B34E1}" dt="2022-11-02T11:32:21.125" v="935" actId="1076"/>
          <ac:picMkLst>
            <pc:docMk/>
            <pc:sldMk cId="3506955584" sldId="413"/>
            <ac:picMk id="13" creationId="{13D17904-B78C-439B-8C32-34051CAA7097}"/>
          </ac:picMkLst>
        </pc:picChg>
      </pc:sldChg>
      <pc:sldChg chg="modSp modAnim">
        <pc:chgData name="Rita Hiltunen" userId="3ba0df6f-4160-478d-879d-8482f0bd4b46" providerId="ADAL" clId="{D12240E1-5800-43A5-9F95-C6C5CF4B34E1}" dt="2022-10-28T08:23:59.666" v="233" actId="113"/>
        <pc:sldMkLst>
          <pc:docMk/>
          <pc:sldMk cId="2590343246" sldId="414"/>
        </pc:sldMkLst>
        <pc:spChg chg="mod">
          <ac:chgData name="Rita Hiltunen" userId="3ba0df6f-4160-478d-879d-8482f0bd4b46" providerId="ADAL" clId="{D12240E1-5800-43A5-9F95-C6C5CF4B34E1}" dt="2022-10-28T08:23:59.666" v="233" actId="113"/>
          <ac:spMkLst>
            <pc:docMk/>
            <pc:sldMk cId="2590343246" sldId="414"/>
            <ac:spMk id="12" creationId="{C8F99277-8340-4081-AE14-43E372EF8614}"/>
          </ac:spMkLst>
        </pc:spChg>
      </pc:sldChg>
      <pc:sldChg chg="modSp mod modAnim">
        <pc:chgData name="Rita Hiltunen" userId="3ba0df6f-4160-478d-879d-8482f0bd4b46" providerId="ADAL" clId="{D12240E1-5800-43A5-9F95-C6C5CF4B34E1}" dt="2022-10-28T08:25:22.893" v="237" actId="113"/>
        <pc:sldMkLst>
          <pc:docMk/>
          <pc:sldMk cId="1523596462" sldId="415"/>
        </pc:sldMkLst>
        <pc:spChg chg="mod">
          <ac:chgData name="Rita Hiltunen" userId="3ba0df6f-4160-478d-879d-8482f0bd4b46" providerId="ADAL" clId="{D12240E1-5800-43A5-9F95-C6C5CF4B34E1}" dt="2022-10-28T08:25:22.893" v="237" actId="113"/>
          <ac:spMkLst>
            <pc:docMk/>
            <pc:sldMk cId="1523596462" sldId="415"/>
            <ac:spMk id="12" creationId="{C8F99277-8340-4081-AE14-43E372EF8614}"/>
          </ac:spMkLst>
        </pc:spChg>
      </pc:sldChg>
      <pc:sldChg chg="addSp modSp mod modAnim">
        <pc:chgData name="Rita Hiltunen" userId="3ba0df6f-4160-478d-879d-8482f0bd4b46" providerId="ADAL" clId="{D12240E1-5800-43A5-9F95-C6C5CF4B34E1}" dt="2022-10-28T08:29:02.996" v="314"/>
        <pc:sldMkLst>
          <pc:docMk/>
          <pc:sldMk cId="1009963390" sldId="416"/>
        </pc:sldMkLst>
        <pc:spChg chg="add mod">
          <ac:chgData name="Rita Hiltunen" userId="3ba0df6f-4160-478d-879d-8482f0bd4b46" providerId="ADAL" clId="{D12240E1-5800-43A5-9F95-C6C5CF4B34E1}" dt="2022-10-28T08:28:05.977" v="290" actId="1076"/>
          <ac:spMkLst>
            <pc:docMk/>
            <pc:sldMk cId="1009963390" sldId="416"/>
            <ac:spMk id="4" creationId="{A3BE5AEE-4868-F1D2-BF7E-7A55083B307F}"/>
          </ac:spMkLst>
        </pc:spChg>
        <pc:spChg chg="add mod">
          <ac:chgData name="Rita Hiltunen" userId="3ba0df6f-4160-478d-879d-8482f0bd4b46" providerId="ADAL" clId="{D12240E1-5800-43A5-9F95-C6C5CF4B34E1}" dt="2022-10-28T08:28:38.938" v="312" actId="20577"/>
          <ac:spMkLst>
            <pc:docMk/>
            <pc:sldMk cId="1009963390" sldId="416"/>
            <ac:spMk id="9" creationId="{D4578C8A-5E57-2EF0-B5C8-ABC92E3B2860}"/>
          </ac:spMkLst>
        </pc:spChg>
        <pc:spChg chg="mod">
          <ac:chgData name="Rita Hiltunen" userId="3ba0df6f-4160-478d-879d-8482f0bd4b46" providerId="ADAL" clId="{D12240E1-5800-43A5-9F95-C6C5CF4B34E1}" dt="2022-10-28T08:27:55.459" v="289" actId="20577"/>
          <ac:spMkLst>
            <pc:docMk/>
            <pc:sldMk cId="1009963390" sldId="416"/>
            <ac:spMk id="12" creationId="{C8F99277-8340-4081-AE14-43E372EF8614}"/>
          </ac:spMkLst>
        </pc:spChg>
      </pc:sldChg>
      <pc:sldChg chg="addSp delSp modSp add mod delAnim modAnim modNotesTx">
        <pc:chgData name="Rita Hiltunen" userId="3ba0df6f-4160-478d-879d-8482f0bd4b46" providerId="ADAL" clId="{D12240E1-5800-43A5-9F95-C6C5CF4B34E1}" dt="2022-11-02T11:18:27.758" v="802" actId="20577"/>
        <pc:sldMkLst>
          <pc:docMk/>
          <pc:sldMk cId="1379023321" sldId="417"/>
        </pc:sldMkLst>
        <pc:spChg chg="mod">
          <ac:chgData name="Rita Hiltunen" userId="3ba0df6f-4160-478d-879d-8482f0bd4b46" providerId="ADAL" clId="{D12240E1-5800-43A5-9F95-C6C5CF4B34E1}" dt="2022-11-02T11:17:03.790" v="668" actId="20577"/>
          <ac:spMkLst>
            <pc:docMk/>
            <pc:sldMk cId="1379023321" sldId="417"/>
            <ac:spMk id="2" creationId="{0389D08A-1C10-4FE0-AA02-0676C5EFB575}"/>
          </ac:spMkLst>
        </pc:spChg>
        <pc:spChg chg="del">
          <ac:chgData name="Rita Hiltunen" userId="3ba0df6f-4160-478d-879d-8482f0bd4b46" providerId="ADAL" clId="{D12240E1-5800-43A5-9F95-C6C5CF4B34E1}" dt="2022-10-28T07:59:29.227" v="77" actId="478"/>
          <ac:spMkLst>
            <pc:docMk/>
            <pc:sldMk cId="1379023321" sldId="417"/>
            <ac:spMk id="6" creationId="{70475A98-7132-4DEC-AE54-3915B45193A5}"/>
          </ac:spMkLst>
        </pc:spChg>
        <pc:spChg chg="mod">
          <ac:chgData name="Rita Hiltunen" userId="3ba0df6f-4160-478d-879d-8482f0bd4b46" providerId="ADAL" clId="{D12240E1-5800-43A5-9F95-C6C5CF4B34E1}" dt="2022-10-28T07:59:29.655" v="78"/>
          <ac:spMkLst>
            <pc:docMk/>
            <pc:sldMk cId="1379023321" sldId="417"/>
            <ac:spMk id="7" creationId="{87B33B3D-E614-55B8-C840-2DC90D4F4474}"/>
          </ac:spMkLst>
        </pc:spChg>
        <pc:spChg chg="del">
          <ac:chgData name="Rita Hiltunen" userId="3ba0df6f-4160-478d-879d-8482f0bd4b46" providerId="ADAL" clId="{D12240E1-5800-43A5-9F95-C6C5CF4B34E1}" dt="2022-10-28T07:59:39.755" v="80" actId="478"/>
          <ac:spMkLst>
            <pc:docMk/>
            <pc:sldMk cId="1379023321" sldId="417"/>
            <ac:spMk id="8" creationId="{54565B9A-0E81-4FC6-BA89-F1A0E7C1DA4C}"/>
          </ac:spMkLst>
        </pc:spChg>
        <pc:spChg chg="mod">
          <ac:chgData name="Rita Hiltunen" userId="3ba0df6f-4160-478d-879d-8482f0bd4b46" providerId="ADAL" clId="{D12240E1-5800-43A5-9F95-C6C5CF4B34E1}" dt="2022-10-28T08:00:25.712" v="93"/>
          <ac:spMkLst>
            <pc:docMk/>
            <pc:sldMk cId="1379023321" sldId="417"/>
            <ac:spMk id="11" creationId="{5D291F79-5BCF-8BF6-42F5-695084D935F1}"/>
          </ac:spMkLst>
        </pc:spChg>
        <pc:spChg chg="mod">
          <ac:chgData name="Rita Hiltunen" userId="3ba0df6f-4160-478d-879d-8482f0bd4b46" providerId="ADAL" clId="{D12240E1-5800-43A5-9F95-C6C5CF4B34E1}" dt="2022-11-02T11:18:27.758" v="802" actId="20577"/>
          <ac:spMkLst>
            <pc:docMk/>
            <pc:sldMk cId="1379023321" sldId="417"/>
            <ac:spMk id="12" creationId="{C8F99277-8340-4081-AE14-43E372EF8614}"/>
          </ac:spMkLst>
        </pc:spChg>
        <pc:grpChg chg="add mod">
          <ac:chgData name="Rita Hiltunen" userId="3ba0df6f-4160-478d-879d-8482f0bd4b46" providerId="ADAL" clId="{D12240E1-5800-43A5-9F95-C6C5CF4B34E1}" dt="2022-10-28T07:59:29.655" v="78"/>
          <ac:grpSpMkLst>
            <pc:docMk/>
            <pc:sldMk cId="1379023321" sldId="417"/>
            <ac:grpSpMk id="3" creationId="{C1F5735B-C72B-68AB-26FE-37B42B70F39A}"/>
          </ac:grpSpMkLst>
        </pc:grpChg>
        <pc:grpChg chg="add mod">
          <ac:chgData name="Rita Hiltunen" userId="3ba0df6f-4160-478d-879d-8482f0bd4b46" providerId="ADAL" clId="{D12240E1-5800-43A5-9F95-C6C5CF4B34E1}" dt="2022-10-28T08:00:32.547" v="96" actId="1076"/>
          <ac:grpSpMkLst>
            <pc:docMk/>
            <pc:sldMk cId="1379023321" sldId="417"/>
            <ac:grpSpMk id="9" creationId="{AC342782-3271-075D-B609-FCC60DC392EA}"/>
          </ac:grpSpMkLst>
        </pc:grpChg>
        <pc:picChg chg="mod">
          <ac:chgData name="Rita Hiltunen" userId="3ba0df6f-4160-478d-879d-8482f0bd4b46" providerId="ADAL" clId="{D12240E1-5800-43A5-9F95-C6C5CF4B34E1}" dt="2022-10-28T07:59:29.655" v="78"/>
          <ac:picMkLst>
            <pc:docMk/>
            <pc:sldMk cId="1379023321" sldId="417"/>
            <ac:picMk id="4" creationId="{FE172D45-4053-D6DF-F4BF-69C16B4E45F7}"/>
          </ac:picMkLst>
        </pc:picChg>
        <pc:picChg chg="del mod">
          <ac:chgData name="Rita Hiltunen" userId="3ba0df6f-4160-478d-879d-8482f0bd4b46" providerId="ADAL" clId="{D12240E1-5800-43A5-9F95-C6C5CF4B34E1}" dt="2022-10-28T08:00:29.388" v="95" actId="478"/>
          <ac:picMkLst>
            <pc:docMk/>
            <pc:sldMk cId="1379023321" sldId="417"/>
            <ac:picMk id="5" creationId="{6D7D6FCA-5DEA-486F-A71C-15191AF288FE}"/>
          </ac:picMkLst>
        </pc:picChg>
        <pc:picChg chg="mod">
          <ac:chgData name="Rita Hiltunen" userId="3ba0df6f-4160-478d-879d-8482f0bd4b46" providerId="ADAL" clId="{D12240E1-5800-43A5-9F95-C6C5CF4B34E1}" dt="2022-10-28T08:00:25.712" v="93"/>
          <ac:picMkLst>
            <pc:docMk/>
            <pc:sldMk cId="1379023321" sldId="417"/>
            <ac:picMk id="10" creationId="{167935DA-724E-6C76-0196-B60855EA3589}"/>
          </ac:picMkLst>
        </pc:picChg>
      </pc:sldChg>
      <pc:sldChg chg="modSp add mod ord modAnim modNotesTx">
        <pc:chgData name="Rita Hiltunen" userId="3ba0df6f-4160-478d-879d-8482f0bd4b46" providerId="ADAL" clId="{D12240E1-5800-43A5-9F95-C6C5CF4B34E1}" dt="2022-11-02T11:50:14.832" v="1046" actId="14826"/>
        <pc:sldMkLst>
          <pc:docMk/>
          <pc:sldMk cId="2882326898" sldId="418"/>
        </pc:sldMkLst>
        <pc:spChg chg="mod">
          <ac:chgData name="Rita Hiltunen" userId="3ba0df6f-4160-478d-879d-8482f0bd4b46" providerId="ADAL" clId="{D12240E1-5800-43A5-9F95-C6C5CF4B34E1}" dt="2022-10-28T08:46:20.313" v="371" actId="20577"/>
          <ac:spMkLst>
            <pc:docMk/>
            <pc:sldMk cId="2882326898" sldId="418"/>
            <ac:spMk id="2" creationId="{0389D08A-1C10-4FE0-AA02-0676C5EFB575}"/>
          </ac:spMkLst>
        </pc:spChg>
        <pc:spChg chg="mod">
          <ac:chgData name="Rita Hiltunen" userId="3ba0df6f-4160-478d-879d-8482f0bd4b46" providerId="ADAL" clId="{D12240E1-5800-43A5-9F95-C6C5CF4B34E1}" dt="2022-11-02T11:50:14.832" v="1046" actId="14826"/>
          <ac:spMkLst>
            <pc:docMk/>
            <pc:sldMk cId="2882326898" sldId="418"/>
            <ac:spMk id="16" creationId="{5B9E416E-036E-4F33-8739-29077FE903F5}"/>
          </ac:spMkLst>
        </pc:spChg>
      </pc:sldChg>
      <pc:sldChg chg="addSp delSp modSp add mod ord modAnim modNotesTx">
        <pc:chgData name="Rita Hiltunen" userId="3ba0df6f-4160-478d-879d-8482f0bd4b46" providerId="ADAL" clId="{D12240E1-5800-43A5-9F95-C6C5CF4B34E1}" dt="2022-11-02T11:22:48.683" v="810" actId="478"/>
        <pc:sldMkLst>
          <pc:docMk/>
          <pc:sldMk cId="1964765788" sldId="419"/>
        </pc:sldMkLst>
        <pc:spChg chg="ord">
          <ac:chgData name="Rita Hiltunen" userId="3ba0df6f-4160-478d-879d-8482f0bd4b46" providerId="ADAL" clId="{D12240E1-5800-43A5-9F95-C6C5CF4B34E1}" dt="2022-10-28T08:51:26.627" v="420" actId="166"/>
          <ac:spMkLst>
            <pc:docMk/>
            <pc:sldMk cId="1964765788" sldId="419"/>
            <ac:spMk id="11" creationId="{2C4D525B-BE26-4752-A089-DD9DFFF4F07A}"/>
          </ac:spMkLst>
        </pc:spChg>
        <pc:picChg chg="add del mod">
          <ac:chgData name="Rita Hiltunen" userId="3ba0df6f-4160-478d-879d-8482f0bd4b46" providerId="ADAL" clId="{D12240E1-5800-43A5-9F95-C6C5CF4B34E1}" dt="2022-11-02T11:22:48.683" v="810" actId="478"/>
          <ac:picMkLst>
            <pc:docMk/>
            <pc:sldMk cId="1964765788" sldId="419"/>
            <ac:picMk id="1026" creationId="{2AD7ECC5-5DA8-01BE-E01D-F8B9595111DB}"/>
          </ac:picMkLst>
        </pc:picChg>
      </pc:sldChg>
      <pc:sldChg chg="add del ord">
        <pc:chgData name="Rita Hiltunen" userId="3ba0df6f-4160-478d-879d-8482f0bd4b46" providerId="ADAL" clId="{D12240E1-5800-43A5-9F95-C6C5CF4B34E1}" dt="2022-10-28T09:11:01.056" v="511" actId="47"/>
        <pc:sldMkLst>
          <pc:docMk/>
          <pc:sldMk cId="3283702727" sldId="420"/>
        </pc:sldMkLst>
      </pc:sldChg>
      <pc:sldChg chg="addSp delSp modSp add mod ord modAnim modNotesTx">
        <pc:chgData name="Rita Hiltunen" userId="3ba0df6f-4160-478d-879d-8482f0bd4b46" providerId="ADAL" clId="{D12240E1-5800-43A5-9F95-C6C5CF4B34E1}" dt="2022-11-02T11:36:26.514" v="979" actId="14826"/>
        <pc:sldMkLst>
          <pc:docMk/>
          <pc:sldMk cId="4014654037" sldId="421"/>
        </pc:sldMkLst>
        <pc:spChg chg="ord">
          <ac:chgData name="Rita Hiltunen" userId="3ba0df6f-4160-478d-879d-8482f0bd4b46" providerId="ADAL" clId="{D12240E1-5800-43A5-9F95-C6C5CF4B34E1}" dt="2022-10-28T09:05:39.653" v="486" actId="166"/>
          <ac:spMkLst>
            <pc:docMk/>
            <pc:sldMk cId="4014654037" sldId="421"/>
            <ac:spMk id="9" creationId="{012C109A-4589-44F4-BEBA-DB2962A247A0}"/>
          </ac:spMkLst>
        </pc:spChg>
        <pc:spChg chg="mod">
          <ac:chgData name="Rita Hiltunen" userId="3ba0df6f-4160-478d-879d-8482f0bd4b46" providerId="ADAL" clId="{D12240E1-5800-43A5-9F95-C6C5CF4B34E1}" dt="2022-11-02T11:36:26.514" v="979" actId="14826"/>
          <ac:spMkLst>
            <pc:docMk/>
            <pc:sldMk cId="4014654037" sldId="421"/>
            <ac:spMk id="16" creationId="{5B9E416E-036E-4F33-8739-29077FE903F5}"/>
          </ac:spMkLst>
        </pc:spChg>
        <pc:picChg chg="add del mod modCrop">
          <ac:chgData name="Rita Hiltunen" userId="3ba0df6f-4160-478d-879d-8482f0bd4b46" providerId="ADAL" clId="{D12240E1-5800-43A5-9F95-C6C5CF4B34E1}" dt="2022-11-02T11:30:37.068" v="929" actId="478"/>
          <ac:picMkLst>
            <pc:docMk/>
            <pc:sldMk cId="4014654037" sldId="421"/>
            <ac:picMk id="3" creationId="{7DC4E745-28E7-484C-1224-B355FB510BD1}"/>
          </ac:picMkLst>
        </pc:picChg>
      </pc:sldChg>
      <pc:sldChg chg="modSp add mod ord modAnim modNotesTx">
        <pc:chgData name="Rita Hiltunen" userId="3ba0df6f-4160-478d-879d-8482f0bd4b46" providerId="ADAL" clId="{D12240E1-5800-43A5-9F95-C6C5CF4B34E1}" dt="2022-11-02T11:46:29.757" v="980" actId="14826"/>
        <pc:sldMkLst>
          <pc:docMk/>
          <pc:sldMk cId="1852965479" sldId="422"/>
        </pc:sldMkLst>
        <pc:spChg chg="ord">
          <ac:chgData name="Rita Hiltunen" userId="3ba0df6f-4160-478d-879d-8482f0bd4b46" providerId="ADAL" clId="{D12240E1-5800-43A5-9F95-C6C5CF4B34E1}" dt="2022-10-28T09:06:31.397" v="502" actId="166"/>
          <ac:spMkLst>
            <pc:docMk/>
            <pc:sldMk cId="1852965479" sldId="422"/>
            <ac:spMk id="15" creationId="{C277BD2D-9B6E-4C26-BBFC-A4581228B35B}"/>
          </ac:spMkLst>
        </pc:spChg>
        <pc:spChg chg="mod">
          <ac:chgData name="Rita Hiltunen" userId="3ba0df6f-4160-478d-879d-8482f0bd4b46" providerId="ADAL" clId="{D12240E1-5800-43A5-9F95-C6C5CF4B34E1}" dt="2022-11-02T11:46:29.757" v="980" actId="14826"/>
          <ac:spMkLst>
            <pc:docMk/>
            <pc:sldMk cId="1852965479" sldId="422"/>
            <ac:spMk id="16" creationId="{5B9E416E-036E-4F33-8739-29077FE903F5}"/>
          </ac:spMkLst>
        </pc:spChg>
      </pc:sldChg>
      <pc:sldChg chg="modSp add mod ord modAnim">
        <pc:chgData name="Rita Hiltunen" userId="3ba0df6f-4160-478d-879d-8482f0bd4b46" providerId="ADAL" clId="{D12240E1-5800-43A5-9F95-C6C5CF4B34E1}" dt="2022-11-02T11:49:15.813" v="1013" actId="14826"/>
        <pc:sldMkLst>
          <pc:docMk/>
          <pc:sldMk cId="1336739919" sldId="423"/>
        </pc:sldMkLst>
        <pc:spChg chg="mod ord">
          <ac:chgData name="Rita Hiltunen" userId="3ba0df6f-4160-478d-879d-8482f0bd4b46" providerId="ADAL" clId="{D12240E1-5800-43A5-9F95-C6C5CF4B34E1}" dt="2022-11-02T11:49:15.813" v="1013" actId="14826"/>
          <ac:spMkLst>
            <pc:docMk/>
            <pc:sldMk cId="1336739919" sldId="423"/>
            <ac:spMk id="16" creationId="{5B9E416E-036E-4F33-8739-29077FE903F5}"/>
          </ac:spMkLst>
        </pc:spChg>
      </pc:sldChg>
    </pc:docChg>
  </pc:docChgLst>
  <pc:docChgLst>
    <pc:chgData name="Johanna Kuittinen" userId="a63d62df-fcfb-45c0-9f98-cbab8e1e414f" providerId="ADAL" clId="{846506FC-31A0-4214-BF57-B80EA6C89D59}"/>
    <pc:docChg chg="modSld">
      <pc:chgData name="Johanna Kuittinen" userId="a63d62df-fcfb-45c0-9f98-cbab8e1e414f" providerId="ADAL" clId="{846506FC-31A0-4214-BF57-B80EA6C89D59}" dt="2022-10-28T08:07:52.605" v="26" actId="1036"/>
      <pc:docMkLst>
        <pc:docMk/>
      </pc:docMkLst>
      <pc:sldChg chg="modAnim">
        <pc:chgData name="Johanna Kuittinen" userId="a63d62df-fcfb-45c0-9f98-cbab8e1e414f" providerId="ADAL" clId="{846506FC-31A0-4214-BF57-B80EA6C89D59}" dt="2022-10-28T07:28:55.059" v="1"/>
        <pc:sldMkLst>
          <pc:docMk/>
          <pc:sldMk cId="3430403574" sldId="386"/>
        </pc:sldMkLst>
      </pc:sldChg>
      <pc:sldChg chg="modSp mod">
        <pc:chgData name="Johanna Kuittinen" userId="a63d62df-fcfb-45c0-9f98-cbab8e1e414f" providerId="ADAL" clId="{846506FC-31A0-4214-BF57-B80EA6C89D59}" dt="2022-10-28T07:32:45.960" v="5" actId="20577"/>
        <pc:sldMkLst>
          <pc:docMk/>
          <pc:sldMk cId="3185114652" sldId="389"/>
        </pc:sldMkLst>
        <pc:spChg chg="mod">
          <ac:chgData name="Johanna Kuittinen" userId="a63d62df-fcfb-45c0-9f98-cbab8e1e414f" providerId="ADAL" clId="{846506FC-31A0-4214-BF57-B80EA6C89D59}" dt="2022-10-28T07:32:45.960" v="5" actId="20577"/>
          <ac:spMkLst>
            <pc:docMk/>
            <pc:sldMk cId="3185114652" sldId="389"/>
            <ac:spMk id="16" creationId="{CF1304CB-0413-4FA4-8EFC-B4491215A36F}"/>
          </ac:spMkLst>
        </pc:spChg>
      </pc:sldChg>
      <pc:sldChg chg="modSp mod">
        <pc:chgData name="Johanna Kuittinen" userId="a63d62df-fcfb-45c0-9f98-cbab8e1e414f" providerId="ADAL" clId="{846506FC-31A0-4214-BF57-B80EA6C89D59}" dt="2022-10-28T08:07:52.605" v="26" actId="1036"/>
        <pc:sldMkLst>
          <pc:docMk/>
          <pc:sldMk cId="538644117" sldId="396"/>
        </pc:sldMkLst>
        <pc:spChg chg="mod">
          <ac:chgData name="Johanna Kuittinen" userId="a63d62df-fcfb-45c0-9f98-cbab8e1e414f" providerId="ADAL" clId="{846506FC-31A0-4214-BF57-B80EA6C89D59}" dt="2022-10-28T08:07:52.605" v="26" actId="1036"/>
          <ac:spMkLst>
            <pc:docMk/>
            <pc:sldMk cId="538644117" sldId="396"/>
            <ac:spMk id="7" creationId="{01312032-9222-0128-9583-7E6D5BB9D181}"/>
          </ac:spMkLst>
        </pc:spChg>
        <pc:grpChg chg="mod">
          <ac:chgData name="Johanna Kuittinen" userId="a63d62df-fcfb-45c0-9f98-cbab8e1e414f" providerId="ADAL" clId="{846506FC-31A0-4214-BF57-B80EA6C89D59}" dt="2022-10-28T08:07:30.901" v="14" actId="1076"/>
          <ac:grpSpMkLst>
            <pc:docMk/>
            <pc:sldMk cId="538644117" sldId="396"/>
            <ac:grpSpMk id="4" creationId="{81895323-F684-0425-7244-C3FD93C80FF6}"/>
          </ac:grpSpMkLst>
        </pc:grpChg>
        <pc:picChg chg="mod">
          <ac:chgData name="Johanna Kuittinen" userId="a63d62df-fcfb-45c0-9f98-cbab8e1e414f" providerId="ADAL" clId="{846506FC-31A0-4214-BF57-B80EA6C89D59}" dt="2022-10-28T08:07:04.886" v="8" actId="688"/>
          <ac:picMkLst>
            <pc:docMk/>
            <pc:sldMk cId="538644117" sldId="396"/>
            <ac:picMk id="5" creationId="{B6AD05CA-0BEC-E6A6-F142-4737426D02E6}"/>
          </ac:picMkLst>
        </pc:picChg>
      </pc:sldChg>
      <pc:sldChg chg="modSp mod">
        <pc:chgData name="Johanna Kuittinen" userId="a63d62df-fcfb-45c0-9f98-cbab8e1e414f" providerId="ADAL" clId="{846506FC-31A0-4214-BF57-B80EA6C89D59}" dt="2022-10-28T07:49:24.607" v="6" actId="20577"/>
        <pc:sldMkLst>
          <pc:docMk/>
          <pc:sldMk cId="2341057832" sldId="401"/>
        </pc:sldMkLst>
        <pc:spChg chg="mod">
          <ac:chgData name="Johanna Kuittinen" userId="a63d62df-fcfb-45c0-9f98-cbab8e1e414f" providerId="ADAL" clId="{846506FC-31A0-4214-BF57-B80EA6C89D59}" dt="2022-10-28T07:49:24.607" v="6" actId="20577"/>
          <ac:spMkLst>
            <pc:docMk/>
            <pc:sldMk cId="2341057832" sldId="401"/>
            <ac:spMk id="16" creationId="{D5FBB89F-4D79-497B-A4D3-0DAD3AFC171A}"/>
          </ac:spMkLst>
        </pc:spChg>
      </pc:sldChg>
    </pc:docChg>
  </pc:docChgLst>
  <pc:docChgLst>
    <pc:chgData name="Rita Hiltunen" userId="S::rita.hiltunen@spek.fi::3ba0df6f-4160-478d-879d-8482f0bd4b46" providerId="AD" clId="Web-{3AB35F4C-0D1D-460F-3264-E97EF8D7CFE8}"/>
    <pc:docChg chg="modSld">
      <pc:chgData name="Rita Hiltunen" userId="S::rita.hiltunen@spek.fi::3ba0df6f-4160-478d-879d-8482f0bd4b46" providerId="AD" clId="Web-{3AB35F4C-0D1D-460F-3264-E97EF8D7CFE8}" dt="2022-11-02T11:09:06.968" v="51"/>
      <pc:docMkLst>
        <pc:docMk/>
      </pc:docMkLst>
      <pc:sldChg chg="addSp delSp modSp addAnim delAnim">
        <pc:chgData name="Rita Hiltunen" userId="S::rita.hiltunen@spek.fi::3ba0df6f-4160-478d-879d-8482f0bd4b46" providerId="AD" clId="Web-{3AB35F4C-0D1D-460F-3264-E97EF8D7CFE8}" dt="2022-11-02T11:06:03.153" v="47" actId="20577"/>
        <pc:sldMkLst>
          <pc:docMk/>
          <pc:sldMk cId="1175068576" sldId="390"/>
        </pc:sldMkLst>
        <pc:spChg chg="mod">
          <ac:chgData name="Rita Hiltunen" userId="S::rita.hiltunen@spek.fi::3ba0df6f-4160-478d-879d-8482f0bd4b46" providerId="AD" clId="Web-{3AB35F4C-0D1D-460F-3264-E97EF8D7CFE8}" dt="2022-11-02T11:06:03.153" v="47" actId="20577"/>
          <ac:spMkLst>
            <pc:docMk/>
            <pc:sldMk cId="1175068576" sldId="390"/>
            <ac:spMk id="24" creationId="{6501698A-B841-4181-A771-CCEDFC50F937}"/>
          </ac:spMkLst>
        </pc:spChg>
        <pc:picChg chg="add mod">
          <ac:chgData name="Rita Hiltunen" userId="S::rita.hiltunen@spek.fi::3ba0df6f-4160-478d-879d-8482f0bd4b46" providerId="AD" clId="Web-{3AB35F4C-0D1D-460F-3264-E97EF8D7CFE8}" dt="2022-11-02T11:04:49.140" v="30" actId="1076"/>
          <ac:picMkLst>
            <pc:docMk/>
            <pc:sldMk cId="1175068576" sldId="390"/>
            <ac:picMk id="2" creationId="{D105FF1E-EDA9-9CC5-C9A3-E2334ECE4638}"/>
          </ac:picMkLst>
        </pc:picChg>
        <pc:picChg chg="add del mod">
          <ac:chgData name="Rita Hiltunen" userId="S::rita.hiltunen@spek.fi::3ba0df6f-4160-478d-879d-8482f0bd4b46" providerId="AD" clId="Web-{3AB35F4C-0D1D-460F-3264-E97EF8D7CFE8}" dt="2022-11-02T11:05:22.277" v="35"/>
          <ac:picMkLst>
            <pc:docMk/>
            <pc:sldMk cId="1175068576" sldId="390"/>
            <ac:picMk id="3" creationId="{D21F5931-919B-7F25-43CA-3C4227835002}"/>
          </ac:picMkLst>
        </pc:picChg>
      </pc:sldChg>
      <pc:sldChg chg="delSp modSp delAnim">
        <pc:chgData name="Rita Hiltunen" userId="S::rita.hiltunen@spek.fi::3ba0df6f-4160-478d-879d-8482f0bd4b46" providerId="AD" clId="Web-{3AB35F4C-0D1D-460F-3264-E97EF8D7CFE8}" dt="2022-11-02T11:00:43.648" v="5" actId="1076"/>
        <pc:sldMkLst>
          <pc:docMk/>
          <pc:sldMk cId="538644117" sldId="396"/>
        </pc:sldMkLst>
        <pc:spChg chg="mod">
          <ac:chgData name="Rita Hiltunen" userId="S::rita.hiltunen@spek.fi::3ba0df6f-4160-478d-879d-8482f0bd4b46" providerId="AD" clId="Web-{3AB35F4C-0D1D-460F-3264-E97EF8D7CFE8}" dt="2022-11-02T11:00:35.960" v="3" actId="20577"/>
          <ac:spMkLst>
            <pc:docMk/>
            <pc:sldMk cId="538644117" sldId="396"/>
            <ac:spMk id="12" creationId="{C8F99277-8340-4081-AE14-43E372EF8614}"/>
          </ac:spMkLst>
        </pc:spChg>
        <pc:picChg chg="mod">
          <ac:chgData name="Rita Hiltunen" userId="S::rita.hiltunen@spek.fi::3ba0df6f-4160-478d-879d-8482f0bd4b46" providerId="AD" clId="Web-{3AB35F4C-0D1D-460F-3264-E97EF8D7CFE8}" dt="2022-11-02T11:00:43.648" v="5" actId="1076"/>
          <ac:picMkLst>
            <pc:docMk/>
            <pc:sldMk cId="538644117" sldId="396"/>
            <ac:picMk id="6" creationId="{C8D0E68F-C1F9-4202-80A8-1B3336D9E520}"/>
          </ac:picMkLst>
        </pc:picChg>
        <pc:picChg chg="del">
          <ac:chgData name="Rita Hiltunen" userId="S::rita.hiltunen@spek.fi::3ba0df6f-4160-478d-879d-8482f0bd4b46" providerId="AD" clId="Web-{3AB35F4C-0D1D-460F-3264-E97EF8D7CFE8}" dt="2022-11-02T11:00:24.476" v="0"/>
          <ac:picMkLst>
            <pc:docMk/>
            <pc:sldMk cId="538644117" sldId="396"/>
            <ac:picMk id="13" creationId="{13D17904-B78C-439B-8C32-34051CAA7097}"/>
          </ac:picMkLst>
        </pc:picChg>
      </pc:sldChg>
      <pc:sldChg chg="addSp delSp modSp">
        <pc:chgData name="Rita Hiltunen" userId="S::rita.hiltunen@spek.fi::3ba0df6f-4160-478d-879d-8482f0bd4b46" providerId="AD" clId="Web-{3AB35F4C-0D1D-460F-3264-E97EF8D7CFE8}" dt="2022-11-02T11:09:06.968" v="51"/>
        <pc:sldMkLst>
          <pc:docMk/>
          <pc:sldMk cId="1964765788" sldId="419"/>
        </pc:sldMkLst>
        <pc:picChg chg="add del mod modCrop">
          <ac:chgData name="Rita Hiltunen" userId="S::rita.hiltunen@spek.fi::3ba0df6f-4160-478d-879d-8482f0bd4b46" providerId="AD" clId="Web-{3AB35F4C-0D1D-460F-3264-E97EF8D7CFE8}" dt="2022-11-02T11:09:06.968" v="51"/>
          <ac:picMkLst>
            <pc:docMk/>
            <pc:sldMk cId="1964765788" sldId="419"/>
            <ac:picMk id="3" creationId="{AD2D78A7-AF40-8950-7EF3-E5FCA32EFCD4}"/>
          </ac:picMkLst>
        </pc:picChg>
      </pc:sldChg>
    </pc:docChg>
  </pc:docChgLst>
  <pc:docChgLst>
    <pc:chgData name="Rita Hiltunen" userId="S::rita.hiltunen@spek.fi::3ba0df6f-4160-478d-879d-8482f0bd4b46" providerId="AD" clId="Web-{7C5AC9BF-B1F5-4960-BDC4-D400734D5B1C}"/>
    <pc:docChg chg="modSld">
      <pc:chgData name="Rita Hiltunen" userId="S::rita.hiltunen@spek.fi::3ba0df6f-4160-478d-879d-8482f0bd4b46" providerId="AD" clId="Web-{7C5AC9BF-B1F5-4960-BDC4-D400734D5B1C}" dt="2022-11-08T16:32:21.775" v="7"/>
      <pc:docMkLst>
        <pc:docMk/>
      </pc:docMkLst>
      <pc:sldChg chg="addSp delSp modSp">
        <pc:chgData name="Rita Hiltunen" userId="S::rita.hiltunen@spek.fi::3ba0df6f-4160-478d-879d-8482f0bd4b46" providerId="AD" clId="Web-{7C5AC9BF-B1F5-4960-BDC4-D400734D5B1C}" dt="2022-11-08T16:32:21.775" v="7"/>
        <pc:sldMkLst>
          <pc:docMk/>
          <pc:sldMk cId="3278283399" sldId="372"/>
        </pc:sldMkLst>
        <pc:grpChg chg="del">
          <ac:chgData name="Rita Hiltunen" userId="S::rita.hiltunen@spek.fi::3ba0df6f-4160-478d-879d-8482f0bd4b46" providerId="AD" clId="Web-{7C5AC9BF-B1F5-4960-BDC4-D400734D5B1C}" dt="2022-11-08T16:31:59.603" v="0"/>
          <ac:grpSpMkLst>
            <pc:docMk/>
            <pc:sldMk cId="3278283399" sldId="372"/>
            <ac:grpSpMk id="25" creationId="{59CEE42F-11FC-4A1C-B8D4-FEE65450DF99}"/>
          </ac:grpSpMkLst>
        </pc:grpChg>
        <pc:picChg chg="add del mod">
          <ac:chgData name="Rita Hiltunen" userId="S::rita.hiltunen@spek.fi::3ba0df6f-4160-478d-879d-8482f0bd4b46" providerId="AD" clId="Web-{7C5AC9BF-B1F5-4960-BDC4-D400734D5B1C}" dt="2022-11-08T16:32:12.541" v="4"/>
          <ac:picMkLst>
            <pc:docMk/>
            <pc:sldMk cId="3278283399" sldId="372"/>
            <ac:picMk id="2" creationId="{53B1026E-0B4B-5844-956E-7A7000C232AE}"/>
          </ac:picMkLst>
        </pc:picChg>
        <pc:picChg chg="add del mod">
          <ac:chgData name="Rita Hiltunen" userId="S::rita.hiltunen@spek.fi::3ba0df6f-4160-478d-879d-8482f0bd4b46" providerId="AD" clId="Web-{7C5AC9BF-B1F5-4960-BDC4-D400734D5B1C}" dt="2022-11-08T16:32:21.775" v="7"/>
          <ac:picMkLst>
            <pc:docMk/>
            <pc:sldMk cId="3278283399" sldId="372"/>
            <ac:picMk id="5" creationId="{4E0D8A39-0126-197F-1DD0-5A8DB8FF78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9907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mi.f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inlex.fi/fi/laki/ajantasa/2011/20110379%23L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r>
              <a:rPr lang="en-gb" sz="900" b="0"/>
              <a:t>Go over the theme of the class </a:t>
            </a:r>
          </a:p>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r>
              <a:rPr lang="en-gb" sz="900" b="0"/>
              <a:t>Go over the learning objectives that you should know after the class.</a:t>
            </a:r>
          </a:p>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r>
              <a:rPr lang="en-gb" b="0"/>
              <a:t>Next topic to study: 1. Most common causes of fires.</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952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457200" lvl="1" indent="0" algn="l" rtl="0">
              <a:lnSpc>
                <a:spcPct val="100000"/>
              </a:lnSpc>
              <a:spcBef>
                <a:spcPts val="0"/>
              </a:spcBef>
              <a:spcAft>
                <a:spcPts val="0"/>
              </a:spcAft>
              <a:buClr>
                <a:schemeClr val="dk1"/>
              </a:buClr>
              <a:buSzPts val="1200"/>
              <a:buFont typeface="Arial"/>
              <a:buNone/>
            </a:pPr>
            <a:r>
              <a:rPr lang="en-gb" sz="900" b="1" i="0">
                <a:solidFill>
                  <a:schemeClr val="dk1"/>
                </a:solidFill>
                <a:latin typeface="Calibri"/>
                <a:ea typeface="Calibri"/>
                <a:cs typeface="Calibri"/>
                <a:sym typeface="Calibri"/>
              </a:rPr>
              <a:t>Answer: Untidiness</a:t>
            </a:r>
            <a:br>
              <a:rPr lang="fi-FI" sz="900" b="0" i="0" dirty="0">
                <a:solidFill>
                  <a:schemeClr val="dk1"/>
                </a:solidFill>
                <a:latin typeface="Calibri"/>
                <a:ea typeface="Calibri"/>
                <a:cs typeface="Calibri"/>
                <a:sym typeface="Calibri"/>
              </a:rPr>
            </a:br>
            <a:r>
              <a:rPr lang="en-gb" sz="900" b="0" i="0">
                <a:solidFill>
                  <a:schemeClr val="dk1"/>
                </a:solidFill>
                <a:latin typeface="Calibri"/>
                <a:ea typeface="Calibri"/>
                <a:cs typeface="Calibri"/>
                <a:sym typeface="Calibri"/>
              </a:rPr>
              <a:t>Maintaining good order and tidiness and storing flammable items correctly help prevent fires.</a:t>
            </a:r>
          </a:p>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704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b="1" i="0">
                <a:solidFill>
                  <a:schemeClr val="dk1"/>
                </a:solidFill>
                <a:latin typeface="Calibri"/>
                <a:ea typeface="Calibri"/>
                <a:cs typeface="Calibri"/>
                <a:sym typeface="Calibri"/>
              </a:rPr>
              <a:t>Answer: Heat and dryness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b="0" i="0">
                <a:solidFill>
                  <a:schemeClr val="dk1"/>
                </a:solidFill>
                <a:latin typeface="Calibri"/>
                <a:ea typeface="Calibri"/>
                <a:cs typeface="Calibri"/>
                <a:sym typeface="Calibri"/>
              </a:rPr>
              <a:t>A campfire or other open fire may not be lighted if risk of forest fire, grass fire or other fire is apparent. Such a situation may arise from dry or windy conditions, for example.</a:t>
            </a:r>
            <a:endParaRPr lang="fi-FI" sz="900" b="0" i="0" dirty="0">
              <a:solidFill>
                <a:schemeClr val="dk1"/>
              </a:solidFill>
              <a:latin typeface="Calibri"/>
              <a:ea typeface="Calibri"/>
              <a:cs typeface="Calibri"/>
            </a:endParaRPr>
          </a:p>
          <a:p>
            <a:pPr rtl="0">
              <a:defRPr/>
            </a:pPr>
            <a:r>
              <a:rPr lang="en-gb" sz="900" b="0" i="0">
                <a:solidFill>
                  <a:schemeClr val="dk1"/>
                </a:solidFill>
                <a:latin typeface="Calibri"/>
                <a:ea typeface="Calibri"/>
                <a:cs typeface="Calibri"/>
                <a:sym typeface="Calibri"/>
              </a:rPr>
              <a:t>A forest or grass fire warning may be issued for the area. During the warning, it is prohibited to light campfires or other open fires.</a:t>
            </a:r>
            <a:r>
              <a:rPr lang="en-gb"/>
              <a:t> </a:t>
            </a:r>
          </a:p>
          <a:p>
            <a:pPr rtl="0"/>
            <a:endParaRPr lang="fi-FI" b="1" dirty="0"/>
          </a:p>
          <a:p>
            <a:pPr rtl="0"/>
            <a:r>
              <a:rPr lang="en-gb" b="1"/>
              <a:t>Forest fire warning warns when terrain is dry</a:t>
            </a:r>
          </a:p>
          <a:p>
            <a:pPr rtl="0"/>
            <a:r>
              <a:rPr lang="en-gb"/>
              <a:t>The Finnish Meteorological Institute issues a forest fire warning when conditions in the forest are dry. Lighting open fires is not permitted while a warning is issued.</a:t>
            </a:r>
          </a:p>
          <a:p>
            <a:pPr rtl="0"/>
            <a:endParaRPr lang="fi-FI" dirty="0"/>
          </a:p>
          <a:p>
            <a:pPr rtl="0"/>
            <a:r>
              <a:rPr lang="en-gb">
                <a:hlinkClick r:id="rId3"/>
              </a:rPr>
              <a:t>www.fmi.fi</a:t>
            </a:r>
            <a:r>
              <a:rPr lang="en-gb"/>
              <a:t> for information about warnings.</a:t>
            </a:r>
          </a:p>
          <a:p>
            <a:pPr rtl="0"/>
            <a:endParaRPr lang="fi-FI" dirty="0"/>
          </a:p>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28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383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Rescue Act</a:t>
            </a:r>
          </a:p>
          <a:p>
            <a:pPr marL="0" marR="0" lvl="0" indent="0" algn="l" rtl="0">
              <a:lnSpc>
                <a:spcPct val="100000"/>
              </a:lnSpc>
              <a:spcBef>
                <a:spcPts val="0"/>
              </a:spcBef>
              <a:spcAft>
                <a:spcPts val="0"/>
              </a:spcAft>
              <a:buClr>
                <a:schemeClr val="dk1"/>
              </a:buClr>
              <a:buSzPts val="1200"/>
              <a:buFont typeface="Calibri"/>
              <a:buNone/>
            </a:pPr>
            <a:r>
              <a:t>Section 2 of the Rescue Act refers to the general obligations which insofar as lives of the young are concerned in particular relate to the </a:t>
            </a:r>
            <a:r>
              <a:rPr lang="en-gb" sz="1200" b="1"/>
              <a:t>duty to be careful and </a:t>
            </a:r>
            <a:r>
              <a:rPr lang="fi-fi" sz="1200" b="1"/>
              <a:t>care when handling fire. </a:t>
            </a:r>
            <a:r>
              <a:t> </a:t>
            </a:r>
          </a:p>
          <a:p>
            <a:pPr marL="0" lvl="0" indent="0" algn="l" rtl="0">
              <a:lnSpc>
                <a:spcPct val="100000"/>
              </a:lnSpc>
              <a:spcBef>
                <a:spcPts val="360"/>
              </a:spcBef>
              <a:spcAft>
                <a:spcPts val="0"/>
              </a:spcAft>
              <a:buClr>
                <a:schemeClr val="dk1"/>
              </a:buClr>
              <a:buSzPts val="1400"/>
              <a:buFont typeface="Calibri"/>
              <a:buNone/>
            </a:pPr>
            <a:r>
              <a:rPr lang="en-gb" sz="1200"/>
              <a:t>It is important to understand that</a:t>
            </a:r>
            <a:r>
              <a:rPr lang="en-gb" sz="1200" b="1"/>
              <a:t> prevention of danger situations</a:t>
            </a:r>
            <a:r>
              <a:rPr lang="fi-fi" sz="1200" b="1"/>
              <a:t> and accidents is everyone’s obligation.</a:t>
            </a:r>
          </a:p>
          <a:p>
            <a:pPr marL="0" lvl="0" indent="0" algn="l" rtl="0">
              <a:lnSpc>
                <a:spcPct val="100000"/>
              </a:lnSpc>
              <a:spcBef>
                <a:spcPts val="360"/>
              </a:spcBef>
              <a:spcAft>
                <a:spcPts val="0"/>
              </a:spcAft>
              <a:buClr>
                <a:schemeClr val="dk1"/>
              </a:buClr>
              <a:buSzPts val="1400"/>
              <a:buFont typeface="Calibri"/>
              <a:buNone/>
            </a:pPr>
            <a:r>
              <a:rPr lang="en-gb" sz="1200"/>
              <a:t>Even though the legal requirement is to be careful and intervene in danger situations, it is important to understand that taking care of one’s own and everyone else’s safety is in the interest of everybody. </a:t>
            </a:r>
          </a:p>
          <a:p>
            <a:pPr marL="0" lvl="0" indent="0" algn="l" rtl="0">
              <a:lnSpc>
                <a:spcPct val="100000"/>
              </a:lnSpc>
              <a:spcBef>
                <a:spcPts val="360"/>
              </a:spcBef>
              <a:spcAft>
                <a:spcPts val="0"/>
              </a:spcAft>
              <a:buClr>
                <a:schemeClr val="dk1"/>
              </a:buClr>
              <a:buSzPts val="1400"/>
              <a:buFont typeface="Calibri"/>
              <a:buNone/>
            </a:pPr>
            <a:endParaRPr lang="fi-FI" sz="1200" dirty="0"/>
          </a:p>
          <a:p>
            <a:pPr marL="0" lvl="0" indent="0" algn="l" rtl="0">
              <a:lnSpc>
                <a:spcPct val="100000"/>
              </a:lnSpc>
              <a:spcBef>
                <a:spcPts val="360"/>
              </a:spcBef>
              <a:spcAft>
                <a:spcPts val="0"/>
              </a:spcAft>
              <a:buClr>
                <a:schemeClr val="dk1"/>
              </a:buClr>
              <a:buSzPts val="1400"/>
              <a:buFont typeface="Calibri"/>
              <a:buNone/>
            </a:pPr>
            <a:r>
              <a:rPr lang="en-gb" sz="1200"/>
              <a:t>Link to the Rescue Act: </a:t>
            </a:r>
            <a:r>
              <a:rPr lang="en-gb" sz="1200" u="sng">
                <a:solidFill>
                  <a:schemeClr val="hlink"/>
                </a:solidFill>
                <a:hlinkClick r:id="rId3"/>
              </a:rPr>
              <a:t>http://www.finlex.fi/fi/laki/ajantasa/2011/20110379#L2</a:t>
            </a:r>
            <a:r>
              <a:rPr lang="en-gb" sz="1200" u="sng"/>
              <a:t>.</a:t>
            </a:r>
            <a:r>
              <a:rPr lang="en-gb" sz="1200"/>
              <a:t> </a:t>
            </a:r>
          </a:p>
          <a:p>
            <a:pPr marL="0" lvl="0" indent="0" algn="l" rtl="0">
              <a:lnSpc>
                <a:spcPct val="100000"/>
              </a:lnSpc>
              <a:spcBef>
                <a:spcPts val="360"/>
              </a:spcBef>
              <a:spcAft>
                <a:spcPts val="0"/>
              </a:spcAft>
              <a:buClr>
                <a:schemeClr val="dk1"/>
              </a:buClr>
              <a:buSzPts val="1400"/>
              <a:buFont typeface="Calibri"/>
              <a:buNone/>
            </a:pPr>
            <a:endParaRPr lang="fi-FI" sz="1200" dirty="0"/>
          </a:p>
          <a:p>
            <a:pPr marL="0" lvl="0" indent="0" algn="l" rtl="0">
              <a:lnSpc>
                <a:spcPct val="100000"/>
              </a:lnSpc>
              <a:spcBef>
                <a:spcPts val="360"/>
              </a:spcBef>
              <a:spcAft>
                <a:spcPts val="0"/>
              </a:spcAft>
              <a:buClr>
                <a:schemeClr val="dk1"/>
              </a:buClr>
              <a:buSzPts val="1400"/>
              <a:buFont typeface="Calibri"/>
              <a:buNone/>
            </a:pPr>
            <a:endParaRPr lang="fi-FI" sz="1200" dirty="0"/>
          </a:p>
          <a:p>
            <a:pPr marL="0" lvl="0" indent="0" algn="l" rtl="0">
              <a:spcBef>
                <a:spcPts val="0"/>
              </a:spcBef>
              <a:spcAft>
                <a:spcPts val="0"/>
              </a:spcAft>
              <a:buNone/>
            </a:pPr>
            <a:endParaRPr lang="fi-FI" sz="1200"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39440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228600" lvl="0" indent="-152400" algn="l" rtl="0">
              <a:lnSpc>
                <a:spcPct val="100000"/>
              </a:lnSpc>
              <a:spcBef>
                <a:spcPts val="360"/>
              </a:spcBef>
              <a:spcAft>
                <a:spcPts val="0"/>
              </a:spcAft>
              <a:buClr>
                <a:schemeClr val="dk1"/>
              </a:buClr>
              <a:buSzPts val="1200"/>
              <a:buFont typeface="Calibri"/>
              <a:buNone/>
            </a:pPr>
            <a:r>
              <a:rPr lang="en-gb" b="1"/>
              <a:t>Revision: Fire hazards:</a:t>
            </a:r>
          </a:p>
          <a:p>
            <a:pPr rtl="0">
              <a:buClr>
                <a:schemeClr val="bg1"/>
              </a:buClr>
              <a:buFont typeface="Arial" panose="020B0604020202020204" pitchFamily="34" charset="0"/>
              <a:buChar char="•"/>
            </a:pPr>
            <a:r>
              <a:rPr lang="en-gb" sz="900"/>
              <a:t>Alcohol and drugs + smoking</a:t>
            </a:r>
          </a:p>
          <a:p>
            <a:pPr rtl="0">
              <a:buClr>
                <a:schemeClr val="bg1"/>
              </a:buClr>
              <a:buFont typeface="Arial" panose="020B0604020202020204" pitchFamily="34" charset="0"/>
              <a:buChar char="•"/>
            </a:pPr>
            <a:r>
              <a:rPr lang="en-gb" sz="900"/>
              <a:t>Untidiness</a:t>
            </a:r>
          </a:p>
          <a:p>
            <a:pPr rtl="0">
              <a:buClr>
                <a:schemeClr val="bg1"/>
              </a:buClr>
              <a:buFont typeface="Arial" panose="020B0604020202020204" pitchFamily="34" charset="0"/>
              <a:buChar char="•"/>
            </a:pPr>
            <a:r>
              <a:rPr lang="en-gb" sz="900"/>
              <a:t>Heat and dryness</a:t>
            </a:r>
          </a:p>
          <a:p>
            <a:pPr marL="228600" lvl="0" indent="-152400" algn="l" rtl="0">
              <a:lnSpc>
                <a:spcPct val="100000"/>
              </a:lnSpc>
              <a:spcBef>
                <a:spcPts val="360"/>
              </a:spcBef>
              <a:spcAft>
                <a:spcPts val="0"/>
              </a:spcAft>
              <a:buClr>
                <a:schemeClr val="dk1"/>
              </a:buClr>
              <a:buSzPts val="1200"/>
              <a:buFont typeface="Calibri"/>
              <a:buNone/>
            </a:pPr>
            <a:endParaRPr lang="fi-FI" b="0" dirty="0"/>
          </a:p>
          <a:p>
            <a:pPr marL="228600" lvl="0" indent="-152400" algn="l" rtl="0">
              <a:lnSpc>
                <a:spcPct val="100000"/>
              </a:lnSpc>
              <a:spcBef>
                <a:spcPts val="360"/>
              </a:spcBef>
              <a:spcAft>
                <a:spcPts val="0"/>
              </a:spcAft>
              <a:buClr>
                <a:schemeClr val="dk1"/>
              </a:buClr>
              <a:buSzPts val="1200"/>
              <a:buFont typeface="Calibri"/>
              <a:buNone/>
            </a:pPr>
            <a:r>
              <a:rPr lang="en-gb" b="1"/>
              <a:t>Next: Measures to improve fire safety at home.</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8915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i-FI" sz="1200" b="1" dirty="0"/>
          </a:p>
          <a:p>
            <a:pPr marL="171450" marR="0" lvl="0" indent="-171450" algn="l" rtl="0">
              <a:lnSpc>
                <a:spcPct val="100000"/>
              </a:lnSpc>
              <a:spcBef>
                <a:spcPts val="360"/>
              </a:spcBef>
              <a:spcAft>
                <a:spcPts val="0"/>
              </a:spcAft>
              <a:buClr>
                <a:srgbClr val="000000"/>
              </a:buClr>
              <a:buSzPts val="1400"/>
              <a:buFont typeface="Arial" panose="020B0604020202020204" pitchFamily="34" charset="0"/>
              <a:buChar char="•"/>
            </a:pPr>
            <a:r>
              <a:rPr lang="en-gb" sz="1200"/>
              <a:t>A smoke alarm detects smoke fast - also when occupants are asleep - and sounds a loud warning signal. This gives you time to rescue yourself.</a:t>
            </a:r>
          </a:p>
          <a:p>
            <a:pPr marL="171450" marR="0" lvl="0" indent="-171450" algn="l" rtl="0">
              <a:lnSpc>
                <a:spcPct val="100000"/>
              </a:lnSpc>
              <a:spcBef>
                <a:spcPts val="360"/>
              </a:spcBef>
              <a:spcAft>
                <a:spcPts val="0"/>
              </a:spcAft>
              <a:buClr>
                <a:srgbClr val="000000"/>
              </a:buClr>
              <a:buSzPts val="1400"/>
              <a:buFont typeface="Arial" panose="020B0604020202020204" pitchFamily="34" charset="0"/>
              <a:buChar char="•"/>
            </a:pPr>
            <a:endParaRPr lang="fi-FI" sz="1200" dirty="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1"/>
              <a:t>A smoke alarm is an accessory prescribed by law in each home and vacation home.</a:t>
            </a:r>
            <a:r>
              <a:rPr lang="en-gb" sz="1200"/>
              <a:t> The resident of the flat is responsible for acquiring and maintaining a battery-operated smoke alarm. The law and insurance are always on your side, if you see to your own obligation.</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1200" dirty="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1"/>
              <a:t>A smoke alarm needs maintenance</a:t>
            </a:r>
            <a:r>
              <a:rPr lang="en-gb" sz="1200"/>
              <a:t>. </a:t>
            </a:r>
          </a:p>
          <a:p>
            <a:pPr marL="628650" marR="0" lvl="1" indent="-17145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Char char="•"/>
              <a:tabLst/>
              <a:defRPr/>
            </a:pPr>
            <a:r>
              <a:rPr lang="en-gb" sz="1200" b="1"/>
              <a:t>Test: </a:t>
            </a:r>
            <a:r>
              <a:rPr lang="en-gb" sz="1200" b="0"/>
              <a:t>Test once a month. </a:t>
            </a:r>
            <a:r>
              <a:rPr lang="en-gb" sz="1200"/>
              <a:t>A good rule of thumb is to test the alarm on the first day or each month.</a:t>
            </a:r>
            <a:r>
              <a:rPr lang="en-gb" sz="1200" b="1"/>
              <a:t> </a:t>
            </a:r>
            <a:r>
              <a:rPr lang="en-gb" sz="1200"/>
              <a:t>The alarm is tested  by </a:t>
            </a:r>
            <a:r>
              <a:rPr lang="en-gb" sz="1200" noProof="0"/>
              <a:t>keeping </a:t>
            </a:r>
            <a:r>
              <a:rPr lang="en-gb" sz="1200"/>
              <a:t>the test button pressed down for as long as you can hear a beep. The smoke alarm indicates that its battery is becoming exhausted by giving a faint warning signal at regular intervals.</a:t>
            </a:r>
            <a:endParaRPr lang="fi-FI" sz="1200" b="1" dirty="0"/>
          </a:p>
          <a:p>
            <a:pPr marL="628650" lvl="1"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1"/>
              <a:t>Replace batteries: </a:t>
            </a:r>
            <a:r>
              <a:rPr lang="en-gb" sz="1200" b="0"/>
              <a:t>Replace the batteries once a year. </a:t>
            </a:r>
          </a:p>
          <a:p>
            <a:pPr marL="628650" lvl="1" indent="-171450" algn="l" rtl="0">
              <a:lnSpc>
                <a:spcPct val="100000"/>
              </a:lnSpc>
              <a:spcBef>
                <a:spcPts val="360"/>
              </a:spcBef>
              <a:spcAft>
                <a:spcPts val="0"/>
              </a:spcAft>
              <a:buClr>
                <a:schemeClr val="dk1"/>
              </a:buClr>
              <a:buSzPts val="1400"/>
              <a:buFont typeface="Arial" panose="020B0604020202020204" pitchFamily="34" charset="0"/>
              <a:buChar char="•"/>
            </a:pPr>
            <a:r>
              <a:rPr lang="en-gb" sz="1200" b="1"/>
              <a:t>Replace the smoke alarm: </a:t>
            </a:r>
            <a:r>
              <a:rPr lang="en-gb" sz="1200" b="0"/>
              <a:t>A useful service life of a smoke alarm is 5 to 10 years from its manufacturing date. A smoke alarm must display information on its manufacturing date and the user manual must state when it is worthwhile to replace the smoke alarm. </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1200" dirty="0"/>
          </a:p>
          <a:p>
            <a:pPr marL="0" lvl="0" indent="0" algn="l" rtl="0">
              <a:spcBef>
                <a:spcPts val="0"/>
              </a:spcBef>
              <a:spcAft>
                <a:spcPts val="0"/>
              </a:spcAft>
              <a:buNone/>
            </a:pPr>
            <a:endParaRPr lang="fi-FI" sz="1200"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539128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72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360"/>
              </a:spcBef>
              <a:spcAft>
                <a:spcPts val="0"/>
              </a:spcAft>
              <a:buClr>
                <a:schemeClr val="dk1"/>
              </a:buClr>
              <a:buSzPts val="1400"/>
              <a:buFont typeface="Calibri"/>
              <a:buNone/>
            </a:pPr>
            <a:r>
              <a:rPr lang="en-gb" sz="1200"/>
              <a:t>The picture is simplified but illustrates what the decree on smoke alarms means.</a:t>
            </a:r>
          </a:p>
          <a:p>
            <a:pPr marL="0" lvl="0" indent="0" algn="l" rtl="0">
              <a:lnSpc>
                <a:spcPct val="100000"/>
              </a:lnSpc>
              <a:spcBef>
                <a:spcPts val="360"/>
              </a:spcBef>
              <a:spcAft>
                <a:spcPts val="0"/>
              </a:spcAft>
              <a:buClr>
                <a:schemeClr val="dk1"/>
              </a:buClr>
              <a:buSzPts val="1400"/>
              <a:buFont typeface="Calibri"/>
              <a:buNone/>
            </a:pPr>
            <a:endParaRPr lang="fi-FI" sz="1200" dirty="0"/>
          </a:p>
          <a:p>
            <a:pPr marL="0" lvl="0" indent="0" algn="l" rtl="0">
              <a:lnSpc>
                <a:spcPct val="100000"/>
              </a:lnSpc>
              <a:spcBef>
                <a:spcPts val="360"/>
              </a:spcBef>
              <a:spcAft>
                <a:spcPts val="0"/>
              </a:spcAft>
              <a:buClr>
                <a:schemeClr val="dk1"/>
              </a:buClr>
              <a:buSzPts val="1400"/>
              <a:buFont typeface="Calibri"/>
              <a:buNone/>
            </a:pPr>
            <a:r>
              <a:rPr lang="en-gb" sz="1200"/>
              <a:t>+ You can ask the class to think how many smoke alarms their homes must have according to the decree, and whether they have a sufficient number of alarms. </a:t>
            </a: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3410913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b="0" i="0" u="none" strike="noStrike">
                <a:solidFill>
                  <a:srgbClr val="000000"/>
                </a:solidFill>
                <a:effectLst/>
                <a:latin typeface="Roboto" panose="02000000000000000000" pitchFamily="2" charset="0"/>
              </a:rPr>
              <a:t>Some electrical appliances are battery-powered and work without a cord. However, the battery needs to be charged from time to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sz="900" dirty="0">
              <a:solidFill>
                <a:srgbClr val="FF0000"/>
              </a:solidFill>
              <a:latin typeface="Oswald"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a:t>Lithium i.e. Li-ion batteries may be damaged by knocks and bumps, leading to an increased risk of a short circuit.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a:latin typeface="Oswald" panose="00000500000000000000" pitchFamily="2" charset="0"/>
              </a:rPr>
              <a:t>Lithium batteries, or Li-ion batteries, are used in</a:t>
            </a:r>
            <a:r>
              <a:rPr lang="en-gb" sz="900">
                <a:solidFill>
                  <a:srgbClr val="FF0000"/>
                </a:solidFill>
                <a:latin typeface="Oswald" panose="00000500000000000000" pitchFamily="2" charset="0"/>
              </a:rPr>
              <a:t> phones, toys, computers, electric scooters and electric bikes, for example.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sz="900" dirty="0">
              <a:solidFill>
                <a:srgbClr val="FF0000"/>
              </a:solidFill>
              <a:latin typeface="Oswald"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sz="900" dirty="0"/>
          </a:p>
          <a:p>
            <a:pPr marL="0" lvl="0" indent="0" algn="l" rtl="0">
              <a:spcBef>
                <a:spcPts val="0"/>
              </a:spcBef>
              <a:spcAft>
                <a:spcPts val="0"/>
              </a:spcAft>
              <a:buNone/>
            </a:pPr>
            <a:endParaRPr lang="fi-FI" sz="900"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054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algn="l" rtl="0"/>
            <a:r>
              <a:rPr lang="en-gb" sz="800" b="0" dirty="0"/>
              <a:t>Listen to the news</a:t>
            </a:r>
            <a:r>
              <a:rPr lang="en-gb" sz="800" dirty="0">
                <a:effectLst/>
                <a:latin typeface="Roboto" panose="02000000000000000000" pitchFamily="2" charset="0"/>
                <a:ea typeface="Calibri" panose="020F0502020204030204" pitchFamily="34" charset="0"/>
                <a:cs typeface="Times New Roman" panose="02020603050405020304" pitchFamily="18" charset="0"/>
              </a:rPr>
              <a:t> about battery fires</a:t>
            </a:r>
            <a:r>
              <a:rPr lang="en-gb" sz="800" b="0" dirty="0"/>
              <a:t> (click on the audio icon, only in Finnish) or read the news from the link or aloud.</a:t>
            </a:r>
          </a:p>
          <a:p>
            <a:pPr algn="l" rtl="0"/>
            <a:endParaRPr lang="fi-FI" sz="800" b="0" i="1" dirty="0">
              <a:solidFill>
                <a:srgbClr val="131415"/>
              </a:solidFill>
              <a:effectLst/>
              <a:latin typeface="Open Sans" panose="020B0606030504020204" pitchFamily="34" charset="0"/>
            </a:endParaRPr>
          </a:p>
          <a:p>
            <a:pPr algn="l" rtl="0"/>
            <a:r>
              <a:rPr lang="en-gb" sz="1200" b="0" i="1" dirty="0">
                <a:solidFill>
                  <a:srgbClr val="131415"/>
                </a:solidFill>
                <a:effectLst/>
                <a:latin typeface="Open Sans" panose="020B0606030504020204" pitchFamily="34" charset="0"/>
              </a:rPr>
              <a:t>"US consumer authorities have called for the Samsung Galaxy Note 7 smartphone to be discontinued altogether. Samsung has also advised people to stop using the phone. The company has suspended the production and sale of the model due to its battery overheating.</a:t>
            </a:r>
          </a:p>
          <a:p>
            <a:pPr algn="l" rtl="0"/>
            <a:r>
              <a:rPr lang="en-gb" sz="1200" b="0" i="1" dirty="0">
                <a:solidFill>
                  <a:srgbClr val="131415"/>
                </a:solidFill>
                <a:effectLst/>
                <a:latin typeface="Open Sans" panose="020B0606030504020204" pitchFamily="34" charset="0"/>
              </a:rPr>
              <a:t> In some cases, batteries have even caught fire. According to the company, studies have concluded that the flaw is related to the battery cell.</a:t>
            </a:r>
          </a:p>
          <a:p>
            <a:pPr algn="l" rtl="0"/>
            <a:r>
              <a:rPr lang="en-gb" sz="1200" b="0" i="1" dirty="0">
                <a:solidFill>
                  <a:srgbClr val="131415"/>
                </a:solidFill>
                <a:effectLst/>
                <a:latin typeface="Open Sans" panose="020B0606030504020204" pitchFamily="34" charset="0"/>
              </a:rPr>
              <a:t>The US Federal Aviation Administration has previously instructed air travellers to pack their phone in hand luggage and keep it switched off during the flight.</a:t>
            </a:r>
          </a:p>
          <a:p>
            <a:pPr algn="l" rtl="0"/>
            <a:r>
              <a:rPr lang="en-gb" sz="1200" b="0" i="1" dirty="0">
                <a:solidFill>
                  <a:srgbClr val="131415"/>
                </a:solidFill>
                <a:effectLst/>
                <a:latin typeface="Open Sans" panose="020B0606030504020204" pitchFamily="34" charset="0"/>
              </a:rPr>
              <a:t>Transport Canada has advised the same, and several airlines have banned the use of the phone on their flights.</a:t>
            </a:r>
          </a:p>
          <a:p>
            <a:pPr algn="l" rtl="0"/>
            <a:r>
              <a:rPr lang="en-gb" sz="1200" b="0" i="1" dirty="0">
                <a:solidFill>
                  <a:srgbClr val="131415"/>
                </a:solidFill>
                <a:effectLst/>
                <a:latin typeface="Open Sans" panose="020B0606030504020204" pitchFamily="34" charset="0"/>
              </a:rPr>
              <a:t>In Finland, a few phones were delivered to customers before the battery failures became known. The company advises customers to return these. It is estimated by Samsung Finland that sales of the repaired Samsung Galaxy Note 7 can start in October."</a:t>
            </a: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2756615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algn="l" rtl="0"/>
            <a:r>
              <a:rPr lang="en-gb" sz="1200" b="0" dirty="0"/>
              <a:t>Listen to the news</a:t>
            </a:r>
            <a:r>
              <a:rPr lang="en-gb" sz="1200" dirty="0">
                <a:effectLst/>
                <a:latin typeface="Roboto" panose="02000000000000000000" pitchFamily="2" charset="0"/>
                <a:ea typeface="Calibri" panose="020F0502020204030204" pitchFamily="34" charset="0"/>
                <a:cs typeface="Times New Roman" panose="02020603050405020304" pitchFamily="18" charset="0"/>
              </a:rPr>
              <a:t> about a fire started by young people</a:t>
            </a:r>
            <a:r>
              <a:rPr lang="en-gb" sz="1200" b="0" dirty="0"/>
              <a:t> (click on the audio icon, only in Finnish) or read the news from the link or aloud.</a:t>
            </a:r>
            <a:endParaRPr lang="fi-FI" sz="1200" b="0" i="0" dirty="0">
              <a:solidFill>
                <a:srgbClr val="131415"/>
              </a:solidFill>
              <a:effectLst/>
              <a:latin typeface="Open Sans" panose="020B0606030504020204" pitchFamily="34" charset="0"/>
            </a:endParaRPr>
          </a:p>
          <a:p>
            <a:pPr algn="l" rtl="0"/>
            <a:endParaRPr lang="fi-FI" sz="1200" b="0" i="0" dirty="0">
              <a:solidFill>
                <a:srgbClr val="131415"/>
              </a:solidFill>
              <a:effectLst/>
              <a:latin typeface="Open Sans" panose="020B0606030504020204" pitchFamily="34" charset="0"/>
            </a:endParaRPr>
          </a:p>
          <a:p>
            <a:pPr marL="0" lvl="0" indent="0" algn="l" rtl="0">
              <a:spcBef>
                <a:spcPts val="0"/>
              </a:spcBef>
              <a:spcAft>
                <a:spcPts val="0"/>
              </a:spcAft>
              <a:buFont typeface="Arial" panose="020B0604020202020204" pitchFamily="34" charset="0"/>
              <a:buNone/>
            </a:pPr>
            <a:r>
              <a:rPr lang="en-gb" sz="1200" b="0" i="1" dirty="0"/>
              <a:t>“In Italy, two university students have been fined €13.5 million for a wildfire that broke out in the Como region last December, according to the British public broadcaster BBC and the Italian newspaper La Stampa, among other sources.</a:t>
            </a:r>
            <a:br>
              <a:rPr lang="fi-FI" sz="1200" b="0" i="1" dirty="0"/>
            </a:br>
            <a:endParaRPr lang="fi-FI" sz="1200" b="0" i="1" dirty="0"/>
          </a:p>
          <a:p>
            <a:pPr marL="0" lvl="0" indent="0" algn="l" rtl="0">
              <a:spcBef>
                <a:spcPts val="0"/>
              </a:spcBef>
              <a:spcAft>
                <a:spcPts val="0"/>
              </a:spcAft>
              <a:buFont typeface="Arial" panose="020B0604020202020204" pitchFamily="34" charset="0"/>
              <a:buNone/>
            </a:pPr>
            <a:r>
              <a:rPr lang="en-gb" sz="1200" b="0" i="1" dirty="0"/>
              <a:t>Late last December, the 22-year-old men were having a barbecue at one of the men’s grandparents' mountain cabin when the fire started.</a:t>
            </a:r>
          </a:p>
          <a:p>
            <a:pPr marL="0" lvl="0" indent="0" algn="l" rtl="0">
              <a:spcBef>
                <a:spcPts val="0"/>
              </a:spcBef>
              <a:spcAft>
                <a:spcPts val="0"/>
              </a:spcAft>
              <a:buFont typeface="Arial" panose="020B0604020202020204" pitchFamily="34" charset="0"/>
              <a:buNone/>
            </a:pPr>
            <a:r>
              <a:rPr lang="en-gb" sz="1200" b="0" i="1" dirty="0"/>
              <a:t>The fire raged for several days, destroying about a thousand hectares of forest on Monte </a:t>
            </a:r>
            <a:r>
              <a:rPr lang="en-gb" sz="1200" b="0" i="1" dirty="0" err="1"/>
              <a:t>Berlinghera</a:t>
            </a:r>
            <a:r>
              <a:rPr lang="en-gb" sz="1200" b="0" i="1" dirty="0"/>
              <a:t>. According to the authorities, about one hundred hectares suffered irreparable damage.</a:t>
            </a:r>
          </a:p>
          <a:p>
            <a:pPr marL="0" lvl="0" indent="0" algn="l" rtl="0">
              <a:spcBef>
                <a:spcPts val="0"/>
              </a:spcBef>
              <a:spcAft>
                <a:spcPts val="0"/>
              </a:spcAft>
              <a:buFont typeface="Arial" panose="020B0604020202020204" pitchFamily="34" charset="0"/>
              <a:buNone/>
            </a:pPr>
            <a:r>
              <a:rPr lang="en-gb" sz="1200" b="0" i="1" dirty="0"/>
              <a:t>According to an investigations, the fire started from charcoal at the cabin and was spread by drought in the area.  The boys and the couple who owned the cabin were jointly and severally sentenced to pay the fines.</a:t>
            </a:r>
          </a:p>
          <a:p>
            <a:pPr marL="0" lvl="0" indent="0" algn="l" rtl="0">
              <a:spcBef>
                <a:spcPts val="0"/>
              </a:spcBef>
              <a:spcAft>
                <a:spcPts val="0"/>
              </a:spcAft>
              <a:buFont typeface="Arial" panose="020B0604020202020204" pitchFamily="34" charset="0"/>
              <a:buNone/>
            </a:pPr>
            <a:endParaRPr lang="fi-FI" sz="1200" b="0" i="1" dirty="0"/>
          </a:p>
          <a:p>
            <a:pPr marL="0" lvl="0" indent="0" algn="l" rtl="0">
              <a:spcBef>
                <a:spcPts val="0"/>
              </a:spcBef>
              <a:spcAft>
                <a:spcPts val="0"/>
              </a:spcAft>
              <a:buFont typeface="Arial" panose="020B0604020202020204" pitchFamily="34" charset="0"/>
              <a:buNone/>
            </a:pPr>
            <a:r>
              <a:rPr lang="en-gb" sz="1200" b="1" i="1" dirty="0"/>
              <a:t>"We are being used as scapegoats"</a:t>
            </a:r>
          </a:p>
          <a:p>
            <a:pPr marL="0" lvl="0" indent="0" algn="l" rtl="0">
              <a:spcBef>
                <a:spcPts val="0"/>
              </a:spcBef>
              <a:spcAft>
                <a:spcPts val="0"/>
              </a:spcAft>
              <a:buFont typeface="Arial" panose="020B0604020202020204" pitchFamily="34" charset="0"/>
              <a:buNone/>
            </a:pPr>
            <a:r>
              <a:rPr lang="en-gb" sz="1200" b="0" i="1" dirty="0"/>
              <a:t>One of the convicted students feels that they have been used as scapegoats for the fire. According to the defence, the fire originated from several sources.</a:t>
            </a:r>
          </a:p>
          <a:p>
            <a:pPr marL="0" lvl="0" indent="0" algn="l" rtl="0">
              <a:spcBef>
                <a:spcPts val="0"/>
              </a:spcBef>
              <a:spcAft>
                <a:spcPts val="0"/>
              </a:spcAft>
              <a:buFont typeface="Arial" panose="020B0604020202020204" pitchFamily="34" charset="0"/>
              <a:buNone/>
            </a:pPr>
            <a:r>
              <a:rPr lang="en-gb" sz="1200" b="0" i="1" dirty="0"/>
              <a:t>He also tells La Stampa that the boys immediately called the fire brigade and tried to suppress the flames themselves.</a:t>
            </a:r>
          </a:p>
          <a:p>
            <a:pPr marL="0" lvl="0" indent="0" algn="l" rtl="0">
              <a:spcBef>
                <a:spcPts val="0"/>
              </a:spcBef>
              <a:spcAft>
                <a:spcPts val="0"/>
              </a:spcAft>
              <a:buFont typeface="Arial" panose="020B0604020202020204" pitchFamily="34" charset="0"/>
              <a:buNone/>
            </a:pPr>
            <a:r>
              <a:rPr lang="en-gb" sz="1200" b="0" i="1" dirty="0"/>
              <a:t>One of the boys' lawyer also asks what is the point of imposing such a large fine knowing that the students will never be able to pay it.</a:t>
            </a:r>
          </a:p>
          <a:p>
            <a:pPr marL="0" lvl="0" indent="0" algn="l" rtl="0">
              <a:spcBef>
                <a:spcPts val="0"/>
              </a:spcBef>
              <a:spcAft>
                <a:spcPts val="0"/>
              </a:spcAft>
              <a:buFont typeface="Arial" panose="020B0604020202020204" pitchFamily="34" charset="0"/>
              <a:buNone/>
            </a:pPr>
            <a:r>
              <a:rPr lang="en-gb" sz="1200" b="0" i="1" dirty="0"/>
              <a:t>The prosecutor in the case defends the fine to the newspaper Il </a:t>
            </a:r>
            <a:r>
              <a:rPr lang="en-gb" sz="1200" b="0" i="1" dirty="0" err="1"/>
              <a:t>Giorno</a:t>
            </a:r>
            <a:r>
              <a:rPr lang="en-gb" sz="1200" b="0" i="1" dirty="0"/>
              <a:t> Como (you will be transferred to another website) by saying that it is a signal to urge people to better protect the environment.</a:t>
            </a:r>
          </a:p>
          <a:p>
            <a:pPr marL="0" lvl="0" indent="0" algn="l" rtl="0">
              <a:spcBef>
                <a:spcPts val="0"/>
              </a:spcBef>
              <a:spcAft>
                <a:spcPts val="0"/>
              </a:spcAft>
              <a:buFont typeface="Arial" panose="020B0604020202020204" pitchFamily="34" charset="0"/>
              <a:buNone/>
            </a:pPr>
            <a:r>
              <a:rPr lang="en-gb" sz="1200" b="0" i="1" dirty="0"/>
              <a:t>According to Italian media, the students may be faced with further claims for damages if they are sued by those who suffered property damage in the area affected by the fire.”</a:t>
            </a: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1543520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defTabSz="914400" rtl="0" eaLnBrk="1" fontAlgn="base" latinLnBrk="0" hangingPunct="1">
              <a:lnSpc>
                <a:spcPct val="100000"/>
              </a:lnSpc>
              <a:spcBef>
                <a:spcPts val="1200"/>
              </a:spcBef>
              <a:spcAft>
                <a:spcPts val="1000"/>
              </a:spcAft>
              <a:buClr>
                <a:srgbClr val="000000"/>
              </a:buClr>
              <a:buSzPts val="1400"/>
              <a:buFont typeface="Arial" panose="020B0604020202020204" pitchFamily="34" charset="0"/>
              <a:buNone/>
              <a:tabLst/>
              <a:defRPr/>
            </a:pPr>
            <a:r>
              <a:rPr lang="en-gb" sz="1200"/>
              <a:t>Answer: Even a device or charger that appears intact may have a malfunction. The malfunction can cause a fire hazard, which is why devices should not be charged without supervision at night, for example. </a:t>
            </a:r>
          </a:p>
          <a:p>
            <a:pPr marL="0" marR="0" algn="l" rtl="0" fontAlgn="base">
              <a:spcBef>
                <a:spcPts val="1200"/>
              </a:spcBef>
              <a:spcAft>
                <a:spcPts val="1000"/>
              </a:spcAft>
            </a:pPr>
            <a:endParaRPr lang="fi-FI" sz="1200" b="0" i="0" u="none" strike="noStrike" dirty="0">
              <a:solidFill>
                <a:srgbClr val="000000"/>
              </a:solidFill>
              <a:effectLst/>
              <a:latin typeface="Roboto" panose="02000000000000000000" pitchFamily="2" charset="0"/>
            </a:endParaRPr>
          </a:p>
          <a:p>
            <a:pPr marL="0" marR="0" algn="l" rtl="0" fontAlgn="base">
              <a:spcBef>
                <a:spcPts val="1200"/>
              </a:spcBef>
              <a:spcAft>
                <a:spcPts val="1000"/>
              </a:spcAft>
            </a:pPr>
            <a:r>
              <a:rPr lang="en-gb" sz="1200" b="0" i="0" u="none" strike="noStrike">
                <a:solidFill>
                  <a:srgbClr val="000000"/>
                </a:solidFill>
                <a:effectLst/>
                <a:latin typeface="Roboto" panose="02000000000000000000" pitchFamily="2" charset="0"/>
              </a:rPr>
              <a:t>Battery fires are becoming more common:</a:t>
            </a:r>
            <a:endParaRPr lang="fi-FI" sz="1200" b="0" i="0" u="none" strike="noStrike" dirty="0">
              <a:solidFill>
                <a:srgbClr val="1C1C1C"/>
              </a:solidFill>
              <a:effectLst/>
              <a:latin typeface="Roboto" panose="02000000000000000000" pitchFamily="2" charset="0"/>
            </a:endParaRPr>
          </a:p>
          <a:p>
            <a:pPr marL="285750" lvl="0" indent="-285750" algn="l" rtl="0">
              <a:lnSpc>
                <a:spcPct val="100000"/>
              </a:lnSpc>
              <a:spcBef>
                <a:spcPts val="0"/>
              </a:spcBef>
              <a:buClr>
                <a:srgbClr val="D8202F"/>
              </a:buClr>
              <a:buSzPts val="2310"/>
              <a:buFont typeface="Arial" panose="020B0604020202020204" pitchFamily="34" charset="0"/>
              <a:buChar char="•"/>
            </a:pPr>
            <a:r>
              <a:rPr lang="en-gb" sz="1000">
                <a:latin typeface="Oswald" panose="00000500000000000000" pitchFamily="2" charset="0"/>
              </a:rPr>
              <a:t>More and more fires are caused by rechargeable batteries</a:t>
            </a:r>
            <a:r>
              <a:rPr lang="en-gb" sz="1000">
                <a:solidFill>
                  <a:srgbClr val="FF0000"/>
                </a:solidFill>
                <a:latin typeface="Oswald" panose="00000500000000000000" pitchFamily="2" charset="0"/>
              </a:rPr>
              <a:t>. </a:t>
            </a:r>
            <a:r>
              <a:rPr lang="en-gb" sz="1000">
                <a:latin typeface="Oswald" panose="00000500000000000000" pitchFamily="2" charset="0"/>
              </a:rPr>
              <a:t>In most cases, the fires have started when the </a:t>
            </a:r>
            <a:r>
              <a:rPr lang="en-gb" sz="1000">
                <a:solidFill>
                  <a:srgbClr val="FF0000"/>
                </a:solidFill>
                <a:latin typeface="Oswald" panose="00000500000000000000" pitchFamily="2" charset="0"/>
              </a:rPr>
              <a:t>device has been charging</a:t>
            </a:r>
            <a:r>
              <a:rPr lang="en-gb" sz="1000">
                <a:latin typeface="Oswald" panose="00000500000000000000" pitchFamily="2" charset="0"/>
              </a:rPr>
              <a:t>.</a:t>
            </a:r>
            <a:endParaRPr lang="fi-FI" sz="1000" dirty="0">
              <a:latin typeface="Oswald" panose="00000500000000000000" pitchFamily="2" charset="0"/>
            </a:endParaRPr>
          </a:p>
          <a:p>
            <a:pPr marL="285750" lvl="0" indent="-285750" algn="l" rtl="0">
              <a:lnSpc>
                <a:spcPct val="100000"/>
              </a:lnSpc>
              <a:spcBef>
                <a:spcPts val="420"/>
              </a:spcBef>
              <a:buClr>
                <a:srgbClr val="D8202F"/>
              </a:buClr>
              <a:buSzPts val="2310"/>
              <a:buFont typeface="Arial" panose="020B0604020202020204" pitchFamily="34" charset="0"/>
              <a:buChar char="•"/>
            </a:pPr>
            <a:r>
              <a:rPr lang="en-gb" sz="1000">
                <a:latin typeface="Oswald" panose="00000500000000000000" pitchFamily="2" charset="0"/>
              </a:rPr>
              <a:t>Poor quality, physical damages, or overheating of the battery may cause a short circuit in the </a:t>
            </a:r>
            <a:r>
              <a:rPr lang="en-gb" sz="1000">
                <a:solidFill>
                  <a:srgbClr val="FF0000"/>
                </a:solidFill>
                <a:latin typeface="Oswald" panose="00000500000000000000" pitchFamily="2" charset="0"/>
              </a:rPr>
              <a:t>device and it may catch fire</a:t>
            </a:r>
            <a:r>
              <a:rPr lang="en-gb" sz="1000">
                <a:latin typeface="Oswald" panose="00000500000000000000" pitchFamily="2" charset="0"/>
              </a:rPr>
              <a:t>.</a:t>
            </a: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304048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n-gb" sz="1000"/>
              <a:t>Rule of thumb: Right place</a:t>
            </a:r>
          </a:p>
          <a:p>
            <a:pPr marL="0" lvl="0" indent="0" algn="l" rtl="0">
              <a:spcBef>
                <a:spcPts val="0"/>
              </a:spcBef>
              <a:spcAft>
                <a:spcPts val="0"/>
              </a:spcAft>
              <a:buNone/>
            </a:pPr>
            <a:endParaRPr lang="fi-FI" sz="1000" dirty="0"/>
          </a:p>
          <a:p>
            <a:pPr marL="171450" lvl="0" indent="-171450" algn="l" rtl="0">
              <a:spcBef>
                <a:spcPts val="0"/>
              </a:spcBef>
              <a:spcAft>
                <a:spcPts val="0"/>
              </a:spcAft>
              <a:buFont typeface="Arial" panose="020B0604020202020204" pitchFamily="34" charset="0"/>
              <a:buChar char="•"/>
            </a:pPr>
            <a:r>
              <a:rPr lang="en-gb" sz="1000" b="1"/>
              <a:t>Instructions: </a:t>
            </a:r>
            <a:r>
              <a:rPr lang="en-gb" sz="1000">
                <a:latin typeface="Tenorite"/>
              </a:rPr>
              <a:t>Always charge the battery according to the user manual.</a:t>
            </a:r>
            <a:endParaRPr lang="fi-FI" sz="1000" dirty="0"/>
          </a:p>
          <a:p>
            <a:pPr marL="171450" lvl="0" indent="-171450" algn="l" rtl="0">
              <a:spcBef>
                <a:spcPts val="0"/>
              </a:spcBef>
              <a:spcAft>
                <a:spcPts val="0"/>
              </a:spcAft>
              <a:buFont typeface="Arial" panose="020B0604020202020204" pitchFamily="34" charset="0"/>
              <a:buChar char="•"/>
            </a:pPr>
            <a:r>
              <a:rPr lang="en-gb" sz="1000" b="1"/>
              <a:t>Unplug: </a:t>
            </a:r>
            <a:r>
              <a:rPr lang="en-gb" sz="1000">
                <a:latin typeface="Tenorite"/>
              </a:rPr>
              <a:t>Unplug the charger from the device and wall socket when charging is complete.</a:t>
            </a:r>
            <a:endParaRPr lang="fi-FI" sz="1000" dirty="0"/>
          </a:p>
          <a:p>
            <a:pPr marL="171450" lvl="0" indent="-171450" algn="l" rtl="0">
              <a:spcBef>
                <a:spcPts val="0"/>
              </a:spcBef>
              <a:spcAft>
                <a:spcPts val="0"/>
              </a:spcAft>
              <a:buFont typeface="Arial" panose="020B0604020202020204" pitchFamily="34" charset="0"/>
              <a:buChar char="•"/>
            </a:pPr>
            <a:r>
              <a:rPr lang="en-gb" sz="1000" b="1"/>
              <a:t>Overheating: </a:t>
            </a:r>
            <a:r>
              <a:rPr lang="en-gb" sz="1000">
                <a:latin typeface="Tenorite"/>
              </a:rPr>
              <a:t>Supervise the charging. Stop the charging if the device overheats.</a:t>
            </a:r>
            <a:endParaRPr lang="fi-FI" sz="1000" dirty="0"/>
          </a:p>
          <a:p>
            <a:pPr marL="171450" lvl="0" indent="-171450" algn="l" rtl="0">
              <a:spcBef>
                <a:spcPts val="0"/>
              </a:spcBef>
              <a:spcAft>
                <a:spcPts val="0"/>
              </a:spcAft>
              <a:buFont typeface="Arial" panose="020B0604020202020204" pitchFamily="34" charset="0"/>
              <a:buChar char="•"/>
            </a:pPr>
            <a:r>
              <a:rPr lang="en-gb" sz="1000" b="1"/>
              <a:t>Condition: </a:t>
            </a:r>
            <a:r>
              <a:rPr lang="en-gb" sz="1000">
                <a:solidFill>
                  <a:schemeClr val="dk1"/>
                </a:solidFill>
                <a:latin typeface="Tenorite"/>
              </a:rPr>
              <a:t>Check the condition of the battery and charger before charging. </a:t>
            </a:r>
            <a:r>
              <a:rPr lang="en-gb" sz="1000">
                <a:latin typeface="Tenorite"/>
              </a:rPr>
              <a:t>Remove a faulty battery or charger from service without delay.</a:t>
            </a:r>
            <a:endParaRPr lang="fi-FI" sz="1000" dirty="0"/>
          </a:p>
          <a:p>
            <a:pPr marL="171450" lvl="0" indent="-171450" algn="l" rtl="0">
              <a:spcBef>
                <a:spcPts val="0"/>
              </a:spcBef>
              <a:spcAft>
                <a:spcPts val="0"/>
              </a:spcAft>
              <a:buFont typeface="Arial" panose="020B0604020202020204" pitchFamily="34" charset="0"/>
              <a:buChar char="•"/>
            </a:pPr>
            <a:r>
              <a:rPr lang="en-gb" sz="1000" b="1"/>
              <a:t>Authenticity: </a:t>
            </a:r>
            <a:r>
              <a:rPr lang="en-gb" sz="1000">
                <a:latin typeface="Tenorite"/>
              </a:rPr>
              <a:t>Beware of risky counterfeit products. Only use suitable CE-marked chargers.</a:t>
            </a:r>
            <a:endParaRPr lang="fi-FI" sz="1000"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000" b="1"/>
              <a:t>PLACE: </a:t>
            </a:r>
            <a:r>
              <a:rPr lang="en-gb" sz="1000">
                <a:latin typeface="Tenorite"/>
              </a:rPr>
              <a:t>Do not charge a battery in places having flammable material nearby, such as in the bedroom.</a:t>
            </a:r>
          </a:p>
          <a:p>
            <a:pPr marL="0" lvl="0" indent="0" algn="l" rtl="0">
              <a:spcBef>
                <a:spcPts val="0"/>
              </a:spcBef>
              <a:spcAft>
                <a:spcPts val="0"/>
              </a:spcAft>
              <a:buNone/>
            </a:pPr>
            <a:endParaRPr lang="fi-FI" sz="1000"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197762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dirty="0"/>
          </a:p>
          <a:p>
            <a:pPr marL="0" lvl="0" indent="0" algn="l" rtl="0">
              <a:spcBef>
                <a:spcPts val="0"/>
              </a:spcBef>
              <a:spcAft>
                <a:spcPts val="0"/>
              </a:spcAft>
              <a:buNone/>
            </a:pPr>
            <a:endParaRPr sz="12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2030226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228600" indent="0" rtl="0">
              <a:buFont typeface="Arial" panose="020B0604020202020204" pitchFamily="34" charset="0"/>
              <a:buNone/>
            </a:pPr>
            <a:r>
              <a:rPr lang="en-gb" sz="900"/>
              <a:t>1. Number of smoke alarms: </a:t>
            </a:r>
          </a:p>
          <a:p>
            <a:pPr marL="400050" indent="-171450" rtl="0">
              <a:buFont typeface="Arial" panose="020B0604020202020204" pitchFamily="34" charset="0"/>
              <a:buChar char="•"/>
            </a:pPr>
            <a:r>
              <a:rPr lang="en-gb" sz="900" b="1" kern="1200">
                <a:solidFill>
                  <a:schemeClr val="tx1"/>
                </a:solidFill>
                <a:latin typeface="Tenorite" panose="00000500000000000000" pitchFamily="2" charset="0"/>
                <a:ea typeface="+mn-ea"/>
                <a:cs typeface="+mn-cs"/>
                <a:sym typeface="Helvetica Neue"/>
              </a:rPr>
              <a:t>Minimum requirement: </a:t>
            </a:r>
            <a:r>
              <a:rPr lang="en-gb" sz="900" kern="1200">
                <a:solidFill>
                  <a:schemeClr val="tx1"/>
                </a:solidFill>
                <a:latin typeface="Tenorite" panose="00000500000000000000" pitchFamily="2" charset="0"/>
                <a:ea typeface="+mn-ea"/>
                <a:cs typeface="+mn-cs"/>
                <a:sym typeface="Helvetica Neue"/>
              </a:rPr>
              <a:t>There must be at least one smoke alarm for every 60 m² of each</a:t>
            </a:r>
            <a:r>
              <a:rPr lang="en-gb" sz="900" b="1" kern="1200">
                <a:solidFill>
                  <a:schemeClr val="tx1"/>
                </a:solidFill>
                <a:latin typeface="Tenorite" panose="00000500000000000000" pitchFamily="2" charset="0"/>
                <a:ea typeface="+mn-ea"/>
                <a:cs typeface="+mn-cs"/>
                <a:sym typeface="Helvetica Neue"/>
              </a:rPr>
              <a:t> </a:t>
            </a:r>
            <a:r>
              <a:rPr lang="en-gb" sz="900" kern="1200">
                <a:solidFill>
                  <a:schemeClr val="tx1"/>
                </a:solidFill>
                <a:latin typeface="Tenorite" panose="00000500000000000000" pitchFamily="2" charset="0"/>
                <a:ea typeface="+mn-ea"/>
                <a:cs typeface="+mn-cs"/>
                <a:sym typeface="Helvetica Neue"/>
              </a:rPr>
              <a:t>floor. </a:t>
            </a:r>
          </a:p>
          <a:p>
            <a:pPr marL="400050" indent="-171450" rtl="0">
              <a:buFont typeface="Arial" panose="020B0604020202020204" pitchFamily="34" charset="0"/>
              <a:buChar char="•"/>
            </a:pPr>
            <a:r>
              <a:rPr lang="en-gb" sz="900" b="1" kern="1200">
                <a:solidFill>
                  <a:schemeClr val="tx1"/>
                </a:solidFill>
                <a:latin typeface="Tenorite" panose="00000500000000000000" pitchFamily="2" charset="0"/>
                <a:ea typeface="+mn-ea"/>
                <a:cs typeface="+mn-cs"/>
                <a:sym typeface="Helvetica Neue"/>
              </a:rPr>
              <a:t>Recommendation: </a:t>
            </a:r>
            <a:r>
              <a:rPr lang="en-gb" sz="900" kern="1200">
                <a:solidFill>
                  <a:schemeClr val="tx1"/>
                </a:solidFill>
                <a:latin typeface="Tenorite" panose="00000500000000000000" pitchFamily="2" charset="0"/>
                <a:ea typeface="+mn-ea"/>
                <a:cs typeface="+mn-cs"/>
                <a:sym typeface="Helvetica Neue"/>
              </a:rPr>
              <a:t>Smoke alarm for all rooms where people sleep and in the hall after the front door.</a:t>
            </a:r>
          </a:p>
          <a:p>
            <a:pPr marL="95250" indent="0" rtl="0">
              <a:buClr>
                <a:schemeClr val="bg1"/>
              </a:buClr>
              <a:buNone/>
            </a:pPr>
            <a:endParaRPr lang="fi-FI" sz="2000" dirty="0"/>
          </a:p>
          <a:p>
            <a:pPr marL="95250" indent="0" rtl="0">
              <a:buClr>
                <a:schemeClr val="bg1"/>
              </a:buClr>
              <a:buNone/>
            </a:pPr>
            <a:r>
              <a:rPr lang="en-gb" sz="2000"/>
              <a:t>2. Make sure that smoke alarms are serviced regularly.</a:t>
            </a:r>
          </a:p>
          <a:p>
            <a:pPr lvl="1" rtl="0">
              <a:buClr>
                <a:schemeClr val="bg1"/>
              </a:buClr>
              <a:buFont typeface="Arial" panose="020B0604020202020204" pitchFamily="34" charset="0"/>
              <a:buChar char="•"/>
            </a:pPr>
            <a:r>
              <a:rPr lang="en-gb" b="1"/>
              <a:t>Test</a:t>
            </a:r>
            <a:r>
              <a:rPr lang="en-gb"/>
              <a:t> the alarm once a month</a:t>
            </a:r>
          </a:p>
          <a:p>
            <a:pPr lvl="1" rtl="0">
              <a:buClr>
                <a:schemeClr val="bg1"/>
              </a:buClr>
              <a:buFont typeface="Arial" panose="020B0604020202020204" pitchFamily="34" charset="0"/>
              <a:buChar char="•"/>
            </a:pPr>
            <a:r>
              <a:rPr lang="en-gb" b="1"/>
              <a:t>Replace</a:t>
            </a:r>
            <a:r>
              <a:rPr lang="en-gb"/>
              <a:t> the batteries once a year</a:t>
            </a:r>
          </a:p>
          <a:p>
            <a:pPr lvl="1" rtl="0">
              <a:buClr>
                <a:schemeClr val="bg1"/>
              </a:buClr>
              <a:buFont typeface="Arial" panose="020B0604020202020204" pitchFamily="34" charset="0"/>
              <a:buChar char="•"/>
            </a:pPr>
            <a:r>
              <a:rPr lang="en-gb" b="1"/>
              <a:t>Replace</a:t>
            </a:r>
            <a:r>
              <a:rPr lang="en-gb"/>
              <a:t> the smoke alarm as instructed</a:t>
            </a:r>
          </a:p>
          <a:p>
            <a:pPr marL="400050" indent="-171450" rtl="0">
              <a:buFont typeface="Arial" panose="020B0604020202020204" pitchFamily="34" charset="0"/>
              <a:buChar char="•"/>
            </a:pPr>
            <a:endParaRPr lang="fi-FI" sz="900" dirty="0"/>
          </a:p>
          <a:p>
            <a:pPr marL="0" lvl="0" indent="0" algn="l" rtl="0">
              <a:spcBef>
                <a:spcPts val="0"/>
              </a:spcBef>
              <a:spcAft>
                <a:spcPts val="0"/>
              </a:spcAft>
              <a:buNone/>
            </a:pPr>
            <a:endParaRPr lang="fi-FI" sz="900" dirty="0"/>
          </a:p>
          <a:p>
            <a:pPr marL="0" lvl="0" indent="0" algn="l" rtl="0">
              <a:spcBef>
                <a:spcPts val="0"/>
              </a:spcBef>
              <a:spcAft>
                <a:spcPts val="0"/>
              </a:spcAft>
              <a:buNone/>
            </a:pPr>
            <a:r>
              <a:rPr lang="en-gb" sz="900"/>
              <a:t>3. Rule of thumb for charging devices: Right place</a:t>
            </a:r>
          </a:p>
          <a:p>
            <a:pPr marL="0" lvl="0" indent="0" algn="l" rtl="0">
              <a:spcBef>
                <a:spcPts val="0"/>
              </a:spcBef>
              <a:spcAft>
                <a:spcPts val="0"/>
              </a:spcAft>
              <a:buNone/>
            </a:pPr>
            <a:endParaRPr lang="fi-FI" sz="900" dirty="0"/>
          </a:p>
          <a:p>
            <a:pPr marL="628650" lvl="1" indent="-171450" algn="l" rtl="0">
              <a:spcBef>
                <a:spcPts val="0"/>
              </a:spcBef>
              <a:spcAft>
                <a:spcPts val="0"/>
              </a:spcAft>
              <a:buFont typeface="Arial" panose="020B0604020202020204" pitchFamily="34" charset="0"/>
              <a:buChar char="•"/>
            </a:pPr>
            <a:r>
              <a:rPr lang="en-gb" sz="900"/>
              <a:t>Instructions: </a:t>
            </a:r>
            <a:r>
              <a:rPr lang="en-gb" sz="900">
                <a:latin typeface="Tenorite"/>
              </a:rPr>
              <a:t>Always charge the battery according to the user manual.</a:t>
            </a:r>
            <a:endParaRPr lang="fi-FI" sz="900" dirty="0"/>
          </a:p>
          <a:p>
            <a:pPr marL="628650" lvl="1" indent="-171450" algn="l" rtl="0">
              <a:spcBef>
                <a:spcPts val="0"/>
              </a:spcBef>
              <a:spcAft>
                <a:spcPts val="0"/>
              </a:spcAft>
              <a:buFont typeface="Arial" panose="020B0604020202020204" pitchFamily="34" charset="0"/>
              <a:buChar char="•"/>
            </a:pPr>
            <a:r>
              <a:rPr lang="en-gb" sz="900"/>
              <a:t>Unplug: </a:t>
            </a:r>
            <a:r>
              <a:rPr lang="en-gb" sz="900">
                <a:latin typeface="Tenorite"/>
              </a:rPr>
              <a:t>Unplug the charger from the device and wall socket when charging is complete.</a:t>
            </a:r>
            <a:endParaRPr lang="fi-FI" sz="900" dirty="0"/>
          </a:p>
          <a:p>
            <a:pPr marL="628650" lvl="1" indent="-171450" algn="l" rtl="0">
              <a:spcBef>
                <a:spcPts val="0"/>
              </a:spcBef>
              <a:spcAft>
                <a:spcPts val="0"/>
              </a:spcAft>
              <a:buFont typeface="Arial" panose="020B0604020202020204" pitchFamily="34" charset="0"/>
              <a:buChar char="•"/>
            </a:pPr>
            <a:r>
              <a:rPr lang="en-gb" sz="900"/>
              <a:t>Overheating: </a:t>
            </a:r>
            <a:r>
              <a:rPr lang="en-gb" sz="900">
                <a:latin typeface="Tenorite"/>
              </a:rPr>
              <a:t>Supervise the charging. Stop the charging if the device overheats.</a:t>
            </a:r>
            <a:endParaRPr lang="fi-FI" sz="900" dirty="0"/>
          </a:p>
          <a:p>
            <a:pPr marL="628650" lvl="1" indent="-171450" algn="l" rtl="0">
              <a:spcBef>
                <a:spcPts val="0"/>
              </a:spcBef>
              <a:spcAft>
                <a:spcPts val="0"/>
              </a:spcAft>
              <a:buFont typeface="Arial" panose="020B0604020202020204" pitchFamily="34" charset="0"/>
              <a:buChar char="•"/>
            </a:pPr>
            <a:r>
              <a:rPr lang="en-gb" sz="900"/>
              <a:t>Condition: </a:t>
            </a:r>
            <a:r>
              <a:rPr lang="en-gb" sz="900">
                <a:solidFill>
                  <a:schemeClr val="dk1"/>
                </a:solidFill>
                <a:latin typeface="Tenorite"/>
              </a:rPr>
              <a:t>Check the condition of the battery and charger before charging. </a:t>
            </a:r>
            <a:r>
              <a:rPr lang="en-gb" sz="900">
                <a:latin typeface="Tenorite"/>
              </a:rPr>
              <a:t>Remove a faulty battery or charger from service without delay.</a:t>
            </a:r>
            <a:endParaRPr lang="fi-FI" sz="900" dirty="0"/>
          </a:p>
          <a:p>
            <a:pPr marL="628650" lvl="1" indent="-171450" algn="l" rtl="0">
              <a:spcBef>
                <a:spcPts val="0"/>
              </a:spcBef>
              <a:spcAft>
                <a:spcPts val="0"/>
              </a:spcAft>
              <a:buFont typeface="Arial" panose="020B0604020202020204" pitchFamily="34" charset="0"/>
              <a:buChar char="•"/>
            </a:pPr>
            <a:r>
              <a:rPr lang="en-gb" sz="900"/>
              <a:t>Authenticity: </a:t>
            </a:r>
            <a:r>
              <a:rPr lang="en-gb" sz="900">
                <a:latin typeface="Tenorite"/>
              </a:rPr>
              <a:t>Beware of risky counterfeit products. Only use suitable CE-marked chargers.</a:t>
            </a:r>
            <a:endParaRPr lang="fi-FI" sz="900" dirty="0"/>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900"/>
              <a:t>PLACE: </a:t>
            </a:r>
            <a:r>
              <a:rPr lang="en-gb" sz="900">
                <a:latin typeface="Tenorite"/>
              </a:rPr>
              <a:t>Do not charge a battery in places having flammable material nearby, such as in the bedroom.</a:t>
            </a:r>
          </a:p>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246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1329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a:p>
          <a:p>
            <a:pPr marL="228600" lvl="0" indent="-152400" algn="l" rtl="0">
              <a:lnSpc>
                <a:spcPct val="100000"/>
              </a:lnSpc>
              <a:spcBef>
                <a:spcPts val="360"/>
              </a:spcBef>
              <a:spcAft>
                <a:spcPts val="0"/>
              </a:spcAft>
              <a:buClr>
                <a:schemeClr val="dk1"/>
              </a:buClr>
              <a:buSzPts val="1200"/>
              <a:buFont typeface="Calibri"/>
              <a:buNone/>
            </a:pPr>
            <a:endParaRPr sz="1200"/>
          </a:p>
          <a:p>
            <a:pPr marL="0" lvl="0" indent="0" algn="l" rtl="0">
              <a:spcBef>
                <a:spcPts val="0"/>
              </a:spcBef>
              <a:spcAft>
                <a:spcPts val="0"/>
              </a:spcAft>
              <a:buNone/>
            </a:pPr>
            <a:endParaRPr sz="120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59981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gb" sz="900"/>
              <a:t>Much of fires occur in homes. </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gb" sz="900"/>
              <a:t>In Finland, about fifty people die each year in household fires. This is higher than the average in Western Europe.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gb" sz="900"/>
              <a:t>Many fires could have been avoided by small changes in habits: by being careful and observant and by following instructions and regulations.</a:t>
            </a:r>
          </a:p>
          <a:p>
            <a:pPr marL="0" lvl="0" indent="0" algn="l" rtl="0">
              <a:lnSpc>
                <a:spcPct val="100000"/>
              </a:lnSpc>
              <a:spcBef>
                <a:spcPts val="0"/>
              </a:spcBef>
              <a:spcAft>
                <a:spcPts val="0"/>
              </a:spcAft>
              <a:buClr>
                <a:schemeClr val="dk1"/>
              </a:buClr>
              <a:buSzPts val="1400"/>
              <a:buFont typeface="Calibri"/>
              <a:buNone/>
            </a:pPr>
            <a:endParaRPr lang="fi-FI" sz="900" dirty="0"/>
          </a:p>
          <a:p>
            <a:pPr marL="0" lvl="0" indent="0" algn="l" rtl="0">
              <a:lnSpc>
                <a:spcPct val="100000"/>
              </a:lnSpc>
              <a:spcBef>
                <a:spcPts val="0"/>
              </a:spcBef>
              <a:spcAft>
                <a:spcPts val="0"/>
              </a:spcAft>
              <a:buClr>
                <a:schemeClr val="dk1"/>
              </a:buClr>
              <a:buSzPts val="1400"/>
              <a:buFont typeface="Calibri"/>
              <a:buNone/>
            </a:pPr>
            <a:endParaRPr lang="fi-FI" sz="900" dirty="0"/>
          </a:p>
          <a:p>
            <a:pPr marL="0" lvl="0" indent="0" algn="l" rtl="0">
              <a:spcBef>
                <a:spcPts val="0"/>
              </a:spcBef>
              <a:spcAft>
                <a:spcPts val="0"/>
              </a:spcAft>
              <a:buNone/>
            </a:pPr>
            <a:endParaRPr lang="fi-FI" sz="900" dirty="0"/>
          </a:p>
        </p:txBody>
      </p:sp>
      <p:sp>
        <p:nvSpPr>
          <p:cNvPr id="359" name="Google Shape;3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sz="900"/>
              <a:t>• Most common: Fires relating to food preparation break out approximately three times a day, or roughly </a:t>
            </a:r>
            <a:r>
              <a:rPr lang="en-gb" sz="900" b="1"/>
              <a:t>one thousand per year</a:t>
            </a:r>
            <a:r>
              <a:rPr lang="en-gb" sz="900"/>
              <a:t>.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900"/>
              <a:t>• Second most common: Open fires. A fire caused by candles, tobacco, or other open fire breaks out in approximately </a:t>
            </a:r>
            <a:r>
              <a:rPr lang="en-gb" sz="900" b="1">
                <a:solidFill>
                  <a:srgbClr val="FF0000"/>
                </a:solidFill>
              </a:rPr>
              <a:t>650</a:t>
            </a:r>
            <a:r>
              <a:rPr lang="en-gb" sz="900" b="1"/>
              <a:t> homes each year. </a:t>
            </a:r>
            <a:r>
              <a:rPr lang="en-gb" sz="900">
                <a:solidFill>
                  <a:srgbClr val="B6010A"/>
                </a:solidFill>
                <a:latin typeface="Oswald" panose="00000500000000000000" pitchFamily="2" charset="0"/>
                <a:ea typeface="Helvetica Neue"/>
                <a:cs typeface="Helvetica Neue"/>
                <a:sym typeface="Helvetica Neue"/>
              </a:rPr>
              <a:t>Open fires include disposable barbecues and camp fires.</a:t>
            </a:r>
            <a:endParaRPr lang="fi-FI" sz="900" dirty="0"/>
          </a:p>
          <a:p>
            <a:pPr marL="0" lvl="0" indent="0" algn="l" rtl="0">
              <a:lnSpc>
                <a:spcPct val="100000"/>
              </a:lnSpc>
              <a:spcBef>
                <a:spcPts val="0"/>
              </a:spcBef>
              <a:spcAft>
                <a:spcPts val="0"/>
              </a:spcAft>
              <a:buClr>
                <a:schemeClr val="dk1"/>
              </a:buClr>
              <a:buSzPts val="1400"/>
              <a:buFont typeface="Calibri"/>
              <a:buNone/>
            </a:pPr>
            <a:r>
              <a:t>• There are approximately </a:t>
            </a:r>
            <a:r>
              <a:rPr lang="en-gb" sz="900" b="1"/>
              <a:t>400</a:t>
            </a:r>
            <a:r>
              <a:t> sauna fires in Finland each year. </a:t>
            </a:r>
          </a:p>
          <a:p>
            <a:pPr marL="0" lvl="0" indent="0" algn="l" rtl="0">
              <a:spcBef>
                <a:spcPts val="0"/>
              </a:spcBef>
              <a:spcAft>
                <a:spcPts val="0"/>
              </a:spcAft>
              <a:buNone/>
            </a:pPr>
            <a:endParaRPr lang="fi-FI"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205795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t>Almost 75% of men and 65% of women who die in fires were </a:t>
            </a:r>
            <a:r>
              <a:rPr lang="en-gb" sz="1200" b="1">
                <a:solidFill>
                  <a:schemeClr val="dk1"/>
                </a:solidFill>
                <a:ea typeface="Helvetica Neue"/>
                <a:cs typeface="Helvetica Neue"/>
                <a:sym typeface="Helvetica Neue"/>
              </a:rPr>
              <a:t>under the influence of alcohol or other intoxicants at the time of the accident</a:t>
            </a:r>
            <a:r>
              <a:t>.</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gb" sz="1200"/>
              <a:t>Heavy use of alcohol or other intoxicants in combination with smoking are among the biggest causes of fatal fires. </a:t>
            </a:r>
            <a:endParaRPr lang="fi-FI" sz="1200" dirty="0"/>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gb" sz="1200"/>
              <a:t>Careless smoking is still one of the most common causes of fires. </a:t>
            </a: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160635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228600" lvl="0" indent="-152400" algn="l" rtl="0">
              <a:lnSpc>
                <a:spcPct val="100000"/>
              </a:lnSpc>
              <a:spcBef>
                <a:spcPts val="360"/>
              </a:spcBef>
              <a:spcAft>
                <a:spcPts val="0"/>
              </a:spcAft>
              <a:buClr>
                <a:schemeClr val="dk1"/>
              </a:buClr>
              <a:buSzPts val="1200"/>
              <a:buFont typeface="Calibri"/>
              <a:buNone/>
            </a:pPr>
            <a:r>
              <a:rPr lang="en-gb" b="1"/>
              <a:t>Revision: Most common causes of fires.</a:t>
            </a:r>
          </a:p>
          <a:p>
            <a:pPr marL="514350" indent="-285750" rtl="0">
              <a:buFont typeface="Arial" panose="020B0604020202020204" pitchFamily="34" charset="0"/>
              <a:buChar char="•"/>
            </a:pPr>
            <a:r>
              <a:rPr lang="en-gb" sz="1800" b="0">
                <a:solidFill>
                  <a:schemeClr val="dk1"/>
                </a:solidFill>
                <a:ea typeface="Helvetica Neue"/>
                <a:cs typeface="Helvetica Neue"/>
                <a:sym typeface="Helvetica Neue"/>
              </a:rPr>
              <a:t>Unattended cooking</a:t>
            </a:r>
            <a:endParaRPr lang="fi-FI" sz="1800" b="0" dirty="0">
              <a:solidFill>
                <a:srgbClr val="B6010A"/>
              </a:solidFill>
              <a:ea typeface="Helvetica Neue"/>
              <a:cs typeface="Helvetica Neue"/>
              <a:sym typeface="Helvetica Neue"/>
            </a:endParaRPr>
          </a:p>
          <a:p>
            <a:pPr marL="514350" indent="-285750" rtl="0">
              <a:buFont typeface="Arial" panose="020B0604020202020204" pitchFamily="34" charset="0"/>
              <a:buChar char="•"/>
            </a:pPr>
            <a:r>
              <a:rPr lang="en-gb" sz="1800"/>
              <a:t>Careless use of open fire</a:t>
            </a:r>
          </a:p>
          <a:p>
            <a:pPr marL="514350" indent="-285750" rtl="0">
              <a:buFont typeface="Arial" panose="020B0604020202020204" pitchFamily="34" charset="0"/>
              <a:buChar char="•"/>
            </a:pPr>
            <a:r>
              <a:rPr lang="en-gb" sz="1800"/>
              <a:t>Careless heating of a sauna</a:t>
            </a:r>
          </a:p>
          <a:p>
            <a:pPr marL="514350" indent="-285750" rtl="0">
              <a:buFont typeface="Arial" panose="020B0604020202020204" pitchFamily="34" charset="0"/>
              <a:buChar char="•"/>
            </a:pPr>
            <a:r>
              <a:rPr lang="en-gb" sz="1800"/>
              <a:t>Electrical appliances</a:t>
            </a:r>
          </a:p>
          <a:p>
            <a:pPr marL="971550" lvl="1" indent="-285750" rtl="0">
              <a:buFont typeface="Arial" panose="020B0604020202020204" pitchFamily="34" charset="0"/>
              <a:buChar char="•"/>
            </a:pPr>
            <a:r>
              <a:rPr lang="en-gb" sz="1800"/>
              <a:t>Using a device contrary to the user manual</a:t>
            </a:r>
          </a:p>
          <a:p>
            <a:pPr marL="971550" lvl="1" indent="-285750" rtl="0">
              <a:buFont typeface="Arial" panose="020B0604020202020204" pitchFamily="34" charset="0"/>
              <a:buChar char="•"/>
            </a:pPr>
            <a:r>
              <a:rPr lang="en-gb" sz="1800"/>
              <a:t>Using a faulty device</a:t>
            </a:r>
            <a:endParaRPr lang="fi-FI" b="0" dirty="0"/>
          </a:p>
          <a:p>
            <a:pPr marL="228600" lvl="0" indent="-152400" algn="l" rtl="0">
              <a:lnSpc>
                <a:spcPct val="100000"/>
              </a:lnSpc>
              <a:spcBef>
                <a:spcPts val="360"/>
              </a:spcBef>
              <a:spcAft>
                <a:spcPts val="0"/>
              </a:spcAft>
              <a:buClr>
                <a:schemeClr val="dk1"/>
              </a:buClr>
              <a:buSzPts val="1200"/>
              <a:buFont typeface="Calibri"/>
              <a:buNone/>
            </a:pPr>
            <a:endParaRPr lang="fi-FI" b="0" dirty="0"/>
          </a:p>
          <a:p>
            <a:pPr marL="228600" lvl="0" indent="-152400" algn="l" rtl="0">
              <a:lnSpc>
                <a:spcPct val="100000"/>
              </a:lnSpc>
              <a:spcBef>
                <a:spcPts val="360"/>
              </a:spcBef>
              <a:spcAft>
                <a:spcPts val="0"/>
              </a:spcAft>
              <a:buClr>
                <a:schemeClr val="dk1"/>
              </a:buClr>
              <a:buSzPts val="1200"/>
              <a:buFont typeface="Calibri"/>
              <a:buNone/>
            </a:pPr>
            <a:r>
              <a:rPr lang="en-gb" b="1"/>
              <a:t>Next: Identifying fire hazards.</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0743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15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b="1" i="0">
                <a:solidFill>
                  <a:schemeClr val="dk1"/>
                </a:solidFill>
                <a:latin typeface="Calibri"/>
                <a:ea typeface="Calibri"/>
                <a:cs typeface="Calibri"/>
                <a:sym typeface="Calibri"/>
              </a:rPr>
              <a:t>Answer: Faulty electrical equipment</a:t>
            </a:r>
          </a:p>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9527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b="1" i="0">
                <a:solidFill>
                  <a:schemeClr val="dk1"/>
                </a:solidFill>
                <a:latin typeface="Calibri"/>
                <a:ea typeface="Calibri"/>
                <a:cs typeface="Calibri"/>
                <a:sym typeface="Calibri"/>
              </a:rPr>
              <a:t>Answer: Alcohol use and smoking</a:t>
            </a:r>
            <a:r>
              <a:rPr lang="en-gb" sz="900" b="0" i="0">
                <a:solidFill>
                  <a:schemeClr val="dk1"/>
                </a:solidFill>
                <a:latin typeface="Calibri"/>
                <a:ea typeface="Calibri"/>
                <a:cs typeface="Calibri"/>
                <a:sym typeface="Calibri"/>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00" b="0" i="0">
                <a:solidFill>
                  <a:schemeClr val="dk1"/>
                </a:solidFill>
                <a:latin typeface="Calibri"/>
                <a:ea typeface="Calibri"/>
                <a:cs typeface="Calibri"/>
                <a:sym typeface="Calibri"/>
              </a:rPr>
              <a:t>Around 70% of victims of fires were under the influence of alcohol or other intoxicants at the time of the fire. </a:t>
            </a:r>
          </a:p>
          <a:p>
            <a:pPr rtl="0"/>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846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3"/>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rtlCol="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19" name="Google Shape;19;p4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rtlCol="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pPr rtl="0"/>
            <a:endParaRPr/>
          </a:p>
        </p:txBody>
      </p:sp>
      <p:sp>
        <p:nvSpPr>
          <p:cNvPr id="20" name="Google Shape;20;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1" name="Google Shape;21;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2" name="Google Shape;22;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rtlCol="0"/>
          <a:lstStyle/>
          <a:p>
            <a:pPr rtl="0"/>
            <a:r>
              <a:rPr lang="en-gb"/>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628650" y="1370013"/>
            <a:ext cx="3867150" cy="3262312"/>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4648200" y="1370013"/>
            <a:ext cx="3867150" cy="3262312"/>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148218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630238" y="274638"/>
            <a:ext cx="7886700" cy="993775"/>
          </a:xfrm>
        </p:spPr>
        <p:txBody>
          <a:bodyPr rtlCol="0"/>
          <a:lstStyle/>
          <a:p>
            <a:pPr rtl="0"/>
            <a:r>
              <a:rPr lang="en-gb"/>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630238" y="1260475"/>
            <a:ext cx="3868737"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630238" y="1879600"/>
            <a:ext cx="3868737" cy="276225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4629150" y="1260475"/>
            <a:ext cx="3887788"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4629150" y="1879600"/>
            <a:ext cx="3887788" cy="276225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rtlCol="0"/>
          <a:lstStyle/>
          <a:p>
            <a:pPr rtl="0"/>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886797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rtlCol="0"/>
          <a:lstStyle/>
          <a:p>
            <a:pPr rtl="0"/>
            <a:r>
              <a:rPr lang="en-gb"/>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rtlCol="0"/>
          <a:lstStyle/>
          <a:p>
            <a:pPr rtl="0"/>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782054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408945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318410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96539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410138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87428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949447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630238" y="342900"/>
            <a:ext cx="2949575" cy="1200150"/>
          </a:xfrm>
        </p:spPr>
        <p:txBody>
          <a:bodyPr rtlCol="0" anchor="b"/>
          <a:lstStyle>
            <a:lvl1pPr>
              <a:defRPr sz="3200"/>
            </a:lvl1pPr>
          </a:lstStyle>
          <a:p>
            <a:pPr rtl="0"/>
            <a:r>
              <a:rPr lang="en-gb"/>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3887788" y="741363"/>
            <a:ext cx="4629150" cy="36544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88963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62" name="Google Shape;62;p5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rtlCol="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pPr rtl="0"/>
            <a:endParaRPr/>
          </a:p>
        </p:txBody>
      </p:sp>
      <p:sp>
        <p:nvSpPr>
          <p:cNvPr id="63" name="Google Shape;63;p5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pPr rtl="0"/>
            <a:endParaRPr/>
          </a:p>
        </p:txBody>
      </p:sp>
      <p:sp>
        <p:nvSpPr>
          <p:cNvPr id="64" name="Google Shape;64;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5" name="Google Shape;65;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6" name="Google Shape;66;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630238" y="342900"/>
            <a:ext cx="2949575" cy="1200150"/>
          </a:xfrm>
        </p:spPr>
        <p:txBody>
          <a:bodyPr rtlCol="0" anchor="b"/>
          <a:lstStyle>
            <a:lvl1pPr>
              <a:defRPr sz="3200"/>
            </a:lvl1pPr>
          </a:lstStyle>
          <a:p>
            <a:pPr rtl="0"/>
            <a:r>
              <a:rPr lang="en-gb"/>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3887788" y="741363"/>
            <a:ext cx="4629150" cy="36544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782997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rtlCol="0"/>
          <a:lstStyle/>
          <a:p>
            <a:pPr rtl="0"/>
            <a:r>
              <a:rPr lang="en-gb"/>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1157253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6543675" y="274638"/>
            <a:ext cx="1971675" cy="4357687"/>
          </a:xfrm>
        </p:spPr>
        <p:txBody>
          <a:bodyPr vert="eaVert" rtlCol="0"/>
          <a:lstStyle/>
          <a:p>
            <a:pPr rtl="0"/>
            <a:r>
              <a:rPr lang="en-gb"/>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628650" y="274638"/>
            <a:ext cx="5762625" cy="4357687"/>
          </a:xfrm>
        </p:spPr>
        <p:txBody>
          <a:bodyPr vert="eaVert"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71822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8E8877-1DEB-41CA-BC09-BDB195BD6CF8}"/>
              </a:ext>
            </a:extLst>
          </p:cNvPr>
          <p:cNvSpPr>
            <a:spLocks noGrp="1"/>
          </p:cNvSpPr>
          <p:nvPr>
            <p:ph type="ctrTitle"/>
          </p:nvPr>
        </p:nvSpPr>
        <p:spPr>
          <a:xfrm>
            <a:off x="1143000" y="841375"/>
            <a:ext cx="6858000" cy="1790700"/>
          </a:xfrm>
        </p:spPr>
        <p:txBody>
          <a:bodyPr rtlCol="0" anchor="b"/>
          <a:lstStyle>
            <a:lvl1pPr algn="ctr">
              <a:defRPr sz="6000"/>
            </a:lvl1pPr>
          </a:lstStyle>
          <a:p>
            <a:pPr rtl="0"/>
            <a:r>
              <a:rPr lang="en-gb"/>
              <a:t>Muokkaa ots. perustyyl. napsautt.</a:t>
            </a:r>
          </a:p>
        </p:txBody>
      </p:sp>
      <p:sp>
        <p:nvSpPr>
          <p:cNvPr id="3" name="Alaotsikko 2">
            <a:extLst>
              <a:ext uri="{FF2B5EF4-FFF2-40B4-BE49-F238E27FC236}">
                <a16:creationId xmlns:a16="http://schemas.microsoft.com/office/drawing/2014/main" id="{DE98F359-42D1-4BFD-AB1F-1E054DAF16F9}"/>
              </a:ext>
            </a:extLst>
          </p:cNvPr>
          <p:cNvSpPr>
            <a:spLocks noGrp="1"/>
          </p:cNvSpPr>
          <p:nvPr>
            <p:ph type="subTitle" idx="1"/>
          </p:nvPr>
        </p:nvSpPr>
        <p:spPr>
          <a:xfrm>
            <a:off x="1143000" y="2701925"/>
            <a:ext cx="6858000" cy="1241425"/>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Muokkaa alaotsikon perustyyliä napsautt.</a:t>
            </a:r>
          </a:p>
        </p:txBody>
      </p:sp>
      <p:sp>
        <p:nvSpPr>
          <p:cNvPr id="4" name="Päivämäärän paikkamerkki 3">
            <a:extLst>
              <a:ext uri="{FF2B5EF4-FFF2-40B4-BE49-F238E27FC236}">
                <a16:creationId xmlns:a16="http://schemas.microsoft.com/office/drawing/2014/main" id="{8569C3AC-AC6A-4A11-9EB3-91319CC65D74}"/>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DDE01687-BEDA-4F8F-B127-B4764273F474}"/>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BCB5FC2C-3AAB-458F-B913-E5F8FDE7C1A8}"/>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2187948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67C969-6641-4FDD-B3E1-772D6C04DBD9}"/>
              </a:ext>
            </a:extLst>
          </p:cNvPr>
          <p:cNvSpPr>
            <a:spLocks noGrp="1"/>
          </p:cNvSpPr>
          <p:nvPr>
            <p:ph type="title"/>
          </p:nvPr>
        </p:nvSpPr>
        <p:spPr/>
        <p:txBody>
          <a:bodyPr rtlCol="0"/>
          <a:lstStyle/>
          <a:p>
            <a:pPr rtl="0"/>
            <a:r>
              <a:rPr lang="en-gb"/>
              <a:t>Muokkaa ots. perustyyl. napsautt.</a:t>
            </a:r>
          </a:p>
        </p:txBody>
      </p:sp>
      <p:sp>
        <p:nvSpPr>
          <p:cNvPr id="3" name="Sisällön paikkamerkki 2">
            <a:extLst>
              <a:ext uri="{FF2B5EF4-FFF2-40B4-BE49-F238E27FC236}">
                <a16:creationId xmlns:a16="http://schemas.microsoft.com/office/drawing/2014/main" id="{534265E8-5EEE-4AAD-A012-E347EC3D2533}"/>
              </a:ext>
            </a:extLst>
          </p:cNvPr>
          <p:cNvSpPr>
            <a:spLocks noGrp="1"/>
          </p:cNvSpPr>
          <p:nvPr>
            <p:ph idx="1"/>
          </p:nvPr>
        </p:nvSpPr>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66FD7EE5-DD0E-4FF0-8131-C9E533CAC448}"/>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55C355C1-D2E9-4A4E-ADB0-483A7B98C8AF}"/>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E58FB6FB-9567-43B0-A861-447F13552B02}"/>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493130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D060B0-CD72-467C-9DDC-3E687D456B72}"/>
              </a:ext>
            </a:extLst>
          </p:cNvPr>
          <p:cNvSpPr>
            <a:spLocks noGrp="1"/>
          </p:cNvSpPr>
          <p:nvPr>
            <p:ph type="title"/>
          </p:nvPr>
        </p:nvSpPr>
        <p:spPr>
          <a:xfrm>
            <a:off x="623888" y="1282700"/>
            <a:ext cx="7886700" cy="2139950"/>
          </a:xfrm>
        </p:spPr>
        <p:txBody>
          <a:bodyPr rtlCol="0" anchor="b"/>
          <a:lstStyle>
            <a:lvl1pPr>
              <a:defRPr sz="6000"/>
            </a:lvl1pPr>
          </a:lstStyle>
          <a:p>
            <a:pPr rtl="0"/>
            <a:r>
              <a:rPr lang="en-gb"/>
              <a:t>Muokkaa ots. perustyyl. napsautt.</a:t>
            </a:r>
          </a:p>
        </p:txBody>
      </p:sp>
      <p:sp>
        <p:nvSpPr>
          <p:cNvPr id="3" name="Tekstin paikkamerkki 2">
            <a:extLst>
              <a:ext uri="{FF2B5EF4-FFF2-40B4-BE49-F238E27FC236}">
                <a16:creationId xmlns:a16="http://schemas.microsoft.com/office/drawing/2014/main" id="{499EBB83-CB26-4812-AD32-EE99EA462F35}"/>
              </a:ext>
            </a:extLst>
          </p:cNvPr>
          <p:cNvSpPr>
            <a:spLocks noGrp="1"/>
          </p:cNvSpPr>
          <p:nvPr>
            <p:ph type="body" idx="1"/>
          </p:nvPr>
        </p:nvSpPr>
        <p:spPr>
          <a:xfrm>
            <a:off x="623888" y="3441700"/>
            <a:ext cx="7886700" cy="1125538"/>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Muokkaa tekstin perustyylejä napsauttamalla</a:t>
            </a:r>
          </a:p>
        </p:txBody>
      </p:sp>
      <p:sp>
        <p:nvSpPr>
          <p:cNvPr id="4" name="Päivämäärän paikkamerkki 3">
            <a:extLst>
              <a:ext uri="{FF2B5EF4-FFF2-40B4-BE49-F238E27FC236}">
                <a16:creationId xmlns:a16="http://schemas.microsoft.com/office/drawing/2014/main" id="{D77D89EA-B72D-40B3-996A-5F152A87639B}"/>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A4AD4F44-7D7C-4884-B471-21A101275BDC}"/>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7D3DD27F-37B1-48EE-B938-C3379D10A0F9}"/>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354179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E49A65-6113-4DD8-8EBF-96AF0A423596}"/>
              </a:ext>
            </a:extLst>
          </p:cNvPr>
          <p:cNvSpPr>
            <a:spLocks noGrp="1"/>
          </p:cNvSpPr>
          <p:nvPr>
            <p:ph type="title"/>
          </p:nvPr>
        </p:nvSpPr>
        <p:spPr/>
        <p:txBody>
          <a:bodyPr rtlCol="0"/>
          <a:lstStyle/>
          <a:p>
            <a:pPr rtl="0"/>
            <a:r>
              <a:rPr lang="en-gb"/>
              <a:t>Muokkaa ots. perustyyl. napsautt.</a:t>
            </a:r>
          </a:p>
        </p:txBody>
      </p:sp>
      <p:sp>
        <p:nvSpPr>
          <p:cNvPr id="3" name="Sisällön paikkamerkki 2">
            <a:extLst>
              <a:ext uri="{FF2B5EF4-FFF2-40B4-BE49-F238E27FC236}">
                <a16:creationId xmlns:a16="http://schemas.microsoft.com/office/drawing/2014/main" id="{A258A52B-991C-4C6E-8094-6B0D586303BD}"/>
              </a:ext>
            </a:extLst>
          </p:cNvPr>
          <p:cNvSpPr>
            <a:spLocks noGrp="1"/>
          </p:cNvSpPr>
          <p:nvPr>
            <p:ph sz="half" idx="1"/>
          </p:nvPr>
        </p:nvSpPr>
        <p:spPr>
          <a:xfrm>
            <a:off x="628650" y="1370013"/>
            <a:ext cx="3867150" cy="3262312"/>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Sisällön paikkamerkki 3">
            <a:extLst>
              <a:ext uri="{FF2B5EF4-FFF2-40B4-BE49-F238E27FC236}">
                <a16:creationId xmlns:a16="http://schemas.microsoft.com/office/drawing/2014/main" id="{087F9378-95E1-43A3-BFF9-2CD386629072}"/>
              </a:ext>
            </a:extLst>
          </p:cNvPr>
          <p:cNvSpPr>
            <a:spLocks noGrp="1"/>
          </p:cNvSpPr>
          <p:nvPr>
            <p:ph sz="half" idx="2"/>
          </p:nvPr>
        </p:nvSpPr>
        <p:spPr>
          <a:xfrm>
            <a:off x="4648200" y="1370013"/>
            <a:ext cx="3867150" cy="3262312"/>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 name="Päivämäärän paikkamerkki 4">
            <a:extLst>
              <a:ext uri="{FF2B5EF4-FFF2-40B4-BE49-F238E27FC236}">
                <a16:creationId xmlns:a16="http://schemas.microsoft.com/office/drawing/2014/main" id="{F8A47B2C-26ED-46F9-9224-6A4D6E5CDA8A}"/>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6" name="Alatunnisteen paikkamerkki 5">
            <a:extLst>
              <a:ext uri="{FF2B5EF4-FFF2-40B4-BE49-F238E27FC236}">
                <a16:creationId xmlns:a16="http://schemas.microsoft.com/office/drawing/2014/main" id="{235E6A86-75B8-4B47-AE57-D51A6FA603AE}"/>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846D8760-917D-49B4-AA74-287B107451D7}"/>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3077421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9ED4FB-CD45-467F-8455-71FE7A65C46D}"/>
              </a:ext>
            </a:extLst>
          </p:cNvPr>
          <p:cNvSpPr>
            <a:spLocks noGrp="1"/>
          </p:cNvSpPr>
          <p:nvPr>
            <p:ph type="title"/>
          </p:nvPr>
        </p:nvSpPr>
        <p:spPr>
          <a:xfrm>
            <a:off x="630238" y="274638"/>
            <a:ext cx="7886700" cy="993775"/>
          </a:xfrm>
        </p:spPr>
        <p:txBody>
          <a:bodyPr rtlCol="0"/>
          <a:lstStyle/>
          <a:p>
            <a:pPr rtl="0"/>
            <a:r>
              <a:rPr lang="en-gb"/>
              <a:t>Muokkaa ots. perustyyl. napsautt.</a:t>
            </a:r>
          </a:p>
        </p:txBody>
      </p:sp>
      <p:sp>
        <p:nvSpPr>
          <p:cNvPr id="3" name="Tekstin paikkamerkki 2">
            <a:extLst>
              <a:ext uri="{FF2B5EF4-FFF2-40B4-BE49-F238E27FC236}">
                <a16:creationId xmlns:a16="http://schemas.microsoft.com/office/drawing/2014/main" id="{2958CCC2-A03E-4F7F-86E9-BE6ED4C70971}"/>
              </a:ext>
            </a:extLst>
          </p:cNvPr>
          <p:cNvSpPr>
            <a:spLocks noGrp="1"/>
          </p:cNvSpPr>
          <p:nvPr>
            <p:ph type="body" idx="1"/>
          </p:nvPr>
        </p:nvSpPr>
        <p:spPr>
          <a:xfrm>
            <a:off x="630238" y="1260475"/>
            <a:ext cx="3868737"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Muokkaa tekstin perustyylejä napsauttamalla</a:t>
            </a:r>
          </a:p>
        </p:txBody>
      </p:sp>
      <p:sp>
        <p:nvSpPr>
          <p:cNvPr id="4" name="Sisällön paikkamerkki 3">
            <a:extLst>
              <a:ext uri="{FF2B5EF4-FFF2-40B4-BE49-F238E27FC236}">
                <a16:creationId xmlns:a16="http://schemas.microsoft.com/office/drawing/2014/main" id="{E83FF00D-C21B-4732-B790-A9EBA648A3C4}"/>
              </a:ext>
            </a:extLst>
          </p:cNvPr>
          <p:cNvSpPr>
            <a:spLocks noGrp="1"/>
          </p:cNvSpPr>
          <p:nvPr>
            <p:ph sz="half" idx="2"/>
          </p:nvPr>
        </p:nvSpPr>
        <p:spPr>
          <a:xfrm>
            <a:off x="630238" y="1879600"/>
            <a:ext cx="3868737" cy="276225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5" name="Tekstin paikkamerkki 4">
            <a:extLst>
              <a:ext uri="{FF2B5EF4-FFF2-40B4-BE49-F238E27FC236}">
                <a16:creationId xmlns:a16="http://schemas.microsoft.com/office/drawing/2014/main" id="{C1EC717B-6AE1-40E8-9099-4CC0F3C365A5}"/>
              </a:ext>
            </a:extLst>
          </p:cNvPr>
          <p:cNvSpPr>
            <a:spLocks noGrp="1"/>
          </p:cNvSpPr>
          <p:nvPr>
            <p:ph type="body" sz="quarter" idx="3"/>
          </p:nvPr>
        </p:nvSpPr>
        <p:spPr>
          <a:xfrm>
            <a:off x="4629150" y="1260475"/>
            <a:ext cx="3887788"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Muokkaa tekstin perustyylejä napsauttamalla</a:t>
            </a:r>
          </a:p>
        </p:txBody>
      </p:sp>
      <p:sp>
        <p:nvSpPr>
          <p:cNvPr id="6" name="Sisällön paikkamerkki 5">
            <a:extLst>
              <a:ext uri="{FF2B5EF4-FFF2-40B4-BE49-F238E27FC236}">
                <a16:creationId xmlns:a16="http://schemas.microsoft.com/office/drawing/2014/main" id="{BD03E844-31F7-43F7-9A6D-F605CB58EB0D}"/>
              </a:ext>
            </a:extLst>
          </p:cNvPr>
          <p:cNvSpPr>
            <a:spLocks noGrp="1"/>
          </p:cNvSpPr>
          <p:nvPr>
            <p:ph sz="quarter" idx="4"/>
          </p:nvPr>
        </p:nvSpPr>
        <p:spPr>
          <a:xfrm>
            <a:off x="4629150" y="1879600"/>
            <a:ext cx="3887788" cy="2762250"/>
          </a:xfrm>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7" name="Päivämäärän paikkamerkki 6">
            <a:extLst>
              <a:ext uri="{FF2B5EF4-FFF2-40B4-BE49-F238E27FC236}">
                <a16:creationId xmlns:a16="http://schemas.microsoft.com/office/drawing/2014/main" id="{3BA081A8-B462-4176-B87A-B3CC22CFCADC}"/>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8" name="Alatunnisteen paikkamerkki 7">
            <a:extLst>
              <a:ext uri="{FF2B5EF4-FFF2-40B4-BE49-F238E27FC236}">
                <a16:creationId xmlns:a16="http://schemas.microsoft.com/office/drawing/2014/main" id="{ECDA88C2-89FE-4BF6-8A0D-939FDAC0DFC5}"/>
              </a:ext>
            </a:extLst>
          </p:cNvPr>
          <p:cNvSpPr>
            <a:spLocks noGrp="1"/>
          </p:cNvSpPr>
          <p:nvPr>
            <p:ph type="ftr" sz="quarter" idx="11"/>
          </p:nvPr>
        </p:nvSpPr>
        <p:spPr/>
        <p:txBody>
          <a:bodyPr rtlCol="0"/>
          <a:lstStyle/>
          <a:p>
            <a:pPr rtl="0"/>
            <a:endParaRPr lang="fi-FI"/>
          </a:p>
        </p:txBody>
      </p:sp>
      <p:sp>
        <p:nvSpPr>
          <p:cNvPr id="9" name="Dian numeron paikkamerkki 8">
            <a:extLst>
              <a:ext uri="{FF2B5EF4-FFF2-40B4-BE49-F238E27FC236}">
                <a16:creationId xmlns:a16="http://schemas.microsoft.com/office/drawing/2014/main" id="{A45AEECA-4FE5-490D-833A-DBEB0A2AB650}"/>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083822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25A801-4724-4408-9E77-5CA9B28BA2A3}"/>
              </a:ext>
            </a:extLst>
          </p:cNvPr>
          <p:cNvSpPr>
            <a:spLocks noGrp="1"/>
          </p:cNvSpPr>
          <p:nvPr>
            <p:ph type="title"/>
          </p:nvPr>
        </p:nvSpPr>
        <p:spPr/>
        <p:txBody>
          <a:bodyPr rtlCol="0"/>
          <a:lstStyle/>
          <a:p>
            <a:pPr rtl="0"/>
            <a:r>
              <a:rPr lang="en-gb"/>
              <a:t>Muokkaa ots. perustyyl. napsautt.</a:t>
            </a:r>
          </a:p>
        </p:txBody>
      </p:sp>
      <p:sp>
        <p:nvSpPr>
          <p:cNvPr id="3" name="Päivämäärän paikkamerkki 2">
            <a:extLst>
              <a:ext uri="{FF2B5EF4-FFF2-40B4-BE49-F238E27FC236}">
                <a16:creationId xmlns:a16="http://schemas.microsoft.com/office/drawing/2014/main" id="{7FAD85D3-DF83-432F-82B4-21080AE698A0}"/>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4" name="Alatunnisteen paikkamerkki 3">
            <a:extLst>
              <a:ext uri="{FF2B5EF4-FFF2-40B4-BE49-F238E27FC236}">
                <a16:creationId xmlns:a16="http://schemas.microsoft.com/office/drawing/2014/main" id="{C019A68E-5477-43BB-8264-AA529CA17A1F}"/>
              </a:ext>
            </a:extLst>
          </p:cNvPr>
          <p:cNvSpPr>
            <a:spLocks noGrp="1"/>
          </p:cNvSpPr>
          <p:nvPr>
            <p:ph type="ftr" sz="quarter" idx="11"/>
          </p:nvPr>
        </p:nvSpPr>
        <p:spPr/>
        <p:txBody>
          <a:bodyPr rtlCol="0"/>
          <a:lstStyle/>
          <a:p>
            <a:pPr rtl="0"/>
            <a:endParaRPr lang="fi-FI"/>
          </a:p>
        </p:txBody>
      </p:sp>
      <p:sp>
        <p:nvSpPr>
          <p:cNvPr id="5" name="Dian numeron paikkamerkki 4">
            <a:extLst>
              <a:ext uri="{FF2B5EF4-FFF2-40B4-BE49-F238E27FC236}">
                <a16:creationId xmlns:a16="http://schemas.microsoft.com/office/drawing/2014/main" id="{FD7BE93C-D5C4-4A1B-933A-9A5BC9D29C10}"/>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3592651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FC2CEE0-E485-49F1-BF26-9A6BA3587683}"/>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3" name="Alatunnisteen paikkamerkki 2">
            <a:extLst>
              <a:ext uri="{FF2B5EF4-FFF2-40B4-BE49-F238E27FC236}">
                <a16:creationId xmlns:a16="http://schemas.microsoft.com/office/drawing/2014/main" id="{C258DD5C-E83D-455A-8EF1-109761701A7E}"/>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A2796F2B-3B7E-42A4-B912-F2EE5DC1D7A5}"/>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45413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76" name="Google Shape;76;p5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rtl="0"/>
            <a:endParaRPr/>
          </a:p>
        </p:txBody>
      </p:sp>
      <p:sp>
        <p:nvSpPr>
          <p:cNvPr id="77" name="Google Shape;77;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8" name="Google Shape;78;p5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9" name="Google Shape;79;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275E34-17D0-4BF6-B339-7637F5615C3D}"/>
              </a:ext>
            </a:extLst>
          </p:cNvPr>
          <p:cNvSpPr>
            <a:spLocks noGrp="1"/>
          </p:cNvSpPr>
          <p:nvPr>
            <p:ph type="title"/>
          </p:nvPr>
        </p:nvSpPr>
        <p:spPr>
          <a:xfrm>
            <a:off x="630238" y="342900"/>
            <a:ext cx="2949575" cy="1200150"/>
          </a:xfrm>
        </p:spPr>
        <p:txBody>
          <a:bodyPr rtlCol="0" anchor="b"/>
          <a:lstStyle>
            <a:lvl1pPr>
              <a:defRPr sz="3200"/>
            </a:lvl1pPr>
          </a:lstStyle>
          <a:p>
            <a:pPr rtl="0"/>
            <a:r>
              <a:rPr lang="en-gb"/>
              <a:t>Muokkaa ots. perustyyl. napsautt.</a:t>
            </a:r>
          </a:p>
        </p:txBody>
      </p:sp>
      <p:sp>
        <p:nvSpPr>
          <p:cNvPr id="3" name="Sisällön paikkamerkki 2">
            <a:extLst>
              <a:ext uri="{FF2B5EF4-FFF2-40B4-BE49-F238E27FC236}">
                <a16:creationId xmlns:a16="http://schemas.microsoft.com/office/drawing/2014/main" id="{18DEEECB-0EE7-4A33-A8D1-136500F0F69C}"/>
              </a:ext>
            </a:extLst>
          </p:cNvPr>
          <p:cNvSpPr>
            <a:spLocks noGrp="1"/>
          </p:cNvSpPr>
          <p:nvPr>
            <p:ph idx="1"/>
          </p:nvPr>
        </p:nvSpPr>
        <p:spPr>
          <a:xfrm>
            <a:off x="3887788" y="741363"/>
            <a:ext cx="4629150" cy="36544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Tekstin paikkamerkki 3">
            <a:extLst>
              <a:ext uri="{FF2B5EF4-FFF2-40B4-BE49-F238E27FC236}">
                <a16:creationId xmlns:a16="http://schemas.microsoft.com/office/drawing/2014/main" id="{E45F5F3B-04B6-4DCD-9E89-95156459FEB4}"/>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Muokkaa tekstin perustyylejä napsauttamalla</a:t>
            </a:r>
          </a:p>
        </p:txBody>
      </p:sp>
      <p:sp>
        <p:nvSpPr>
          <p:cNvPr id="5" name="Päivämäärän paikkamerkki 4">
            <a:extLst>
              <a:ext uri="{FF2B5EF4-FFF2-40B4-BE49-F238E27FC236}">
                <a16:creationId xmlns:a16="http://schemas.microsoft.com/office/drawing/2014/main" id="{5FF1BD58-E328-408F-B721-5D18F46F712C}"/>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6" name="Alatunnisteen paikkamerkki 5">
            <a:extLst>
              <a:ext uri="{FF2B5EF4-FFF2-40B4-BE49-F238E27FC236}">
                <a16:creationId xmlns:a16="http://schemas.microsoft.com/office/drawing/2014/main" id="{90B80B0A-4E57-4DD9-969E-B63DB94EEC2B}"/>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D247FC14-3A89-4103-8E55-80B334C52777}"/>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859085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18C7E0-067E-458D-B9C2-33B1D6686BAF}"/>
              </a:ext>
            </a:extLst>
          </p:cNvPr>
          <p:cNvSpPr>
            <a:spLocks noGrp="1"/>
          </p:cNvSpPr>
          <p:nvPr>
            <p:ph type="title"/>
          </p:nvPr>
        </p:nvSpPr>
        <p:spPr>
          <a:xfrm>
            <a:off x="630238" y="342900"/>
            <a:ext cx="2949575" cy="1200150"/>
          </a:xfrm>
        </p:spPr>
        <p:txBody>
          <a:bodyPr rtlCol="0" anchor="b"/>
          <a:lstStyle>
            <a:lvl1pPr>
              <a:defRPr sz="3200"/>
            </a:lvl1pPr>
          </a:lstStyle>
          <a:p>
            <a:pPr rtl="0"/>
            <a:r>
              <a:rPr lang="en-gb"/>
              <a:t>Muokkaa ots. perustyyl. napsautt.</a:t>
            </a:r>
          </a:p>
        </p:txBody>
      </p:sp>
      <p:sp>
        <p:nvSpPr>
          <p:cNvPr id="3" name="Kuvan paikkamerkki 2">
            <a:extLst>
              <a:ext uri="{FF2B5EF4-FFF2-40B4-BE49-F238E27FC236}">
                <a16:creationId xmlns:a16="http://schemas.microsoft.com/office/drawing/2014/main" id="{2FB023FF-CB41-4365-B241-F9FA9D3D278E}"/>
              </a:ext>
            </a:extLst>
          </p:cNvPr>
          <p:cNvSpPr>
            <a:spLocks noGrp="1"/>
          </p:cNvSpPr>
          <p:nvPr>
            <p:ph type="pic" idx="1"/>
          </p:nvPr>
        </p:nvSpPr>
        <p:spPr>
          <a:xfrm>
            <a:off x="3887788" y="741363"/>
            <a:ext cx="4629150" cy="36544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fi-FI"/>
          </a:p>
        </p:txBody>
      </p:sp>
      <p:sp>
        <p:nvSpPr>
          <p:cNvPr id="4" name="Tekstin paikkamerkki 3">
            <a:extLst>
              <a:ext uri="{FF2B5EF4-FFF2-40B4-BE49-F238E27FC236}">
                <a16:creationId xmlns:a16="http://schemas.microsoft.com/office/drawing/2014/main" id="{EB24F97E-474F-4C65-9F75-30686B6C4608}"/>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Muokkaa tekstin perustyylejä napsauttamalla</a:t>
            </a:r>
          </a:p>
        </p:txBody>
      </p:sp>
      <p:sp>
        <p:nvSpPr>
          <p:cNvPr id="5" name="Päivämäärän paikkamerkki 4">
            <a:extLst>
              <a:ext uri="{FF2B5EF4-FFF2-40B4-BE49-F238E27FC236}">
                <a16:creationId xmlns:a16="http://schemas.microsoft.com/office/drawing/2014/main" id="{4A6BD9FC-B20C-40E0-890E-062B8EC51FDA}"/>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6" name="Alatunnisteen paikkamerkki 5">
            <a:extLst>
              <a:ext uri="{FF2B5EF4-FFF2-40B4-BE49-F238E27FC236}">
                <a16:creationId xmlns:a16="http://schemas.microsoft.com/office/drawing/2014/main" id="{6AA29941-B26E-4C0D-B6CB-35099F6E73A9}"/>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7A018052-5931-46FE-B50D-0FF0E872E202}"/>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164764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32510A-6A2D-46F1-BC60-D3F2F17D1C89}"/>
              </a:ext>
            </a:extLst>
          </p:cNvPr>
          <p:cNvSpPr>
            <a:spLocks noGrp="1"/>
          </p:cNvSpPr>
          <p:nvPr>
            <p:ph type="title"/>
          </p:nvPr>
        </p:nvSpPr>
        <p:spPr/>
        <p:txBody>
          <a:bodyPr rtlCol="0"/>
          <a:lstStyle/>
          <a:p>
            <a:pPr rtl="0"/>
            <a:r>
              <a:rPr lang="en-gb"/>
              <a:t>Muokkaa ots. perustyyl. napsautt.</a:t>
            </a:r>
          </a:p>
        </p:txBody>
      </p:sp>
      <p:sp>
        <p:nvSpPr>
          <p:cNvPr id="3" name="Pystysuoran tekstin paikkamerkki 2">
            <a:extLst>
              <a:ext uri="{FF2B5EF4-FFF2-40B4-BE49-F238E27FC236}">
                <a16:creationId xmlns:a16="http://schemas.microsoft.com/office/drawing/2014/main" id="{E343E824-4B25-4460-A7FD-366FB8716F2D}"/>
              </a:ext>
            </a:extLst>
          </p:cNvPr>
          <p:cNvSpPr>
            <a:spLocks noGrp="1"/>
          </p:cNvSpPr>
          <p:nvPr>
            <p:ph type="body" orient="vert" idx="1"/>
          </p:nvPr>
        </p:nvSpPr>
        <p:spPr/>
        <p:txBody>
          <a:bodyPr vert="eaVert"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00C88F42-7718-4532-9B8B-BF1B89C77E92}"/>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D4FF4CB7-C047-459C-8CE4-CE0775406E25}"/>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C2E7CFFA-F12B-4145-8E19-71E91A3A16D9}"/>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870363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CDAFFD0-6222-4DDC-BAF8-0E6F45CFF564}"/>
              </a:ext>
            </a:extLst>
          </p:cNvPr>
          <p:cNvSpPr>
            <a:spLocks noGrp="1"/>
          </p:cNvSpPr>
          <p:nvPr>
            <p:ph type="title" orient="vert"/>
          </p:nvPr>
        </p:nvSpPr>
        <p:spPr>
          <a:xfrm>
            <a:off x="6543675" y="274638"/>
            <a:ext cx="1971675" cy="4357687"/>
          </a:xfrm>
        </p:spPr>
        <p:txBody>
          <a:bodyPr vert="eaVert" rtlCol="0"/>
          <a:lstStyle/>
          <a:p>
            <a:pPr rtl="0"/>
            <a:r>
              <a:rPr lang="en-gb"/>
              <a:t>Muokkaa ots. perustyyl. napsautt.</a:t>
            </a:r>
          </a:p>
        </p:txBody>
      </p:sp>
      <p:sp>
        <p:nvSpPr>
          <p:cNvPr id="3" name="Pystysuoran tekstin paikkamerkki 2">
            <a:extLst>
              <a:ext uri="{FF2B5EF4-FFF2-40B4-BE49-F238E27FC236}">
                <a16:creationId xmlns:a16="http://schemas.microsoft.com/office/drawing/2014/main" id="{AE3869AA-A51D-4490-AD8F-DCF77C3D4419}"/>
              </a:ext>
            </a:extLst>
          </p:cNvPr>
          <p:cNvSpPr>
            <a:spLocks noGrp="1"/>
          </p:cNvSpPr>
          <p:nvPr>
            <p:ph type="body" orient="vert" idx="1"/>
          </p:nvPr>
        </p:nvSpPr>
        <p:spPr>
          <a:xfrm>
            <a:off x="628650" y="274638"/>
            <a:ext cx="5762625" cy="4357687"/>
          </a:xfrm>
        </p:spPr>
        <p:txBody>
          <a:bodyPr vert="eaVert"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EA2CA7E2-B880-46DB-8488-DA2429B44DD2}"/>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9FE6F5D5-EAA5-491A-ABA3-651B61A4DCF2}"/>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55639B87-C0EE-4CCE-967B-CBCEFACC7F40}"/>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7267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3"/>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82" name="Google Shape;82;p53"/>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rtl="0"/>
            <a:endParaRPr/>
          </a:p>
        </p:txBody>
      </p:sp>
      <p:sp>
        <p:nvSpPr>
          <p:cNvPr id="83" name="Google Shape;83;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84" name="Google Shape;84;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85" name="Google Shape;85;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1_Otsikko ja sisältö">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rtlCol="0">
            <a:normAutofit/>
          </a:bodyPr>
          <a:lstStyle>
            <a:lvl1pPr>
              <a:defRPr sz="3600">
                <a:solidFill>
                  <a:schemeClr val="bg1"/>
                </a:solidFill>
                <a:effectLst>
                  <a:outerShdw blurRad="38100" dist="38100" dir="2700000" algn="tl">
                    <a:srgbClr val="000000">
                      <a:alpha val="43137"/>
                    </a:srgbClr>
                  </a:outerShdw>
                </a:effectLst>
              </a:defRPr>
            </a:lvl1pPr>
          </a:lstStyle>
          <a:p>
            <a:pPr rtl="0"/>
            <a:r>
              <a:rPr lang="en-gb"/>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rtlCol="0"/>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pic>
        <p:nvPicPr>
          <p:cNvPr id="7" name="Kuva 6">
            <a:extLst>
              <a:ext uri="{FF2B5EF4-FFF2-40B4-BE49-F238E27FC236}">
                <a16:creationId xmlns:a16="http://schemas.microsoft.com/office/drawing/2014/main" id="{49423E81-BB82-483E-8ADA-278F498A27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289722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143000" y="841375"/>
            <a:ext cx="6858000" cy="1790700"/>
          </a:xfrm>
        </p:spPr>
        <p:txBody>
          <a:bodyPr rtlCol="0" anchor="b"/>
          <a:lstStyle>
            <a:lvl1pPr algn="ctr">
              <a:defRPr sz="6000"/>
            </a:lvl1pPr>
          </a:lstStyle>
          <a:p>
            <a:pPr rtl="0"/>
            <a:r>
              <a:rPr lang="en-gb"/>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143000" y="2701925"/>
            <a:ext cx="6858000" cy="1241425"/>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81905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rtlCol="0">
            <a:normAutofit/>
          </a:bodyPr>
          <a:lstStyle>
            <a:lvl1pPr>
              <a:defRPr sz="3600"/>
            </a:lvl1pPr>
          </a:lstStyle>
          <a:p>
            <a:pPr rtl="0"/>
            <a:r>
              <a:rPr lang="en-gb"/>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rtlCol="0"/>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5628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rtlCol="0">
            <a:normAutofit/>
          </a:bodyPr>
          <a:lstStyle>
            <a:lvl1pPr>
              <a:defRPr sz="3600">
                <a:solidFill>
                  <a:schemeClr val="bg1"/>
                </a:solidFill>
                <a:effectLst>
                  <a:outerShdw blurRad="38100" dist="38100" dir="2700000" algn="tl">
                    <a:srgbClr val="000000">
                      <a:alpha val="43137"/>
                    </a:srgbClr>
                  </a:outerShdw>
                </a:effectLst>
              </a:defRPr>
            </a:lvl1pPr>
          </a:lstStyle>
          <a:p>
            <a:pPr rtl="0"/>
            <a:r>
              <a:rPr lang="en-gb"/>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rtlCol="0"/>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rtl="0"/>
            <a:r>
              <a:rPr lang="en-gb"/>
              <a:t>Muokkaa tekstin perustyylejä napsauttamalla</a:t>
            </a:r>
          </a:p>
          <a:p>
            <a:pPr lvl="1" rtl="0"/>
            <a:r>
              <a:rPr lang="en-gb"/>
              <a:t>toinen taso</a:t>
            </a:r>
          </a:p>
          <a:p>
            <a:pPr lvl="2" rtl="0"/>
            <a:r>
              <a:rPr lang="en-gb"/>
              <a:t>kolmas taso</a:t>
            </a:r>
          </a:p>
          <a:p>
            <a:pPr lvl="3" rtl="0"/>
            <a:r>
              <a:rPr lang="en-gb"/>
              <a:t>neljäs taso</a:t>
            </a:r>
          </a:p>
          <a:p>
            <a:pPr lvl="4" rtl="0"/>
            <a:r>
              <a:rPr lang="en-gb"/>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pic>
        <p:nvPicPr>
          <p:cNvPr id="7" name="Kuva 6">
            <a:extLst>
              <a:ext uri="{FF2B5EF4-FFF2-40B4-BE49-F238E27FC236}">
                <a16:creationId xmlns:a16="http://schemas.microsoft.com/office/drawing/2014/main" id="{49423E81-BB82-483E-8ADA-278F498A27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11515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623888" y="1282700"/>
            <a:ext cx="7886700" cy="2139950"/>
          </a:xfrm>
        </p:spPr>
        <p:txBody>
          <a:bodyPr rtlCol="0" anchor="b"/>
          <a:lstStyle>
            <a:lvl1pPr>
              <a:defRPr sz="6000"/>
            </a:lvl1pPr>
          </a:lstStyle>
          <a:p>
            <a:pPr rtl="0"/>
            <a:r>
              <a:rPr lang="en-gb"/>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623888" y="3441700"/>
            <a:ext cx="7886700" cy="1125538"/>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306159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7.sv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6.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Betoniseina_web.jpg"/>
          <p:cNvPicPr>
            <a:picLocks noChangeAspect="1"/>
          </p:cNvPicPr>
          <p:nvPr userDrawn="1"/>
        </p:nvPicPr>
        <p:blipFill rotWithShape="1">
          <a:blip r:embed="rId7" cstate="screen">
            <a:alphaModFix amt="70000"/>
            <a:extLst>
              <a:ext uri="{28A0092B-C50C-407E-A947-70E740481C1C}">
                <a14:useLocalDpi xmlns:a14="http://schemas.microsoft.com/office/drawing/2010/main"/>
              </a:ext>
            </a:extLst>
          </a:blip>
          <a:srcRect/>
          <a:stretch/>
        </p:blipFill>
        <p:spPr>
          <a:xfrm>
            <a:off x="-1" y="616480"/>
            <a:ext cx="9144001" cy="4527020"/>
          </a:xfrm>
          <a:prstGeom prst="rect">
            <a:avLst/>
          </a:prstGeom>
        </p:spPr>
      </p:pic>
      <p:sp>
        <p:nvSpPr>
          <p:cNvPr id="10" name="Google Shape;10;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rtlCol="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r>
              <a:rPr lang="en-gb"/>
              <a:t> </a:t>
            </a:r>
            <a:endParaRPr/>
          </a:p>
        </p:txBody>
      </p:sp>
      <p:sp>
        <p:nvSpPr>
          <p:cNvPr id="11" name="Google Shape;11;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rtlCol="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rtl="0"/>
            <a:endParaRPr/>
          </a:p>
        </p:txBody>
      </p:sp>
      <p:sp>
        <p:nvSpPr>
          <p:cNvPr id="12" name="Google Shape;12;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3" name="Google Shape;13;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4" name="Google Shape;14;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42"/>
          <p:cNvSpPr/>
          <p:nvPr/>
        </p:nvSpPr>
        <p:spPr>
          <a:xfrm>
            <a:off x="0" y="0"/>
            <a:ext cx="9144000" cy="635062"/>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42"/>
          <p:cNvPicPr preferRelativeResize="0"/>
          <p:nvPr/>
        </p:nvPicPr>
        <p:blipFill rotWithShape="1">
          <a:blip r:embed="rId8">
            <a:alphaModFix/>
          </a:blip>
          <a:srcRect/>
          <a:stretch/>
        </p:blipFill>
        <p:spPr>
          <a:xfrm>
            <a:off x="359871" y="31834"/>
            <a:ext cx="1108867" cy="4455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 id="214748368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628650" y="376238"/>
            <a:ext cx="7886700" cy="993775"/>
          </a:xfrm>
          <a:prstGeom prst="rect">
            <a:avLst/>
          </a:prstGeom>
        </p:spPr>
        <p:txBody>
          <a:bodyPr vert="horz" lIns="91440" tIns="45720" rIns="91440" bIns="45720" rtlCol="0" anchor="ctr">
            <a:normAutofit/>
          </a:bodyPr>
          <a:lstStyle/>
          <a:p>
            <a:pPr rtl="0"/>
            <a:r>
              <a:rPr lang="en-gb"/>
              <a:t>Click to edit master title style</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628650" y="1504950"/>
            <a:ext cx="7886700" cy="3262312"/>
          </a:xfrm>
          <a:prstGeom prst="rect">
            <a:avLst/>
          </a:prstGeom>
        </p:spPr>
        <p:txBody>
          <a:bodyPr vert="horz" lIns="91440" tIns="45720" rIns="91440" bIns="45720" rtlCol="0">
            <a:normAutofit/>
          </a:bodyPr>
          <a:lstStyle/>
          <a:p>
            <a:pPr lvl="0" rtl="0"/>
            <a:r>
              <a:rPr lang="en-gb"/>
              <a:t>Click to edit master title style</a:t>
            </a:r>
          </a:p>
          <a:p>
            <a:pPr lvl="1" rtl="0"/>
            <a:r>
              <a:rPr lang="en-gb"/>
              <a:t>level two</a:t>
            </a:r>
          </a:p>
          <a:p>
            <a:pPr lvl="2" rtl="0"/>
            <a:r>
              <a:rPr lang="en-gb"/>
              <a:t>level three</a:t>
            </a:r>
          </a:p>
          <a:p>
            <a:pPr lvl="3" rtl="0"/>
            <a:r>
              <a:rPr lang="en-gb"/>
              <a:t>level four</a:t>
            </a:r>
          </a:p>
          <a:p>
            <a:pPr lvl="4" rtl="0"/>
            <a:r>
              <a:rPr lang="en-gb"/>
              <a:t>level five</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094564" y="237335"/>
            <a:ext cx="1504235" cy="3933878"/>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222050" y="4300412"/>
            <a:ext cx="1636200" cy="663826"/>
          </a:xfrm>
          <a:prstGeom prst="rect">
            <a:avLst/>
          </a:prstGeom>
        </p:spPr>
      </p:pic>
    </p:spTree>
    <p:extLst>
      <p:ext uri="{BB962C8B-B14F-4D97-AF65-F5344CB8AC3E}">
        <p14:creationId xmlns:p14="http://schemas.microsoft.com/office/powerpoint/2010/main" val="1671360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90"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CCB0BCF-9244-4F25-9969-320FA7142C9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pPr rtl="0"/>
            <a:r>
              <a:rPr lang="en-gb"/>
              <a:t>Click to edit master title style</a:t>
            </a:r>
          </a:p>
        </p:txBody>
      </p:sp>
      <p:sp>
        <p:nvSpPr>
          <p:cNvPr id="3" name="Tekstin paikkamerkki 2">
            <a:extLst>
              <a:ext uri="{FF2B5EF4-FFF2-40B4-BE49-F238E27FC236}">
                <a16:creationId xmlns:a16="http://schemas.microsoft.com/office/drawing/2014/main" id="{1089BA7E-5F0D-44F6-94F5-90B109FE5A5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rtl="0"/>
            <a:r>
              <a:rPr lang="en-gb"/>
              <a:t>Click to edit master title style</a:t>
            </a:r>
          </a:p>
          <a:p>
            <a:pPr lvl="1" rtl="0"/>
            <a:r>
              <a:rPr lang="en-gb"/>
              <a:t>level two</a:t>
            </a:r>
          </a:p>
          <a:p>
            <a:pPr lvl="2" rtl="0"/>
            <a:r>
              <a:rPr lang="en-gb"/>
              <a:t>level three</a:t>
            </a:r>
          </a:p>
          <a:p>
            <a:pPr lvl="3" rtl="0"/>
            <a:r>
              <a:rPr lang="en-gb"/>
              <a:t>level four</a:t>
            </a:r>
          </a:p>
          <a:p>
            <a:pPr lvl="4" rtl="0"/>
            <a:r>
              <a:rPr lang="en-gb"/>
              <a:t>level five</a:t>
            </a:r>
          </a:p>
        </p:txBody>
      </p:sp>
      <p:sp>
        <p:nvSpPr>
          <p:cNvPr id="4" name="Päivämäärän paikkamerkki 3">
            <a:extLst>
              <a:ext uri="{FF2B5EF4-FFF2-40B4-BE49-F238E27FC236}">
                <a16:creationId xmlns:a16="http://schemas.microsoft.com/office/drawing/2014/main" id="{44C500B6-7626-46CB-8588-B6005E8CD49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410B57FC-3560-4ACA-BF70-7C7146F11B5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i-FI"/>
          </a:p>
        </p:txBody>
      </p:sp>
      <p:sp>
        <p:nvSpPr>
          <p:cNvPr id="6" name="Dian numeron paikkamerkki 5">
            <a:extLst>
              <a:ext uri="{FF2B5EF4-FFF2-40B4-BE49-F238E27FC236}">
                <a16:creationId xmlns:a16="http://schemas.microsoft.com/office/drawing/2014/main" id="{8F517473-E199-42CB-8F42-E66AF9AF817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2ACCF69-5CDD-4CB5-BEB2-3999C0C14595}" type="slidenum">
              <a:rPr lang="fi-FI" smtClean="0"/>
              <a:t>‹#›</a:t>
            </a:fld>
            <a:endParaRPr lang="fi-FI"/>
          </a:p>
        </p:txBody>
      </p:sp>
    </p:spTree>
    <p:extLst>
      <p:ext uri="{BB962C8B-B14F-4D97-AF65-F5344CB8AC3E}">
        <p14:creationId xmlns:p14="http://schemas.microsoft.com/office/powerpoint/2010/main" val="1125877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19.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image" Target="../media/image18.svg"/><Relationship Id="rId12" Type="http://schemas.openxmlformats.org/officeDocument/2006/relationships/hyperlink" Target="https://yle.fi/uutiset/3-9157980"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44.png"/><Relationship Id="rId10" Type="http://schemas.openxmlformats.org/officeDocument/2006/relationships/image" Target="../media/image19.png"/><Relationship Id="rId4" Type="http://schemas.openxmlformats.org/officeDocument/2006/relationships/notesSlide" Target="../notesSlides/notesSlide19.xml"/><Relationship Id="rId9" Type="http://schemas.openxmlformats.org/officeDocument/2006/relationships/image" Target="../media/image11.sv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yle.fi/uutiset/3-10745220" TargetMode="External"/><Relationship Id="rId3" Type="http://schemas.openxmlformats.org/officeDocument/2006/relationships/slideLayout" Target="../slideLayouts/slideLayout6.xml"/><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1.sv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hyperlink" Target="http://bit.ly/nouhata1"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5.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0.svg"/><Relationship Id="rId4" Type="http://schemas.openxmlformats.org/officeDocument/2006/relationships/image" Target="../media/image26.jpe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C89AC1A-79CA-FE49-CBEA-9028D1E0BBAC}"/>
              </a:ext>
            </a:extLst>
          </p:cNvPr>
          <p:cNvPicPr>
            <a:picLocks noChangeAspect="1"/>
          </p:cNvPicPr>
          <p:nvPr/>
        </p:nvPicPr>
        <p:blipFill>
          <a:blip r:embed="rId3"/>
          <a:srcRect/>
          <a:stretch/>
        </p:blipFill>
        <p:spPr>
          <a:xfrm>
            <a:off x="1619" y="15175"/>
            <a:ext cx="9144000" cy="5108447"/>
          </a:xfrm>
          <a:prstGeom prst="rect">
            <a:avLst/>
          </a:prstGeom>
        </p:spPr>
      </p:pic>
      <p:grpSp>
        <p:nvGrpSpPr>
          <p:cNvPr id="15" name="Ryhmä 14">
            <a:extLst>
              <a:ext uri="{FF2B5EF4-FFF2-40B4-BE49-F238E27FC236}">
                <a16:creationId xmlns:a16="http://schemas.microsoft.com/office/drawing/2014/main" id="{51557CBE-92E8-42BF-8706-56A7874951EB}"/>
              </a:ext>
            </a:extLst>
          </p:cNvPr>
          <p:cNvGrpSpPr/>
          <p:nvPr/>
        </p:nvGrpSpPr>
        <p:grpSpPr>
          <a:xfrm>
            <a:off x="3537173" y="3157038"/>
            <a:ext cx="2901145" cy="1869514"/>
            <a:chOff x="1602734" y="2387723"/>
            <a:chExt cx="2901145" cy="1869514"/>
          </a:xfrm>
        </p:grpSpPr>
        <p:pic>
          <p:nvPicPr>
            <p:cNvPr id="9" name="Kuva 8">
              <a:extLst>
                <a:ext uri="{FF2B5EF4-FFF2-40B4-BE49-F238E27FC236}">
                  <a16:creationId xmlns:a16="http://schemas.microsoft.com/office/drawing/2014/main" id="{A20ABD5F-83EF-4208-9307-E1C705B9D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3383" y="2387723"/>
              <a:ext cx="2190541" cy="1869514"/>
            </a:xfrm>
            <a:prstGeom prst="rect">
              <a:avLst/>
            </a:prstGeom>
            <a:effectLst>
              <a:innerShdw blurRad="63500" dist="50800" dir="13500000">
                <a:prstClr val="black">
                  <a:alpha val="50000"/>
                </a:prstClr>
              </a:innerShdw>
            </a:effectLst>
          </p:spPr>
        </p:pic>
        <p:sp>
          <p:nvSpPr>
            <p:cNvPr id="10" name="Tekstiruutu 9">
              <a:extLst>
                <a:ext uri="{FF2B5EF4-FFF2-40B4-BE49-F238E27FC236}">
                  <a16:creationId xmlns:a16="http://schemas.microsoft.com/office/drawing/2014/main" id="{9B3076B4-D7F2-41D5-AA0A-5C626A6D59E4}"/>
                </a:ext>
              </a:extLst>
            </p:cNvPr>
            <p:cNvSpPr txBox="1"/>
            <p:nvPr/>
          </p:nvSpPr>
          <p:spPr>
            <a:xfrm>
              <a:off x="1602734" y="2759639"/>
              <a:ext cx="2901145" cy="1015663"/>
            </a:xfrm>
            <a:prstGeom prst="rect">
              <a:avLst/>
            </a:prstGeom>
            <a:noFill/>
          </p:spPr>
          <p:txBody>
            <a:bodyPr wrap="square" rtlCol="0">
              <a:spAutoFit/>
            </a:bodyPr>
            <a:lstStyle/>
            <a:p>
              <a:pPr algn="ctr" rtl="0"/>
              <a:r>
                <a:rPr lang="en-gb" sz="2000">
                  <a:latin typeface="Oswald" panose="00000500000000000000" pitchFamily="2" charset="0"/>
                </a:rPr>
                <a:t>2. </a:t>
              </a:r>
            </a:p>
            <a:p>
              <a:pPr algn="ctr" rtl="0"/>
              <a:r>
                <a:rPr lang="en-gb" sz="2000">
                  <a:latin typeface="Oswald" panose="00000500000000000000" pitchFamily="2" charset="0"/>
                </a:rPr>
                <a:t>You can identify </a:t>
              </a:r>
              <a:br>
                <a:rPr lang="fi-FI" sz="2000" dirty="0">
                  <a:latin typeface="Oswald" panose="00000500000000000000" pitchFamily="2" charset="0"/>
                </a:rPr>
              </a:br>
              <a:r>
                <a:rPr lang="en-gb" sz="2000">
                  <a:latin typeface="Oswald" panose="00000500000000000000" pitchFamily="2" charset="0"/>
                </a:rPr>
                <a:t> fire hazards.</a:t>
              </a:r>
            </a:p>
          </p:txBody>
        </p:sp>
      </p:grpSp>
      <p:grpSp>
        <p:nvGrpSpPr>
          <p:cNvPr id="3" name="Ryhmä 2">
            <a:extLst>
              <a:ext uri="{FF2B5EF4-FFF2-40B4-BE49-F238E27FC236}">
                <a16:creationId xmlns:a16="http://schemas.microsoft.com/office/drawing/2014/main" id="{5D99F839-86F7-BC1C-3BB6-E84008089401}"/>
              </a:ext>
            </a:extLst>
          </p:cNvPr>
          <p:cNvGrpSpPr/>
          <p:nvPr/>
        </p:nvGrpSpPr>
        <p:grpSpPr>
          <a:xfrm>
            <a:off x="6486935" y="2991181"/>
            <a:ext cx="2608449" cy="2051846"/>
            <a:chOff x="3766520" y="2265057"/>
            <a:chExt cx="3236408" cy="2604599"/>
          </a:xfrm>
        </p:grpSpPr>
        <p:pic>
          <p:nvPicPr>
            <p:cNvPr id="13" name="Kuva 12">
              <a:extLst>
                <a:ext uri="{FF2B5EF4-FFF2-40B4-BE49-F238E27FC236}">
                  <a16:creationId xmlns:a16="http://schemas.microsoft.com/office/drawing/2014/main" id="{22F2D2F9-70F0-4D42-AE3E-70ECCFA0E9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6520" y="2265057"/>
              <a:ext cx="3236408" cy="2604599"/>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AEEEEB9F-CC7F-4413-9C98-B1857CE3965B}"/>
                </a:ext>
              </a:extLst>
            </p:cNvPr>
            <p:cNvSpPr txBox="1"/>
            <p:nvPr/>
          </p:nvSpPr>
          <p:spPr>
            <a:xfrm>
              <a:off x="4140071" y="2568725"/>
              <a:ext cx="2614711" cy="1877439"/>
            </a:xfrm>
            <a:prstGeom prst="rect">
              <a:avLst/>
            </a:prstGeom>
            <a:noFill/>
          </p:spPr>
          <p:txBody>
            <a:bodyPr wrap="square" rtlCol="0">
              <a:spAutoFit/>
            </a:bodyPr>
            <a:lstStyle/>
            <a:p>
              <a:pPr algn="ctr" rtl="0"/>
              <a:r>
                <a:rPr lang="en-gb" sz="1800" dirty="0">
                  <a:latin typeface="Oswald" panose="00000500000000000000" pitchFamily="2" charset="0"/>
                </a:rPr>
                <a:t> 3. </a:t>
              </a:r>
            </a:p>
            <a:p>
              <a:pPr algn="ctr" rtl="0"/>
              <a:r>
                <a:rPr lang="en-gb" sz="1800" dirty="0">
                  <a:latin typeface="Oswald" panose="00000500000000000000" pitchFamily="2" charset="0"/>
                </a:rPr>
                <a:t> You know  </a:t>
              </a:r>
              <a:br>
                <a:rPr lang="fi-FI" sz="1800" dirty="0">
                  <a:latin typeface="Oswald" panose="00000500000000000000" pitchFamily="2" charset="0"/>
                </a:rPr>
              </a:br>
              <a:r>
                <a:rPr lang="en-gb" sz="1800" dirty="0">
                  <a:latin typeface="Oswald" panose="00000500000000000000" pitchFamily="2" charset="0"/>
                </a:rPr>
                <a:t>what measures to take to improve the fire safety of your home.</a:t>
              </a:r>
            </a:p>
          </p:txBody>
        </p:sp>
      </p:grpSp>
      <p:grpSp>
        <p:nvGrpSpPr>
          <p:cNvPr id="14" name="Ryhmä 13">
            <a:extLst>
              <a:ext uri="{FF2B5EF4-FFF2-40B4-BE49-F238E27FC236}">
                <a16:creationId xmlns:a16="http://schemas.microsoft.com/office/drawing/2014/main" id="{AFFEDE55-BE7F-4A94-A626-3BD0BE3AFFC3}"/>
              </a:ext>
            </a:extLst>
          </p:cNvPr>
          <p:cNvGrpSpPr/>
          <p:nvPr/>
        </p:nvGrpSpPr>
        <p:grpSpPr>
          <a:xfrm>
            <a:off x="35553" y="1487590"/>
            <a:ext cx="2279648" cy="2151648"/>
            <a:chOff x="-716" y="3008224"/>
            <a:chExt cx="2616705" cy="2382104"/>
          </a:xfrm>
        </p:grpSpPr>
        <p:pic>
          <p:nvPicPr>
            <p:cNvPr id="6" name="Kuva 5">
              <a:extLst>
                <a:ext uri="{FF2B5EF4-FFF2-40B4-BE49-F238E27FC236}">
                  <a16:creationId xmlns:a16="http://schemas.microsoft.com/office/drawing/2014/main" id="{1CF4C01E-9A65-49E0-8EB8-A2B75C1708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501670">
              <a:off x="116585" y="2890923"/>
              <a:ext cx="2382104" cy="2616705"/>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4D19F00E-2F6B-45E4-A68D-34F0C057330D}"/>
                </a:ext>
              </a:extLst>
            </p:cNvPr>
            <p:cNvSpPr txBox="1"/>
            <p:nvPr/>
          </p:nvSpPr>
          <p:spPr>
            <a:xfrm>
              <a:off x="63494" y="3608813"/>
              <a:ext cx="2109064" cy="1328892"/>
            </a:xfrm>
            <a:prstGeom prst="rect">
              <a:avLst/>
            </a:prstGeom>
            <a:noFill/>
          </p:spPr>
          <p:txBody>
            <a:bodyPr wrap="square" rtlCol="0">
              <a:spAutoFit/>
            </a:bodyPr>
            <a:lstStyle/>
            <a:p>
              <a:pPr algn="ctr" rtl="0"/>
              <a:r>
                <a:rPr lang="en-gb" sz="18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rtl="0"/>
              <a:r>
                <a:rPr lang="en-gb" sz="1800" dirty="0">
                  <a:solidFill>
                    <a:schemeClr val="bg1"/>
                  </a:solidFill>
                  <a:effectLst>
                    <a:outerShdw blurRad="38100" dist="38100" dir="2700000" algn="tl">
                      <a:srgbClr val="000000">
                        <a:alpha val="43137"/>
                      </a:srgbClr>
                    </a:outerShdw>
                  </a:effectLst>
                  <a:latin typeface="Oswald" panose="00000500000000000000" pitchFamily="2" charset="0"/>
                </a:rPr>
                <a:t>You can name the most common causes of fires.</a:t>
              </a:r>
            </a:p>
          </p:txBody>
        </p:sp>
      </p:grpSp>
      <p:sp>
        <p:nvSpPr>
          <p:cNvPr id="2" name="Suorakulmio 1">
            <a:extLst>
              <a:ext uri="{FF2B5EF4-FFF2-40B4-BE49-F238E27FC236}">
                <a16:creationId xmlns:a16="http://schemas.microsoft.com/office/drawing/2014/main" id="{60A39F2B-A08A-82B0-2022-AF884C60B0E2}"/>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 name="Tekstiruutu 4">
            <a:extLst>
              <a:ext uri="{FF2B5EF4-FFF2-40B4-BE49-F238E27FC236}">
                <a16:creationId xmlns:a16="http://schemas.microsoft.com/office/drawing/2014/main" id="{23453C43-F316-7195-FB88-F94FC8ABD793}"/>
              </a:ext>
            </a:extLst>
          </p:cNvPr>
          <p:cNvSpPr txBox="1"/>
          <p:nvPr/>
        </p:nvSpPr>
        <p:spPr>
          <a:xfrm>
            <a:off x="135941" y="4509354"/>
            <a:ext cx="3632674" cy="400110"/>
          </a:xfrm>
          <a:prstGeom prst="rect">
            <a:avLst/>
          </a:prstGeom>
          <a:noFill/>
        </p:spPr>
        <p:txBody>
          <a:bodyPr wrap="square" rtlCol="0">
            <a:spAutoFit/>
          </a:bodyPr>
          <a:lstStyle/>
          <a:p>
            <a:pPr algn="ctr" rtl="0"/>
            <a:r>
              <a:rPr lang="en-gb" sz="2000">
                <a:solidFill>
                  <a:schemeClr val="bg1"/>
                </a:solidFill>
                <a:effectLst>
                  <a:outerShdw blurRad="38100" dist="38100" dir="2700000" algn="tl">
                    <a:srgbClr val="000000">
                      <a:alpha val="43137"/>
                    </a:srgbClr>
                  </a:outerShdw>
                </a:effectLst>
                <a:latin typeface="Oswald" panose="00000500000000000000" pitchFamily="2" charset="0"/>
              </a:rPr>
              <a:t>PREVENTING FIRES</a:t>
            </a:r>
          </a:p>
        </p:txBody>
      </p:sp>
      <p:sp>
        <p:nvSpPr>
          <p:cNvPr id="8" name="Suorakulmio 7">
            <a:extLst>
              <a:ext uri="{FF2B5EF4-FFF2-40B4-BE49-F238E27FC236}">
                <a16:creationId xmlns:a16="http://schemas.microsoft.com/office/drawing/2014/main" id="{8DC811D7-1D71-E52F-8008-917A4C829D8B}"/>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000" b="1">
                <a:solidFill>
                  <a:schemeClr val="bg1"/>
                </a:solidFill>
                <a:latin typeface="Oswald" panose="00000500000000000000" pitchFamily="2" charset="0"/>
              </a:rPr>
              <a:t>LESSON 1:</a:t>
            </a:r>
          </a:p>
        </p:txBody>
      </p:sp>
    </p:spTree>
    <p:extLst>
      <p:ext uri="{BB962C8B-B14F-4D97-AF65-F5344CB8AC3E}">
        <p14:creationId xmlns:p14="http://schemas.microsoft.com/office/powerpoint/2010/main" val="3278283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22222E-6 1.85185E-6 L 0.45712 -0.1713 " pathEditMode="relative" rAng="0" ptsTypes="AA">
                                      <p:cBhvr>
                                        <p:cTn id="21" dur="2000" fill="hold"/>
                                        <p:tgtEl>
                                          <p:spTgt spid="14"/>
                                        </p:tgtEl>
                                        <p:attrNameLst>
                                          <p:attrName>ppt_x</p:attrName>
                                          <p:attrName>ppt_y</p:attrName>
                                        </p:attrNameLst>
                                      </p:cBhvr>
                                      <p:rCtr x="22847" y="-8580"/>
                                    </p:animMotion>
                                  </p:childTnLst>
                                </p:cTn>
                              </p:par>
                              <p:par>
                                <p:cTn id="22" presetID="6" presetClass="emph" presetSubtype="0" fill="hold" nodeType="withEffect">
                                  <p:stCondLst>
                                    <p:cond delay="0"/>
                                  </p:stCondLst>
                                  <p:childTnLst>
                                    <p:animScale>
                                      <p:cBhvr>
                                        <p:cTn id="23"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FB36379E-672F-48E3-9DEA-D247FDDF1EEA}"/>
              </a:ext>
            </a:extLst>
          </p:cNvPr>
          <p:cNvPicPr>
            <a:picLocks noChangeAspect="1"/>
          </p:cNvPicPr>
          <p:nvPr/>
        </p:nvPicPr>
        <p:blipFill rotWithShape="1">
          <a:blip r:embed="rId3"/>
          <a:srcRect l="3366" t="38007" r="31444" b="-191"/>
          <a:stretch/>
        </p:blipFill>
        <p:spPr>
          <a:xfrm>
            <a:off x="1899126" y="655469"/>
            <a:ext cx="5345747" cy="3399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544716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DD0FA621-3BB9-465C-B228-90B251C86DFE}"/>
              </a:ext>
            </a:extLst>
          </p:cNvPr>
          <p:cNvGrpSpPr/>
          <p:nvPr/>
        </p:nvGrpSpPr>
        <p:grpSpPr>
          <a:xfrm>
            <a:off x="574457" y="231617"/>
            <a:ext cx="2874302" cy="4490125"/>
            <a:chOff x="5842134" y="0"/>
            <a:chExt cx="3296084" cy="5149018"/>
          </a:xfrm>
        </p:grpSpPr>
        <p:pic>
          <p:nvPicPr>
            <p:cNvPr id="4" name="Kuva 3">
              <a:extLst>
                <a:ext uri="{FF2B5EF4-FFF2-40B4-BE49-F238E27FC236}">
                  <a16:creationId xmlns:a16="http://schemas.microsoft.com/office/drawing/2014/main" id="{7443CFF3-E836-4B26-A59A-AEEC4D70C35B}"/>
                </a:ext>
              </a:extLst>
            </p:cNvPr>
            <p:cNvPicPr>
              <a:picLocks noChangeAspect="1"/>
            </p:cNvPicPr>
            <p:nvPr/>
          </p:nvPicPr>
          <p:blipFill>
            <a:blip r:embed="rId3"/>
            <a:stretch>
              <a:fillRect/>
            </a:stretch>
          </p:blipFill>
          <p:spPr>
            <a:xfrm>
              <a:off x="5842134" y="0"/>
              <a:ext cx="3296084" cy="5149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Tekstiruutu 5">
              <a:extLst>
                <a:ext uri="{FF2B5EF4-FFF2-40B4-BE49-F238E27FC236}">
                  <a16:creationId xmlns:a16="http://schemas.microsoft.com/office/drawing/2014/main" id="{E9F655BB-92BE-4BEC-B66C-6F67D1A9E8A0}"/>
                </a:ext>
              </a:extLst>
            </p:cNvPr>
            <p:cNvSpPr txBox="1"/>
            <p:nvPr/>
          </p:nvSpPr>
          <p:spPr>
            <a:xfrm>
              <a:off x="8249985" y="4831371"/>
              <a:ext cx="888233" cy="317647"/>
            </a:xfrm>
            <a:prstGeom prst="rect">
              <a:avLst/>
            </a:prstGeom>
            <a:noFill/>
          </p:spPr>
          <p:txBody>
            <a:bodyPr wrap="none" rtlCol="0">
              <a:spAutoFit/>
            </a:bodyPr>
            <a:lstStyle/>
            <a:p>
              <a:pPr rtl="0"/>
              <a:r>
                <a:rPr lang="en-gb" sz="1200">
                  <a:solidFill>
                    <a:schemeClr val="tx1"/>
                  </a:solidFill>
                  <a:latin typeface="Oswald" panose="00000500000000000000" pitchFamily="2" charset="0"/>
                  <a:ea typeface="Roboto" panose="02000000000000000000" pitchFamily="2" charset="0"/>
                </a:rPr>
                <a:t>Source: YLE</a:t>
              </a:r>
            </a:p>
          </p:txBody>
        </p:sp>
      </p:grpSp>
      <p:pic>
        <p:nvPicPr>
          <p:cNvPr id="7" name="Kuva 6">
            <a:extLst>
              <a:ext uri="{FF2B5EF4-FFF2-40B4-BE49-F238E27FC236}">
                <a16:creationId xmlns:a16="http://schemas.microsoft.com/office/drawing/2014/main" id="{E2D39FC2-588B-4C54-947F-EBEA2B1805C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840480" y="1174160"/>
            <a:ext cx="4480845" cy="2628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108232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05994950-2C13-4953-AEFA-929563603710}"/>
              </a:ext>
            </a:extLst>
          </p:cNvPr>
          <p:cNvGrpSpPr/>
          <p:nvPr/>
        </p:nvGrpSpPr>
        <p:grpSpPr>
          <a:xfrm>
            <a:off x="2598244" y="957283"/>
            <a:ext cx="4123178" cy="3228933"/>
            <a:chOff x="5504006" y="2101765"/>
            <a:chExt cx="2600386" cy="2219295"/>
          </a:xfrm>
        </p:grpSpPr>
        <p:pic>
          <p:nvPicPr>
            <p:cNvPr id="11" name="Kuva 10">
              <a:extLst>
                <a:ext uri="{FF2B5EF4-FFF2-40B4-BE49-F238E27FC236}">
                  <a16:creationId xmlns:a16="http://schemas.microsoft.com/office/drawing/2014/main" id="{0E9DFDD3-FE76-4C90-B48D-6ACC28161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73591">
              <a:off x="5504006" y="2101765"/>
              <a:ext cx="2600386" cy="2219295"/>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79DA7F86-6A3E-4525-A536-81E6C47446A9}"/>
                </a:ext>
              </a:extLst>
            </p:cNvPr>
            <p:cNvSpPr txBox="1"/>
            <p:nvPr/>
          </p:nvSpPr>
          <p:spPr>
            <a:xfrm>
              <a:off x="5659916" y="2682665"/>
              <a:ext cx="2177776" cy="1332699"/>
            </a:xfrm>
            <a:prstGeom prst="rect">
              <a:avLst/>
            </a:prstGeom>
            <a:noFill/>
          </p:spPr>
          <p:txBody>
            <a:bodyPr wrap="square" rtlCol="0">
              <a:spAutoFit/>
            </a:bodyPr>
            <a:lstStyle/>
            <a:p>
              <a:pPr algn="ctr" rtl="0"/>
              <a:r>
                <a:rPr lang="en-gb" sz="2400">
                  <a:solidFill>
                    <a:schemeClr val="tx1"/>
                  </a:solidFill>
                  <a:latin typeface="Oswald" panose="00000500000000000000" pitchFamily="2" charset="0"/>
                  <a:ea typeface="Roboto" panose="02000000000000000000" pitchFamily="2" charset="0"/>
                </a:rPr>
                <a:t>With small acts </a:t>
              </a:r>
            </a:p>
            <a:p>
              <a:pPr algn="ctr" rtl="0"/>
              <a:r>
                <a:rPr lang="en-gb" sz="2400">
                  <a:solidFill>
                    <a:schemeClr val="tx1"/>
                  </a:solidFill>
                  <a:latin typeface="Oswald" panose="00000500000000000000" pitchFamily="2" charset="0"/>
                  <a:ea typeface="Roboto" panose="02000000000000000000" pitchFamily="2" charset="0"/>
                </a:rPr>
                <a:t>and changes in your habits, you can effectively </a:t>
              </a:r>
            </a:p>
            <a:p>
              <a:pPr algn="ctr" rtl="0"/>
              <a:r>
                <a:rPr lang="en-gb" sz="2400">
                  <a:solidFill>
                    <a:schemeClr val="tx1"/>
                  </a:solidFill>
                  <a:latin typeface="Oswald" panose="00000500000000000000" pitchFamily="2" charset="0"/>
                  <a:ea typeface="Roboto" panose="02000000000000000000" pitchFamily="2" charset="0"/>
                </a:rPr>
                <a:t>prevent fires and dangerous situations.</a:t>
              </a:r>
            </a:p>
          </p:txBody>
        </p:sp>
      </p:grpSp>
    </p:spTree>
    <p:extLst>
      <p:ext uri="{BB962C8B-B14F-4D97-AF65-F5344CB8AC3E}">
        <p14:creationId xmlns:p14="http://schemas.microsoft.com/office/powerpoint/2010/main" val="262842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p:txBody>
          <a:bodyPr rtlCol="0">
            <a:normAutofit/>
          </a:bodyPr>
          <a:lstStyle/>
          <a:p>
            <a:pPr rtl="0"/>
            <a:r>
              <a:rPr lang="en-gb"/>
              <a:t>What is required by law?</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735496" y="1370013"/>
            <a:ext cx="8077200" cy="3262312"/>
          </a:xfrm>
        </p:spPr>
        <p:txBody>
          <a:bodyPr rtlCol="0">
            <a:normAutofit fontScale="92500"/>
          </a:bodyPr>
          <a:lstStyle/>
          <a:p>
            <a:pPr marL="0" indent="0" rtl="0">
              <a:buNone/>
            </a:pPr>
            <a:r>
              <a:rPr lang="en-gb" sz="1800">
                <a:solidFill>
                  <a:schemeClr val="dk1"/>
                </a:solidFill>
                <a:ea typeface="Helvetica Neue"/>
                <a:cs typeface="Helvetica Neue"/>
                <a:sym typeface="Helvetica Neue"/>
              </a:rPr>
              <a:t>Everyone: </a:t>
            </a:r>
          </a:p>
          <a:p>
            <a:pPr rtl="0"/>
            <a:r>
              <a:rPr lang="en-gb" sz="1800" b="1">
                <a:solidFill>
                  <a:schemeClr val="dk1"/>
                </a:solidFill>
                <a:ea typeface="Helvetica Neue"/>
                <a:cs typeface="Helvetica Neue"/>
                <a:sym typeface="Helvetica Neue"/>
              </a:rPr>
              <a:t>must </a:t>
            </a:r>
            <a:r>
              <a:rPr lang="fi-fi" sz="1800" b="1">
                <a:solidFill>
                  <a:schemeClr val="dk1"/>
                </a:solidFill>
                <a:ea typeface="Helvetica Neue"/>
                <a:cs typeface="Helvetica Neue"/>
                <a:sym typeface="Helvetica Neue"/>
              </a:rPr>
              <a:t>be careful</a:t>
            </a:r>
            <a:r>
              <a:rPr lang="fi-fi" sz="1800">
                <a:solidFill>
                  <a:schemeClr val="dk1"/>
                </a:solidFill>
                <a:ea typeface="Helvetica Neue"/>
                <a:cs typeface="Helvetica Neue"/>
                <a:sym typeface="Helvetica Neue"/>
              </a:rPr>
              <a:t> to avoid the risk of a fire.</a:t>
            </a:r>
          </a:p>
          <a:p>
            <a:pPr rtl="0"/>
            <a:r>
              <a:rPr lang="en-gb" sz="1800" b="1">
                <a:solidFill>
                  <a:schemeClr val="dk1"/>
                </a:solidFill>
                <a:ea typeface="Helvetica Neue"/>
                <a:cs typeface="Helvetica Neue"/>
                <a:sym typeface="Helvetica Neue"/>
              </a:rPr>
              <a:t>has a duty to intervene in accordance with one’s ability</a:t>
            </a:r>
            <a:r>
              <a:rPr lang="en-gb" sz="1800">
                <a:solidFill>
                  <a:schemeClr val="dk1"/>
                </a:solidFill>
                <a:ea typeface="Helvetica Neue"/>
                <a:cs typeface="Helvetica Neue"/>
                <a:sym typeface="Helvetica Neue"/>
              </a:rPr>
              <a:t> in a dangerous situation </a:t>
            </a:r>
            <a:br>
              <a:rPr lang="fi-FI" sz="1800" dirty="0">
                <a:solidFill>
                  <a:schemeClr val="dk1"/>
                </a:solidFill>
                <a:ea typeface="Helvetica Neue"/>
                <a:cs typeface="Helvetica Neue"/>
                <a:sym typeface="Helvetica Neue"/>
              </a:rPr>
            </a:br>
            <a:r>
              <a:rPr lang="en-gb" sz="1800">
                <a:solidFill>
                  <a:schemeClr val="dk1"/>
                </a:solidFill>
                <a:ea typeface="Helvetica Neue"/>
                <a:cs typeface="Helvetica Neue"/>
                <a:sym typeface="Helvetica Neue"/>
              </a:rPr>
              <a:t>and prevent an accident from happening or spreading.</a:t>
            </a:r>
          </a:p>
          <a:p>
            <a:pPr marL="0" indent="0" rtl="0">
              <a:buNone/>
            </a:pPr>
            <a:endParaRPr lang="fi-FI" sz="1800" dirty="0">
              <a:solidFill>
                <a:schemeClr val="dk1"/>
              </a:solidFill>
              <a:ea typeface="Helvetica Neue"/>
              <a:cs typeface="Helvetica Neue"/>
              <a:sym typeface="Helvetica Neue"/>
            </a:endParaRPr>
          </a:p>
          <a:p>
            <a:pPr marL="0" indent="0" rtl="0">
              <a:buNone/>
            </a:pPr>
            <a:r>
              <a:rPr lang="en-gb" sz="1800" b="1">
                <a:solidFill>
                  <a:schemeClr val="dk1"/>
                </a:solidFill>
                <a:ea typeface="Helvetica Neue"/>
                <a:cs typeface="Helvetica Neue"/>
                <a:sym typeface="Helvetica Neue"/>
              </a:rPr>
              <a:t>Liability for damages:</a:t>
            </a:r>
          </a:p>
          <a:p>
            <a:pPr rtl="0"/>
            <a:r>
              <a:rPr lang="en-gb" sz="1800" b="1">
                <a:solidFill>
                  <a:schemeClr val="dk1"/>
                </a:solidFill>
                <a:ea typeface="Helvetica Neue"/>
                <a:cs typeface="Helvetica Neue"/>
                <a:sym typeface="Helvetica Neue"/>
              </a:rPr>
              <a:t>Careless handling of fire</a:t>
            </a:r>
            <a:r>
              <a:rPr lang="en-gb" sz="1800">
                <a:solidFill>
                  <a:schemeClr val="dk1"/>
                </a:solidFill>
                <a:ea typeface="Helvetica Neue"/>
                <a:cs typeface="Helvetica Neue"/>
                <a:sym typeface="Helvetica Neue"/>
              </a:rPr>
              <a:t> may lead to extensive damage and liability for damages.</a:t>
            </a:r>
          </a:p>
          <a:p>
            <a:pPr rtl="0"/>
            <a:r>
              <a:rPr lang="en-gb" sz="1800" b="1">
                <a:solidFill>
                  <a:schemeClr val="dk1"/>
                </a:solidFill>
                <a:ea typeface="Helvetica Neue"/>
                <a:cs typeface="Helvetica Neue"/>
                <a:sym typeface="Helvetica Neue"/>
              </a:rPr>
              <a:t>Anyone who has deliberately lighted a fire</a:t>
            </a:r>
            <a:r>
              <a:rPr lang="en-gb" sz="1800">
                <a:solidFill>
                  <a:schemeClr val="dk1"/>
                </a:solidFill>
                <a:ea typeface="Helvetica Neue"/>
                <a:cs typeface="Helvetica Neue"/>
                <a:sym typeface="Helvetica Neue"/>
              </a:rPr>
              <a:t> always has to compensate for the resulting damage. </a:t>
            </a:r>
            <a:r>
              <a:rPr lang="en-gb" sz="1800" b="1">
                <a:solidFill>
                  <a:schemeClr val="dk1"/>
                </a:solidFill>
                <a:ea typeface="Helvetica Neue"/>
                <a:cs typeface="Helvetica Neue"/>
                <a:sym typeface="Helvetica Neue"/>
              </a:rPr>
              <a:t>This also applies to under 15 year olds.</a:t>
            </a:r>
          </a:p>
          <a:p>
            <a:pPr rtl="0"/>
            <a:endParaRPr lang="fi-FI" sz="1800" dirty="0">
              <a:solidFill>
                <a:schemeClr val="dk1"/>
              </a:solidFill>
              <a:ea typeface="Helvetica Neue"/>
              <a:cs typeface="Helvetica Neue"/>
              <a:sym typeface="Helvetica Neue"/>
            </a:endParaRPr>
          </a:p>
        </p:txBody>
      </p:sp>
      <p:sp>
        <p:nvSpPr>
          <p:cNvPr id="17" name="Vapaamuotoinen: Muoto 16">
            <a:extLst>
              <a:ext uri="{FF2B5EF4-FFF2-40B4-BE49-F238E27FC236}">
                <a16:creationId xmlns:a16="http://schemas.microsoft.com/office/drawing/2014/main" id="{E8BC9E39-1CFD-4C07-A4AA-00E1EEF816B7}"/>
              </a:ext>
            </a:extLst>
          </p:cNvPr>
          <p:cNvSpPr/>
          <p:nvPr/>
        </p:nvSpPr>
        <p:spPr>
          <a:xfrm>
            <a:off x="7173334" y="100670"/>
            <a:ext cx="1800000" cy="146072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BEBA8EAE-BF5A-486C-A8C5-ECC9F3942E4B}">
                  <a14:imgProps xmlns:a14="http://schemas.microsoft.com/office/drawing/2010/main">
                    <a14:imgLayer r:embed="rId4">
                      <a14:imgEffect>
                        <a14:brightnessContrast bright="37000"/>
                      </a14:imgEffect>
                    </a14:imgLayer>
                  </a14:imgProps>
                </a:ext>
              </a:extLst>
            </a:blip>
            <a:srcRect/>
            <a:stretch>
              <a:fillRect l="-13996" r="-6004"/>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12695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fade">
                                      <p:cBhvr>
                                        <p:cTn id="15" dur="500"/>
                                        <p:tgtEl>
                                          <p:spTgt spid="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xEl>
                                              <p:pRg st="4" end="4"/>
                                            </p:txEl>
                                          </p:spTgt>
                                        </p:tgtEl>
                                        <p:attrNameLst>
                                          <p:attrName>style.visibility</p:attrName>
                                        </p:attrNameLst>
                                      </p:cBhvr>
                                      <p:to>
                                        <p:strVal val="visible"/>
                                      </p:to>
                                    </p:set>
                                    <p:animEffect transition="in" filter="fade">
                                      <p:cBhvr>
                                        <p:cTn id="20" dur="500"/>
                                        <p:tgtEl>
                                          <p:spTgt spid="24">
                                            <p:txEl>
                                              <p:pRg st="4" end="4"/>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4">
                                            <p:txEl>
                                              <p:pRg st="5" end="5"/>
                                            </p:txEl>
                                          </p:spTgt>
                                        </p:tgtEl>
                                        <p:attrNameLst>
                                          <p:attrName>style.visibility</p:attrName>
                                        </p:attrNameLst>
                                      </p:cBhvr>
                                      <p:to>
                                        <p:strVal val="visible"/>
                                      </p:to>
                                    </p:set>
                                    <p:animEffect transition="in" filter="fade">
                                      <p:cBhvr>
                                        <p:cTn id="24" dur="500"/>
                                        <p:tgtEl>
                                          <p:spTgt spid="24">
                                            <p:txEl>
                                              <p:pRg st="5" end="5"/>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4">
                                            <p:txEl>
                                              <p:pRg st="6" end="6"/>
                                            </p:txEl>
                                          </p:spTgt>
                                        </p:tgtEl>
                                        <p:attrNameLst>
                                          <p:attrName>style.visibility</p:attrName>
                                        </p:attrNameLst>
                                      </p:cBhvr>
                                      <p:to>
                                        <p:strVal val="visible"/>
                                      </p:to>
                                    </p:set>
                                    <p:animEffect transition="in" filter="fade">
                                      <p:cBhvr>
                                        <p:cTn id="28"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C89AC1A-79CA-FE49-CBEA-9028D1E0BBAC}"/>
              </a:ext>
            </a:extLst>
          </p:cNvPr>
          <p:cNvPicPr>
            <a:picLocks noChangeAspect="1"/>
          </p:cNvPicPr>
          <p:nvPr/>
        </p:nvPicPr>
        <p:blipFill>
          <a:blip r:embed="rId3"/>
          <a:srcRect/>
          <a:stretch/>
        </p:blipFill>
        <p:spPr>
          <a:xfrm>
            <a:off x="1" y="23794"/>
            <a:ext cx="9144000" cy="5110950"/>
          </a:xfrm>
          <a:prstGeom prst="rect">
            <a:avLst/>
          </a:prstGeom>
        </p:spPr>
      </p:pic>
      <p:grpSp>
        <p:nvGrpSpPr>
          <p:cNvPr id="15" name="Ryhmä 14">
            <a:extLst>
              <a:ext uri="{FF2B5EF4-FFF2-40B4-BE49-F238E27FC236}">
                <a16:creationId xmlns:a16="http://schemas.microsoft.com/office/drawing/2014/main" id="{51557CBE-92E8-42BF-8706-56A7874951EB}"/>
              </a:ext>
            </a:extLst>
          </p:cNvPr>
          <p:cNvGrpSpPr/>
          <p:nvPr/>
        </p:nvGrpSpPr>
        <p:grpSpPr>
          <a:xfrm>
            <a:off x="2878644" y="1762723"/>
            <a:ext cx="2955227" cy="2456916"/>
            <a:chOff x="1705997" y="663651"/>
            <a:chExt cx="3374924" cy="2878947"/>
          </a:xfrm>
        </p:grpSpPr>
        <p:pic>
          <p:nvPicPr>
            <p:cNvPr id="9" name="Kuva 8">
              <a:extLst>
                <a:ext uri="{FF2B5EF4-FFF2-40B4-BE49-F238E27FC236}">
                  <a16:creationId xmlns:a16="http://schemas.microsoft.com/office/drawing/2014/main" id="{A20ABD5F-83EF-4208-9307-E1C705B9D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7610" y="663651"/>
              <a:ext cx="3373311" cy="2878947"/>
            </a:xfrm>
            <a:prstGeom prst="rect">
              <a:avLst/>
            </a:prstGeom>
            <a:effectLst>
              <a:innerShdw blurRad="63500" dist="50800" dir="13500000">
                <a:prstClr val="black">
                  <a:alpha val="50000"/>
                </a:prstClr>
              </a:innerShdw>
            </a:effectLst>
          </p:spPr>
        </p:pic>
        <p:sp>
          <p:nvSpPr>
            <p:cNvPr id="10" name="Tekstiruutu 9">
              <a:extLst>
                <a:ext uri="{FF2B5EF4-FFF2-40B4-BE49-F238E27FC236}">
                  <a16:creationId xmlns:a16="http://schemas.microsoft.com/office/drawing/2014/main" id="{9B3076B4-D7F2-41D5-AA0A-5C626A6D59E4}"/>
                </a:ext>
              </a:extLst>
            </p:cNvPr>
            <p:cNvSpPr txBox="1"/>
            <p:nvPr/>
          </p:nvSpPr>
          <p:spPr>
            <a:xfrm>
              <a:off x="1705997" y="858902"/>
              <a:ext cx="2901145" cy="2488444"/>
            </a:xfrm>
            <a:prstGeom prst="rect">
              <a:avLst/>
            </a:prstGeom>
            <a:noFill/>
          </p:spPr>
          <p:txBody>
            <a:bodyPr wrap="square" rtlCol="0">
              <a:spAutoFit/>
            </a:bodyPr>
            <a:lstStyle/>
            <a:p>
              <a:pPr algn="ctr" rtl="0"/>
              <a:r>
                <a:rPr lang="en-gb" sz="3200" dirty="0">
                  <a:latin typeface="Oswald" panose="00000500000000000000" pitchFamily="2" charset="0"/>
                </a:rPr>
                <a:t>2. </a:t>
              </a:r>
            </a:p>
            <a:p>
              <a:pPr algn="ctr" rtl="0"/>
              <a:r>
                <a:rPr lang="en-gb" sz="3200" dirty="0">
                  <a:latin typeface="Oswald" panose="00000500000000000000" pitchFamily="2" charset="0"/>
                </a:rPr>
                <a:t>You can identify </a:t>
              </a:r>
              <a:br>
                <a:rPr lang="fi-FI" sz="3200" dirty="0">
                  <a:latin typeface="Oswald" panose="00000500000000000000" pitchFamily="2" charset="0"/>
                </a:rPr>
              </a:br>
              <a:r>
                <a:rPr lang="en-gb" sz="3200" dirty="0">
                  <a:latin typeface="Oswald" panose="00000500000000000000" pitchFamily="2" charset="0"/>
                </a:rPr>
                <a:t> fire hazards.</a:t>
              </a:r>
            </a:p>
          </p:txBody>
        </p:sp>
      </p:grpSp>
      <p:grpSp>
        <p:nvGrpSpPr>
          <p:cNvPr id="3" name="Ryhmä 2">
            <a:extLst>
              <a:ext uri="{FF2B5EF4-FFF2-40B4-BE49-F238E27FC236}">
                <a16:creationId xmlns:a16="http://schemas.microsoft.com/office/drawing/2014/main" id="{5D99F839-86F7-BC1C-3BB6-E84008089401}"/>
              </a:ext>
            </a:extLst>
          </p:cNvPr>
          <p:cNvGrpSpPr/>
          <p:nvPr/>
        </p:nvGrpSpPr>
        <p:grpSpPr>
          <a:xfrm>
            <a:off x="6486935" y="2966806"/>
            <a:ext cx="2608449" cy="2076221"/>
            <a:chOff x="3766520" y="2234115"/>
            <a:chExt cx="3236408" cy="2635541"/>
          </a:xfrm>
        </p:grpSpPr>
        <p:pic>
          <p:nvPicPr>
            <p:cNvPr id="13" name="Kuva 12">
              <a:extLst>
                <a:ext uri="{FF2B5EF4-FFF2-40B4-BE49-F238E27FC236}">
                  <a16:creationId xmlns:a16="http://schemas.microsoft.com/office/drawing/2014/main" id="{22F2D2F9-70F0-4D42-AE3E-70ECCFA0E9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6520" y="2265057"/>
              <a:ext cx="3236408" cy="2604599"/>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AEEEEB9F-CC7F-4413-9C98-B1857CE3965B}"/>
                </a:ext>
              </a:extLst>
            </p:cNvPr>
            <p:cNvSpPr txBox="1"/>
            <p:nvPr/>
          </p:nvSpPr>
          <p:spPr>
            <a:xfrm>
              <a:off x="3972998" y="2234115"/>
              <a:ext cx="2823451" cy="2383206"/>
            </a:xfrm>
            <a:prstGeom prst="rect">
              <a:avLst/>
            </a:prstGeom>
            <a:noFill/>
          </p:spPr>
          <p:txBody>
            <a:bodyPr wrap="square" rtlCol="0">
              <a:spAutoFit/>
            </a:bodyPr>
            <a:lstStyle/>
            <a:p>
              <a:pPr algn="ctr" rtl="0"/>
              <a:r>
                <a:rPr lang="en-gb" sz="3600" dirty="0">
                  <a:latin typeface="Oswald" panose="00000500000000000000" pitchFamily="2" charset="0"/>
                </a:rPr>
                <a:t> </a:t>
              </a:r>
              <a:r>
                <a:rPr lang="en-gb" sz="2000" dirty="0">
                  <a:latin typeface="Oswald" panose="00000500000000000000" pitchFamily="2" charset="0"/>
                </a:rPr>
                <a:t>3. </a:t>
              </a:r>
            </a:p>
            <a:p>
              <a:pPr algn="ctr" rtl="0"/>
              <a:r>
                <a:rPr lang="en-gb" sz="2000" dirty="0">
                  <a:latin typeface="Oswald" panose="00000500000000000000" pitchFamily="2" charset="0"/>
                </a:rPr>
                <a:t> You know  </a:t>
              </a:r>
              <a:br>
                <a:rPr lang="fi-FI" sz="2000" dirty="0">
                  <a:latin typeface="Oswald" panose="00000500000000000000" pitchFamily="2" charset="0"/>
                </a:rPr>
              </a:br>
              <a:r>
                <a:rPr lang="en-gb" sz="2000" dirty="0">
                  <a:latin typeface="Oswald" panose="00000500000000000000" pitchFamily="2" charset="0"/>
                </a:rPr>
                <a:t>what measures to take to improve the fire safety of your home.</a:t>
              </a:r>
            </a:p>
          </p:txBody>
        </p:sp>
      </p:grpSp>
      <p:grpSp>
        <p:nvGrpSpPr>
          <p:cNvPr id="14" name="Ryhmä 13">
            <a:extLst>
              <a:ext uri="{FF2B5EF4-FFF2-40B4-BE49-F238E27FC236}">
                <a16:creationId xmlns:a16="http://schemas.microsoft.com/office/drawing/2014/main" id="{AFFEDE55-BE7F-4A94-A626-3BD0BE3AFFC3}"/>
              </a:ext>
            </a:extLst>
          </p:cNvPr>
          <p:cNvGrpSpPr/>
          <p:nvPr/>
        </p:nvGrpSpPr>
        <p:grpSpPr>
          <a:xfrm>
            <a:off x="128900" y="1495926"/>
            <a:ext cx="2279648" cy="2151648"/>
            <a:chOff x="14278" y="3001965"/>
            <a:chExt cx="2616705" cy="2382104"/>
          </a:xfrm>
        </p:grpSpPr>
        <p:pic>
          <p:nvPicPr>
            <p:cNvPr id="6" name="Kuva 5">
              <a:extLst>
                <a:ext uri="{FF2B5EF4-FFF2-40B4-BE49-F238E27FC236}">
                  <a16:creationId xmlns:a16="http://schemas.microsoft.com/office/drawing/2014/main" id="{1CF4C01E-9A65-49E0-8EB8-A2B75C1708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501670">
              <a:off x="131579" y="2884664"/>
              <a:ext cx="2382104" cy="2616705"/>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4D19F00E-2F6B-45E4-A68D-34F0C057330D}"/>
                </a:ext>
              </a:extLst>
            </p:cNvPr>
            <p:cNvSpPr txBox="1"/>
            <p:nvPr/>
          </p:nvSpPr>
          <p:spPr>
            <a:xfrm>
              <a:off x="131306" y="3531757"/>
              <a:ext cx="2109064" cy="1465188"/>
            </a:xfrm>
            <a:prstGeom prst="rect">
              <a:avLst/>
            </a:prstGeom>
            <a:noFill/>
          </p:spPr>
          <p:txBody>
            <a:bodyPr wrap="square" rtlCol="0">
              <a:spAutoFit/>
            </a:bodyPr>
            <a:lstStyle/>
            <a:p>
              <a:pPr algn="ctr" rtl="0"/>
              <a:r>
                <a:rPr lang="en-gb" sz="20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rtl="0"/>
              <a:r>
                <a:rPr lang="en-gb" sz="2000" dirty="0">
                  <a:solidFill>
                    <a:schemeClr val="bg1"/>
                  </a:solidFill>
                  <a:effectLst>
                    <a:outerShdw blurRad="38100" dist="38100" dir="2700000" algn="tl">
                      <a:srgbClr val="000000">
                        <a:alpha val="43137"/>
                      </a:srgbClr>
                    </a:outerShdw>
                  </a:effectLst>
                  <a:latin typeface="Oswald" panose="00000500000000000000" pitchFamily="2" charset="0"/>
                </a:rPr>
                <a:t>You can name the most common causes of fires.</a:t>
              </a:r>
            </a:p>
          </p:txBody>
        </p:sp>
      </p:grpSp>
      <p:sp>
        <p:nvSpPr>
          <p:cNvPr id="2" name="Suorakulmio 1">
            <a:extLst>
              <a:ext uri="{FF2B5EF4-FFF2-40B4-BE49-F238E27FC236}">
                <a16:creationId xmlns:a16="http://schemas.microsoft.com/office/drawing/2014/main" id="{48D38FD5-961F-62DE-92C8-2C4D47C7727B}"/>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 name="Tekstiruutu 4">
            <a:extLst>
              <a:ext uri="{FF2B5EF4-FFF2-40B4-BE49-F238E27FC236}">
                <a16:creationId xmlns:a16="http://schemas.microsoft.com/office/drawing/2014/main" id="{3494FF15-B52B-5E13-3D90-C7E06908E78F}"/>
              </a:ext>
            </a:extLst>
          </p:cNvPr>
          <p:cNvSpPr txBox="1"/>
          <p:nvPr/>
        </p:nvSpPr>
        <p:spPr>
          <a:xfrm>
            <a:off x="135941" y="4509354"/>
            <a:ext cx="3632674" cy="400110"/>
          </a:xfrm>
          <a:prstGeom prst="rect">
            <a:avLst/>
          </a:prstGeom>
          <a:noFill/>
        </p:spPr>
        <p:txBody>
          <a:bodyPr wrap="square" rtlCol="0">
            <a:spAutoFit/>
          </a:bodyPr>
          <a:lstStyle/>
          <a:p>
            <a:pPr algn="ctr" rtl="0"/>
            <a:r>
              <a:rPr lang="en-gb" sz="2000">
                <a:solidFill>
                  <a:schemeClr val="bg1"/>
                </a:solidFill>
                <a:effectLst>
                  <a:outerShdw blurRad="38100" dist="38100" dir="2700000" algn="tl">
                    <a:srgbClr val="000000">
                      <a:alpha val="43137"/>
                    </a:srgbClr>
                  </a:outerShdw>
                </a:effectLst>
                <a:latin typeface="Oswald" panose="00000500000000000000" pitchFamily="2" charset="0"/>
              </a:rPr>
              <a:t>PREVENTING FIRES</a:t>
            </a:r>
          </a:p>
        </p:txBody>
      </p:sp>
      <p:sp>
        <p:nvSpPr>
          <p:cNvPr id="8" name="Suorakulmio 7">
            <a:extLst>
              <a:ext uri="{FF2B5EF4-FFF2-40B4-BE49-F238E27FC236}">
                <a16:creationId xmlns:a16="http://schemas.microsoft.com/office/drawing/2014/main" id="{267A1A8B-A963-526F-5A86-AA9F9AA64461}"/>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000" b="1">
                <a:solidFill>
                  <a:schemeClr val="bg1"/>
                </a:solidFill>
                <a:latin typeface="Oswald" panose="00000500000000000000" pitchFamily="2" charset="0"/>
              </a:rPr>
              <a:t>LESSON 1:</a:t>
            </a:r>
          </a:p>
        </p:txBody>
      </p:sp>
    </p:spTree>
    <p:extLst>
      <p:ext uri="{BB962C8B-B14F-4D97-AF65-F5344CB8AC3E}">
        <p14:creationId xmlns:p14="http://schemas.microsoft.com/office/powerpoint/2010/main" val="1824413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1.48148E-6 L 0.08055 0.27531 " pathEditMode="relative" rAng="0" ptsTypes="AA">
                                      <p:cBhvr>
                                        <p:cTn id="6" dur="2000" fill="hold"/>
                                        <p:tgtEl>
                                          <p:spTgt spid="15"/>
                                        </p:tgtEl>
                                        <p:attrNameLst>
                                          <p:attrName>ppt_x</p:attrName>
                                          <p:attrName>ppt_y</p:attrName>
                                        </p:attrNameLst>
                                      </p:cBhvr>
                                      <p:rCtr x="4028" y="13765"/>
                                    </p:animMotion>
                                  </p:childTnLst>
                                </p:cTn>
                              </p:par>
                              <p:par>
                                <p:cTn id="7" presetID="6" presetClass="emph" presetSubtype="0" fill="hold" nodeType="withEffect">
                                  <p:stCondLst>
                                    <p:cond delay="0"/>
                                  </p:stCondLst>
                                  <p:childTnLst>
                                    <p:animScale>
                                      <p:cBhvr>
                                        <p:cTn id="8" dur="2000" fill="hold"/>
                                        <p:tgtEl>
                                          <p:spTgt spid="15"/>
                                        </p:tgtEl>
                                      </p:cBhvr>
                                      <p:by x="50000" y="50000"/>
                                    </p:animScale>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2.77778E-7 -3.7037E-6 L -0.32656 -0.41018 " pathEditMode="relative" rAng="0" ptsTypes="AA">
                                      <p:cBhvr>
                                        <p:cTn id="11" dur="2000" fill="hold"/>
                                        <p:tgtEl>
                                          <p:spTgt spid="3"/>
                                        </p:tgtEl>
                                        <p:attrNameLst>
                                          <p:attrName>ppt_x</p:attrName>
                                          <p:attrName>ppt_y</p:attrName>
                                        </p:attrNameLst>
                                      </p:cBhvr>
                                      <p:rCtr x="-16337" y="-20525"/>
                                    </p:animMotion>
                                  </p:childTnLst>
                                </p:cTn>
                              </p:par>
                              <p:par>
                                <p:cTn id="12" presetID="6" presetClass="emph" presetSubtype="0" fill="hold" nodeType="with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p:txBody>
          <a:bodyPr rtlCol="0"/>
          <a:lstStyle/>
          <a:p>
            <a:pPr rtl="0"/>
            <a:r>
              <a:rPr lang="en-gb"/>
              <a:t>Your smoke alarm must be functional</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628650" y="1504950"/>
            <a:ext cx="7455176" cy="3262312"/>
          </a:xfrm>
        </p:spPr>
        <p:txBody>
          <a:bodyPr rtlCol="0">
            <a:normAutofit/>
          </a:bodyPr>
          <a:lstStyle/>
          <a:p>
            <a:pPr rtl="0"/>
            <a:r>
              <a:rPr lang="en-gb" sz="2400" dirty="0">
                <a:solidFill>
                  <a:schemeClr val="dk1"/>
                </a:solidFill>
                <a:ea typeface="Helvetica Neue"/>
                <a:cs typeface="Helvetica Neue"/>
                <a:sym typeface="Helvetica Neue"/>
              </a:rPr>
              <a:t>The smoke alarm detects fires quickly and warns those in the apartment or building.</a:t>
            </a:r>
          </a:p>
          <a:p>
            <a:pPr rtl="0"/>
            <a:r>
              <a:rPr lang="en-gb" sz="2400" dirty="0">
                <a:solidFill>
                  <a:schemeClr val="dk1"/>
                </a:solidFill>
                <a:ea typeface="Helvetica Neue"/>
                <a:cs typeface="Helvetica Neue"/>
                <a:sym typeface="Helvetica Neue"/>
              </a:rPr>
              <a:t>By law, homes, summer houses, </a:t>
            </a:r>
            <a:r>
              <a:rPr lang="en-gb" sz="2400" dirty="0"/>
              <a:t>boats and other places where people sleep</a:t>
            </a:r>
            <a:r>
              <a:rPr lang="en-gb" sz="2400" dirty="0">
                <a:solidFill>
                  <a:schemeClr val="dk1"/>
                </a:solidFill>
                <a:ea typeface="Helvetica Neue"/>
                <a:cs typeface="Helvetica Neue"/>
                <a:sym typeface="Helvetica Neue"/>
              </a:rPr>
              <a:t> must have a smoke alarm.</a:t>
            </a:r>
          </a:p>
          <a:p>
            <a:pPr rtl="0"/>
            <a:r>
              <a:rPr lang="en-gb" sz="2400" dirty="0"/>
              <a:t>Test the smoke alarm monthly. Replace the batteries at least once a year.</a:t>
            </a:r>
          </a:p>
          <a:p>
            <a:pPr rtl="0"/>
            <a:r>
              <a:rPr lang="en-gb" sz="2400" b="1" dirty="0"/>
              <a:t>40% of </a:t>
            </a:r>
            <a:r>
              <a:rPr lang="en-gb" sz="2400" dirty="0"/>
              <a:t>deaths caused by fire happen in homes without a smoke alarm.</a:t>
            </a:r>
          </a:p>
        </p:txBody>
      </p:sp>
      <p:sp>
        <p:nvSpPr>
          <p:cNvPr id="17" name="Vapaamuotoinen: Muoto 16">
            <a:extLst>
              <a:ext uri="{FF2B5EF4-FFF2-40B4-BE49-F238E27FC236}">
                <a16:creationId xmlns:a16="http://schemas.microsoft.com/office/drawing/2014/main" id="{31C829B4-199A-45CD-AB87-71EAEC722913}"/>
              </a:ext>
            </a:extLst>
          </p:cNvPr>
          <p:cNvSpPr/>
          <p:nvPr/>
        </p:nvSpPr>
        <p:spPr>
          <a:xfrm>
            <a:off x="7250044" y="128444"/>
            <a:ext cx="1692000" cy="158400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3727675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A96FAC40-8FDB-4511-AA34-9B083F10A68D}"/>
              </a:ext>
            </a:extLst>
          </p:cNvPr>
          <p:cNvGrpSpPr/>
          <p:nvPr/>
        </p:nvGrpSpPr>
        <p:grpSpPr>
          <a:xfrm>
            <a:off x="2638166" y="985641"/>
            <a:ext cx="4052920" cy="3172218"/>
            <a:chOff x="6076831" y="779297"/>
            <a:chExt cx="2790177" cy="2176951"/>
          </a:xfrm>
        </p:grpSpPr>
        <p:pic>
          <p:nvPicPr>
            <p:cNvPr id="7" name="Kuva 6">
              <a:extLst>
                <a:ext uri="{FF2B5EF4-FFF2-40B4-BE49-F238E27FC236}">
                  <a16:creationId xmlns:a16="http://schemas.microsoft.com/office/drawing/2014/main" id="{2FD830D5-D663-4873-8EB0-277F62269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63053">
              <a:off x="6076831" y="779297"/>
              <a:ext cx="2790177" cy="217695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164B3116-3AD1-4FC0-9B39-E5910D5D3918}"/>
                </a:ext>
              </a:extLst>
            </p:cNvPr>
            <p:cNvSpPr txBox="1"/>
            <p:nvPr/>
          </p:nvSpPr>
          <p:spPr>
            <a:xfrm>
              <a:off x="6078306" y="1630446"/>
              <a:ext cx="2659693" cy="1077187"/>
            </a:xfrm>
            <a:prstGeom prst="rect">
              <a:avLst/>
            </a:prstGeom>
            <a:noFill/>
          </p:spPr>
          <p:txBody>
            <a:bodyPr wrap="square" rtlCol="0">
              <a:spAutoFit/>
            </a:bodyPr>
            <a:lstStyle/>
            <a:p>
              <a:pPr algn="ctr" rtl="0"/>
              <a:r>
                <a:rPr lang="en-gb" sz="2400">
                  <a:solidFill>
                    <a:schemeClr val="tx1"/>
                  </a:solidFill>
                  <a:latin typeface="Oswald" panose="00000500000000000000" pitchFamily="2" charset="0"/>
                  <a:ea typeface="Roboto" panose="02000000000000000000" pitchFamily="2" charset="0"/>
                </a:rPr>
                <a:t>Come up with a rule of thumb to help you remember to your smoke alarm </a:t>
              </a:r>
            </a:p>
            <a:p>
              <a:pPr algn="ctr" rtl="0"/>
              <a:r>
                <a:rPr lang="en-gb" sz="2400" b="1">
                  <a:solidFill>
                    <a:schemeClr val="tx1"/>
                  </a:solidFill>
                  <a:latin typeface="Oswald" panose="00000500000000000000" pitchFamily="2" charset="0"/>
                  <a:ea typeface="Roboto" panose="02000000000000000000" pitchFamily="2" charset="0"/>
                </a:rPr>
                <a:t>every month.</a:t>
              </a:r>
            </a:p>
          </p:txBody>
        </p:sp>
      </p:grpSp>
      <p:pic>
        <p:nvPicPr>
          <p:cNvPr id="9" name="Kuva 8">
            <a:extLst>
              <a:ext uri="{FF2B5EF4-FFF2-40B4-BE49-F238E27FC236}">
                <a16:creationId xmlns:a16="http://schemas.microsoft.com/office/drawing/2014/main" id="{B1C87AFC-FAC4-4866-9962-74B302691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3614">
            <a:off x="3498769" y="763414"/>
            <a:ext cx="1353223" cy="1349727"/>
          </a:xfrm>
          <a:prstGeom prst="rect">
            <a:avLst/>
          </a:prstGeom>
          <a:effectLst/>
        </p:spPr>
      </p:pic>
    </p:spTree>
    <p:extLst>
      <p:ext uri="{BB962C8B-B14F-4D97-AF65-F5344CB8AC3E}">
        <p14:creationId xmlns:p14="http://schemas.microsoft.com/office/powerpoint/2010/main" val="1984325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a:xfrm>
            <a:off x="628650" y="376238"/>
            <a:ext cx="5733830" cy="993775"/>
          </a:xfrm>
        </p:spPr>
        <p:txBody>
          <a:bodyPr rtlCol="0">
            <a:normAutofit fontScale="90000"/>
          </a:bodyPr>
          <a:lstStyle/>
          <a:p>
            <a:pPr rtl="0"/>
            <a:r>
              <a:rPr lang="en-gb"/>
              <a:t>There must be enough smoke alarms</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3924522" y="2695423"/>
            <a:ext cx="4726620" cy="3262312"/>
          </a:xfrm>
        </p:spPr>
        <p:txBody>
          <a:bodyPr rtlCol="0">
            <a:normAutofit/>
          </a:bodyPr>
          <a:lstStyle/>
          <a:p>
            <a:pPr marL="0" indent="0" rtl="0">
              <a:buNone/>
            </a:pPr>
            <a:r>
              <a:rPr lang="en-gb" sz="1800" dirty="0">
                <a:solidFill>
                  <a:schemeClr val="dk1"/>
                </a:solidFill>
                <a:ea typeface="Helvetica Neue"/>
                <a:cs typeface="Helvetica Neue"/>
                <a:sym typeface="Helvetica Neue"/>
              </a:rPr>
              <a:t>The</a:t>
            </a:r>
            <a:r>
              <a:rPr lang="en-gb" sz="1800" b="1" dirty="0">
                <a:solidFill>
                  <a:schemeClr val="dk1"/>
                </a:solidFill>
                <a:ea typeface="Helvetica Neue"/>
                <a:cs typeface="Helvetica Neue"/>
                <a:sym typeface="Helvetica Neue"/>
              </a:rPr>
              <a:t> upper floor</a:t>
            </a:r>
            <a:r>
              <a:rPr lang="en-gb" sz="1800" dirty="0">
                <a:solidFill>
                  <a:schemeClr val="dk1"/>
                </a:solidFill>
                <a:ea typeface="Helvetica Neue"/>
                <a:cs typeface="Helvetica Neue"/>
                <a:sym typeface="Helvetica Neue"/>
              </a:rPr>
              <a:t> has 60 square meters, so </a:t>
            </a:r>
            <a:br>
              <a:rPr lang="fi-FI" sz="1800" dirty="0">
                <a:solidFill>
                  <a:schemeClr val="dk1"/>
                </a:solidFill>
                <a:ea typeface="Helvetica Neue"/>
                <a:cs typeface="Helvetica Neue"/>
                <a:sym typeface="Helvetica Neue"/>
              </a:rPr>
            </a:br>
            <a:r>
              <a:rPr lang="en-gb" sz="1800" dirty="0">
                <a:solidFill>
                  <a:schemeClr val="dk1"/>
                </a:solidFill>
                <a:ea typeface="Helvetica Neue"/>
                <a:cs typeface="Helvetica Neue"/>
                <a:sym typeface="Helvetica Neue"/>
              </a:rPr>
              <a:t>one smoke alarm is mounted to the ceiling.</a:t>
            </a:r>
          </a:p>
          <a:p>
            <a:pPr marL="0" indent="0" rtl="0">
              <a:buNone/>
            </a:pPr>
            <a:endParaRPr lang="fi-FI" sz="1800" dirty="0">
              <a:solidFill>
                <a:schemeClr val="dk1"/>
              </a:solidFill>
              <a:ea typeface="Helvetica Neue"/>
              <a:cs typeface="Helvetica Neue"/>
              <a:sym typeface="Helvetica Neue"/>
            </a:endParaRPr>
          </a:p>
          <a:p>
            <a:pPr marL="0" indent="0" rtl="0">
              <a:buNone/>
            </a:pPr>
            <a:r>
              <a:rPr lang="en-gb" sz="1800" dirty="0"/>
              <a:t>The </a:t>
            </a:r>
            <a:r>
              <a:rPr lang="en-gb" sz="1800" b="1" dirty="0"/>
              <a:t>ground</a:t>
            </a:r>
            <a:r>
              <a:rPr lang="en-gb" sz="1800" dirty="0"/>
              <a:t> </a:t>
            </a:r>
            <a:r>
              <a:rPr lang="fi-fi" sz="1800" b="1" dirty="0" err="1"/>
              <a:t>floor</a:t>
            </a:r>
            <a:r>
              <a:rPr lang="fi-fi" sz="1800" dirty="0"/>
              <a:t> </a:t>
            </a:r>
            <a:r>
              <a:rPr lang="fi-fi" sz="1800" dirty="0" err="1"/>
              <a:t>has</a:t>
            </a:r>
            <a:r>
              <a:rPr lang="fi-fi" sz="1800" dirty="0"/>
              <a:t> a </a:t>
            </a:r>
            <a:r>
              <a:rPr lang="fi-fi" sz="1800" dirty="0" err="1"/>
              <a:t>space</a:t>
            </a:r>
            <a:r>
              <a:rPr lang="fi-fi" sz="1800" dirty="0"/>
              <a:t> of 70 square </a:t>
            </a:r>
            <a:r>
              <a:rPr lang="fi-fi" sz="1800" dirty="0" err="1"/>
              <a:t>meters</a:t>
            </a:r>
            <a:r>
              <a:rPr lang="fi-fi" sz="1800" dirty="0"/>
              <a:t>, </a:t>
            </a:r>
            <a:r>
              <a:rPr lang="fi-fi" sz="1800" dirty="0" err="1"/>
              <a:t>so</a:t>
            </a:r>
            <a:r>
              <a:rPr lang="fi-fi" sz="1800" dirty="0"/>
              <a:t> </a:t>
            </a:r>
            <a:r>
              <a:rPr lang="en-gb" sz="1800" dirty="0"/>
              <a:t>two smoke alarms are mounted to the ceiling. </a:t>
            </a:r>
          </a:p>
        </p:txBody>
      </p:sp>
      <p:grpSp>
        <p:nvGrpSpPr>
          <p:cNvPr id="6" name="Ryhmä 5">
            <a:extLst>
              <a:ext uri="{FF2B5EF4-FFF2-40B4-BE49-F238E27FC236}">
                <a16:creationId xmlns:a16="http://schemas.microsoft.com/office/drawing/2014/main" id="{FF392539-CF93-4080-9855-BA3F258F5BF4}"/>
              </a:ext>
            </a:extLst>
          </p:cNvPr>
          <p:cNvGrpSpPr/>
          <p:nvPr/>
        </p:nvGrpSpPr>
        <p:grpSpPr>
          <a:xfrm>
            <a:off x="6434194" y="420911"/>
            <a:ext cx="2554272" cy="1963339"/>
            <a:chOff x="4799686" y="1681931"/>
            <a:chExt cx="3361000" cy="2868440"/>
          </a:xfrm>
        </p:grpSpPr>
        <p:pic>
          <p:nvPicPr>
            <p:cNvPr id="7" name="Kuva 6">
              <a:extLst>
                <a:ext uri="{FF2B5EF4-FFF2-40B4-BE49-F238E27FC236}">
                  <a16:creationId xmlns:a16="http://schemas.microsoft.com/office/drawing/2014/main" id="{FDF5F755-8F4B-48ED-B753-C52506DFB2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73591">
              <a:off x="4799686" y="1681931"/>
              <a:ext cx="3361000" cy="2868440"/>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6FA27386-B177-4309-8662-8E536BC9DE0E}"/>
                </a:ext>
              </a:extLst>
            </p:cNvPr>
            <p:cNvSpPr txBox="1"/>
            <p:nvPr/>
          </p:nvSpPr>
          <p:spPr>
            <a:xfrm>
              <a:off x="4818084" y="1983287"/>
              <a:ext cx="3162260" cy="2158378"/>
            </a:xfrm>
            <a:prstGeom prst="rect">
              <a:avLst/>
            </a:prstGeom>
            <a:noFill/>
          </p:spPr>
          <p:txBody>
            <a:bodyPr wrap="square" rtlCol="0">
              <a:spAutoFit/>
            </a:bodyPr>
            <a:lstStyle/>
            <a:p>
              <a:pPr algn="ctr" rtl="0"/>
              <a:r>
                <a:rPr lang="en-gb" sz="1500" dirty="0">
                  <a:solidFill>
                    <a:schemeClr val="tx1"/>
                  </a:solidFill>
                  <a:latin typeface="Tenorite" panose="00000500000000000000" pitchFamily="2" charset="0"/>
                  <a:ea typeface="Roboto" panose="02000000000000000000" pitchFamily="2" charset="0"/>
                </a:rPr>
                <a:t>The house has </a:t>
              </a:r>
            </a:p>
            <a:p>
              <a:pPr algn="ctr" rtl="0"/>
              <a:r>
                <a:rPr lang="en-gb" sz="1500" dirty="0">
                  <a:solidFill>
                    <a:schemeClr val="tx1"/>
                  </a:solidFill>
                  <a:latin typeface="Tenorite" panose="00000500000000000000" pitchFamily="2" charset="0"/>
                  <a:ea typeface="Roboto" panose="02000000000000000000" pitchFamily="2" charset="0"/>
                </a:rPr>
                <a:t>130 square meters,</a:t>
              </a:r>
            </a:p>
            <a:p>
              <a:pPr algn="ctr" rtl="0"/>
              <a:r>
                <a:rPr lang="en-gb" sz="1500" dirty="0">
                  <a:solidFill>
                    <a:schemeClr val="tx1"/>
                  </a:solidFill>
                  <a:latin typeface="Tenorite" panose="00000500000000000000" pitchFamily="2" charset="0"/>
                  <a:ea typeface="Roboto" panose="02000000000000000000" pitchFamily="2" charset="0"/>
                </a:rPr>
                <a:t> of which 60 are upstairs </a:t>
              </a:r>
            </a:p>
            <a:p>
              <a:pPr algn="ctr" rtl="0"/>
              <a:r>
                <a:rPr lang="en-gb" sz="1500" dirty="0">
                  <a:solidFill>
                    <a:schemeClr val="tx1"/>
                  </a:solidFill>
                  <a:latin typeface="Tenorite" panose="00000500000000000000" pitchFamily="2" charset="0"/>
                  <a:ea typeface="Roboto" panose="02000000000000000000" pitchFamily="2" charset="0"/>
                </a:rPr>
                <a:t>and 70 downstairs. </a:t>
              </a:r>
              <a:br>
                <a:rPr lang="fi-FI" sz="1500" dirty="0">
                  <a:solidFill>
                    <a:schemeClr val="tx1"/>
                  </a:solidFill>
                  <a:latin typeface="Tenorite" panose="00000500000000000000" pitchFamily="2" charset="0"/>
                  <a:ea typeface="Roboto" panose="02000000000000000000" pitchFamily="2" charset="0"/>
                </a:rPr>
              </a:br>
              <a:r>
                <a:rPr lang="en-gb" sz="1500" dirty="0">
                  <a:solidFill>
                    <a:schemeClr val="tx1"/>
                  </a:solidFill>
                  <a:latin typeface="Tenorite" panose="00000500000000000000" pitchFamily="2" charset="0"/>
                  <a:ea typeface="Roboto" panose="02000000000000000000" pitchFamily="2" charset="0"/>
                </a:rPr>
                <a:t>How many smoke alarms does the house need?</a:t>
              </a:r>
            </a:p>
          </p:txBody>
        </p:sp>
      </p:grpSp>
      <p:grpSp>
        <p:nvGrpSpPr>
          <p:cNvPr id="9" name="Ryhmä 8">
            <a:extLst>
              <a:ext uri="{FF2B5EF4-FFF2-40B4-BE49-F238E27FC236}">
                <a16:creationId xmlns:a16="http://schemas.microsoft.com/office/drawing/2014/main" id="{8A986347-8BEB-43C0-8878-65BB70C4260F}"/>
              </a:ext>
            </a:extLst>
          </p:cNvPr>
          <p:cNvGrpSpPr/>
          <p:nvPr/>
        </p:nvGrpSpPr>
        <p:grpSpPr>
          <a:xfrm rot="555309">
            <a:off x="8139369" y="166245"/>
            <a:ext cx="481558" cy="419986"/>
            <a:chOff x="3383310" y="1652105"/>
            <a:chExt cx="2798298" cy="2388203"/>
          </a:xfrm>
        </p:grpSpPr>
        <p:pic>
          <p:nvPicPr>
            <p:cNvPr id="10" name="Kuva 9">
              <a:extLst>
                <a:ext uri="{FF2B5EF4-FFF2-40B4-BE49-F238E27FC236}">
                  <a16:creationId xmlns:a16="http://schemas.microsoft.com/office/drawing/2014/main" id="{F96C4163-CEEB-4AC4-94CF-374D631B029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773591">
              <a:off x="3383310" y="1652105"/>
              <a:ext cx="2798298" cy="2388203"/>
            </a:xfrm>
            <a:prstGeom prst="rect">
              <a:avLst/>
            </a:prstGeom>
            <a:effectLst>
              <a:innerShdw blurRad="63500" dist="50800" dir="13500000">
                <a:prstClr val="black">
                  <a:alpha val="50000"/>
                </a:prstClr>
              </a:innerShdw>
            </a:effectLst>
          </p:spPr>
        </p:pic>
        <p:pic>
          <p:nvPicPr>
            <p:cNvPr id="11" name="Kuva 10">
              <a:extLst>
                <a:ext uri="{FF2B5EF4-FFF2-40B4-BE49-F238E27FC236}">
                  <a16:creationId xmlns:a16="http://schemas.microsoft.com/office/drawing/2014/main" id="{2EF184E0-4566-4BB8-9550-B00B126499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5568" y="1989876"/>
              <a:ext cx="942927" cy="1712660"/>
            </a:xfrm>
            <a:prstGeom prst="rect">
              <a:avLst/>
            </a:prstGeom>
            <a:effectLst>
              <a:outerShdw blurRad="50800" dist="38100" dir="2700000" algn="tl" rotWithShape="0">
                <a:prstClr val="black">
                  <a:alpha val="40000"/>
                </a:prstClr>
              </a:outerShdw>
            </a:effectLst>
          </p:spPr>
        </p:pic>
      </p:grpSp>
      <p:pic>
        <p:nvPicPr>
          <p:cNvPr id="12" name="Google Shape;156;p7" descr="Palovaroitin_piirros.eps">
            <a:extLst>
              <a:ext uri="{FF2B5EF4-FFF2-40B4-BE49-F238E27FC236}">
                <a16:creationId xmlns:a16="http://schemas.microsoft.com/office/drawing/2014/main" id="{AD4C03FD-7217-4D3D-9F2E-808156D332FF}"/>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8650" y="2175952"/>
            <a:ext cx="3125172" cy="2762339"/>
          </a:xfrm>
          <a:prstGeom prst="rect">
            <a:avLst/>
          </a:prstGeom>
          <a:noFill/>
          <a:ln>
            <a:noFill/>
          </a:ln>
        </p:spPr>
      </p:pic>
      <p:sp>
        <p:nvSpPr>
          <p:cNvPr id="14" name="Tekstiruutu 13">
            <a:extLst>
              <a:ext uri="{FF2B5EF4-FFF2-40B4-BE49-F238E27FC236}">
                <a16:creationId xmlns:a16="http://schemas.microsoft.com/office/drawing/2014/main" id="{38F9E71E-DA10-4117-B0F9-FAD9563107E0}"/>
              </a:ext>
            </a:extLst>
          </p:cNvPr>
          <p:cNvSpPr txBox="1"/>
          <p:nvPr/>
        </p:nvSpPr>
        <p:spPr>
          <a:xfrm>
            <a:off x="608184" y="1081593"/>
            <a:ext cx="5839992" cy="1323439"/>
          </a:xfrm>
          <a:prstGeom prst="rect">
            <a:avLst/>
          </a:prstGeom>
          <a:noFill/>
        </p:spPr>
        <p:txBody>
          <a:bodyPr wrap="square" rtlCol="0">
            <a:spAutoFit/>
          </a:bodyPr>
          <a:lstStyle/>
          <a:p>
            <a:pPr rtl="0"/>
            <a:r>
              <a:rPr lang="en-gb" sz="1600" b="1" kern="1200">
                <a:solidFill>
                  <a:schemeClr val="tx1"/>
                </a:solidFill>
                <a:latin typeface="Tenorite" panose="00000500000000000000" pitchFamily="2" charset="0"/>
                <a:ea typeface="+mn-ea"/>
                <a:cs typeface="+mn-cs"/>
                <a:sym typeface="Helvetica Neue"/>
              </a:rPr>
              <a:t>Minimum requirement: </a:t>
            </a:r>
            <a:r>
              <a:rPr lang="en-gb" sz="1600" kern="1200">
                <a:solidFill>
                  <a:schemeClr val="tx1"/>
                </a:solidFill>
                <a:latin typeface="Tenorite" panose="00000500000000000000" pitchFamily="2" charset="0"/>
                <a:ea typeface="+mn-ea"/>
                <a:cs typeface="+mn-cs"/>
                <a:sym typeface="Helvetica Neue"/>
              </a:rPr>
              <a:t>There must be at least one smoke alarm for every 60 m² of each</a:t>
            </a:r>
            <a:r>
              <a:rPr lang="en-gb" sz="1600" b="1" kern="1200">
                <a:solidFill>
                  <a:schemeClr val="tx1"/>
                </a:solidFill>
                <a:latin typeface="Tenorite" panose="00000500000000000000" pitchFamily="2" charset="0"/>
                <a:ea typeface="+mn-ea"/>
                <a:cs typeface="+mn-cs"/>
                <a:sym typeface="Helvetica Neue"/>
              </a:rPr>
              <a:t> </a:t>
            </a:r>
            <a:r>
              <a:rPr lang="en-gb" sz="1600" kern="1200">
                <a:solidFill>
                  <a:schemeClr val="tx1"/>
                </a:solidFill>
                <a:latin typeface="Tenorite" panose="00000500000000000000" pitchFamily="2" charset="0"/>
                <a:ea typeface="+mn-ea"/>
                <a:cs typeface="+mn-cs"/>
                <a:sym typeface="Helvetica Neue"/>
              </a:rPr>
              <a:t>floor. </a:t>
            </a:r>
          </a:p>
          <a:p>
            <a:pPr rtl="0"/>
            <a:r>
              <a:rPr lang="en-gb" sz="1600" b="1" kern="1200">
                <a:solidFill>
                  <a:schemeClr val="tx1"/>
                </a:solidFill>
                <a:latin typeface="Tenorite" panose="00000500000000000000" pitchFamily="2" charset="0"/>
                <a:ea typeface="+mn-ea"/>
                <a:cs typeface="+mn-cs"/>
                <a:sym typeface="Helvetica Neue"/>
              </a:rPr>
              <a:t>Recommendation: </a:t>
            </a:r>
            <a:r>
              <a:rPr lang="en-gb" sz="1600" kern="1200">
                <a:solidFill>
                  <a:schemeClr val="tx1"/>
                </a:solidFill>
                <a:latin typeface="Tenorite" panose="00000500000000000000" pitchFamily="2" charset="0"/>
                <a:ea typeface="+mn-ea"/>
                <a:cs typeface="+mn-cs"/>
                <a:sym typeface="Helvetica Neue"/>
              </a:rPr>
              <a:t>Smoke alarm for all rooms where people sleep and in the hall after the front door.</a:t>
            </a:r>
          </a:p>
          <a:p>
            <a:pPr rtl="0"/>
            <a:endParaRPr lang="fi-FI" sz="1600" b="1" kern="1200" dirty="0">
              <a:solidFill>
                <a:schemeClr val="tx1"/>
              </a:solidFill>
              <a:latin typeface="Tenorite" panose="00000500000000000000" pitchFamily="2" charset="0"/>
              <a:ea typeface="+mn-ea"/>
              <a:cs typeface="+mn-cs"/>
              <a:sym typeface="Helvetica Neue"/>
            </a:endParaRPr>
          </a:p>
        </p:txBody>
      </p:sp>
      <p:cxnSp>
        <p:nvCxnSpPr>
          <p:cNvPr id="4" name="Suora nuoliyhdysviiva 3">
            <a:extLst>
              <a:ext uri="{FF2B5EF4-FFF2-40B4-BE49-F238E27FC236}">
                <a16:creationId xmlns:a16="http://schemas.microsoft.com/office/drawing/2014/main" id="{34902409-F7A1-41AC-A6F2-69C8B9CECD14}"/>
              </a:ext>
            </a:extLst>
          </p:cNvPr>
          <p:cNvCxnSpPr/>
          <p:nvPr/>
        </p:nvCxnSpPr>
        <p:spPr>
          <a:xfrm flipH="1" flipV="1">
            <a:off x="1801503" y="2383651"/>
            <a:ext cx="2144889" cy="451556"/>
          </a:xfrm>
          <a:prstGeom prst="straightConnector1">
            <a:avLst/>
          </a:prstGeom>
          <a:ln w="19050">
            <a:solidFill>
              <a:srgbClr val="D9233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DDB8B9D3-2FEC-4EB4-AAAA-FF96C5460D98}"/>
              </a:ext>
            </a:extLst>
          </p:cNvPr>
          <p:cNvCxnSpPr>
            <a:cxnSpLocks/>
          </p:cNvCxnSpPr>
          <p:nvPr/>
        </p:nvCxnSpPr>
        <p:spPr>
          <a:xfrm flipH="1" flipV="1">
            <a:off x="2777992" y="3732673"/>
            <a:ext cx="1167741" cy="92622"/>
          </a:xfrm>
          <a:prstGeom prst="straightConnector1">
            <a:avLst/>
          </a:prstGeom>
          <a:ln w="19050">
            <a:solidFill>
              <a:srgbClr val="D9233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D078437F-29E5-44D0-83F2-7F2EB75E776B}"/>
              </a:ext>
            </a:extLst>
          </p:cNvPr>
          <p:cNvCxnSpPr>
            <a:cxnSpLocks/>
          </p:cNvCxnSpPr>
          <p:nvPr/>
        </p:nvCxnSpPr>
        <p:spPr>
          <a:xfrm flipH="1" flipV="1">
            <a:off x="1936970" y="3732673"/>
            <a:ext cx="1987552" cy="92622"/>
          </a:xfrm>
          <a:prstGeom prst="straightConnector1">
            <a:avLst/>
          </a:prstGeom>
          <a:ln w="19050">
            <a:solidFill>
              <a:srgbClr val="D9233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403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fade">
                                      <p:cBhvr>
                                        <p:cTn id="24" dur="500"/>
                                        <p:tgtEl>
                                          <p:spTgt spid="24">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A96FAC40-8FDB-4511-AA34-9B083F10A68D}"/>
              </a:ext>
            </a:extLst>
          </p:cNvPr>
          <p:cNvGrpSpPr/>
          <p:nvPr/>
        </p:nvGrpSpPr>
        <p:grpSpPr>
          <a:xfrm>
            <a:off x="1180667" y="298456"/>
            <a:ext cx="4052920" cy="3172218"/>
            <a:chOff x="6076831" y="779297"/>
            <a:chExt cx="2790177" cy="2176951"/>
          </a:xfrm>
        </p:grpSpPr>
        <p:pic>
          <p:nvPicPr>
            <p:cNvPr id="7" name="Kuva 6">
              <a:extLst>
                <a:ext uri="{FF2B5EF4-FFF2-40B4-BE49-F238E27FC236}">
                  <a16:creationId xmlns:a16="http://schemas.microsoft.com/office/drawing/2014/main" id="{2FD830D5-D663-4873-8EB0-277F62269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63053">
              <a:off x="6076831" y="779297"/>
              <a:ext cx="2790177" cy="217695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164B3116-3AD1-4FC0-9B39-E5910D5D3918}"/>
                </a:ext>
              </a:extLst>
            </p:cNvPr>
            <p:cNvSpPr txBox="1"/>
            <p:nvPr/>
          </p:nvSpPr>
          <p:spPr>
            <a:xfrm>
              <a:off x="6101198" y="1721869"/>
              <a:ext cx="2659693" cy="950460"/>
            </a:xfrm>
            <a:prstGeom prst="rect">
              <a:avLst/>
            </a:prstGeom>
            <a:noFill/>
          </p:spPr>
          <p:txBody>
            <a:bodyPr wrap="square" rtlCol="0">
              <a:spAutoFit/>
            </a:bodyPr>
            <a:lstStyle/>
            <a:p>
              <a:pPr algn="ctr" rtl="0"/>
              <a:r>
                <a:rPr lang="en-gb" sz="2800">
                  <a:solidFill>
                    <a:schemeClr val="tx1"/>
                  </a:solidFill>
                  <a:latin typeface="Oswald" panose="00000500000000000000" pitchFamily="2" charset="0"/>
                  <a:ea typeface="Roboto" panose="02000000000000000000" pitchFamily="2" charset="0"/>
                </a:rPr>
                <a:t>More and more fires </a:t>
              </a:r>
            </a:p>
            <a:p>
              <a:pPr algn="ctr" rtl="0"/>
              <a:r>
                <a:rPr lang="en-gb" sz="2800">
                  <a:solidFill>
                    <a:schemeClr val="tx1"/>
                  </a:solidFill>
                  <a:latin typeface="Oswald" panose="00000500000000000000" pitchFamily="2" charset="0"/>
                  <a:ea typeface="Roboto" panose="02000000000000000000" pitchFamily="2" charset="0"/>
                </a:rPr>
                <a:t>are caused by charging electronic devices.</a:t>
              </a:r>
              <a:endParaRPr lang="fi-FI" sz="2800" b="1">
                <a:solidFill>
                  <a:schemeClr val="tx1"/>
                </a:solidFill>
                <a:latin typeface="Oswald" panose="00000500000000000000" pitchFamily="2" charset="0"/>
                <a:ea typeface="Roboto" panose="02000000000000000000" pitchFamily="2" charset="0"/>
              </a:endParaRPr>
            </a:p>
          </p:txBody>
        </p:sp>
      </p:grpSp>
      <p:sp>
        <p:nvSpPr>
          <p:cNvPr id="11" name="Vapaamuotoinen: Muoto 10">
            <a:extLst>
              <a:ext uri="{FF2B5EF4-FFF2-40B4-BE49-F238E27FC236}">
                <a16:creationId xmlns:a16="http://schemas.microsoft.com/office/drawing/2014/main" id="{2C4D525B-BE26-4752-A089-DD9DFFF4F07A}"/>
              </a:ext>
            </a:extLst>
          </p:cNvPr>
          <p:cNvSpPr/>
          <p:nvPr/>
        </p:nvSpPr>
        <p:spPr>
          <a:xfrm>
            <a:off x="5475019" y="1481205"/>
            <a:ext cx="2855438" cy="2359276"/>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689137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4" name="Picture 2">
            <a:extLst>
              <a:ext uri="{FF2B5EF4-FFF2-40B4-BE49-F238E27FC236}">
                <a16:creationId xmlns:a16="http://schemas.microsoft.com/office/drawing/2014/main" id="{F760064C-0C46-4663-B37F-73B4B35DF45E}"/>
              </a:ext>
            </a:extLst>
          </p:cNvPr>
          <p:cNvPicPr>
            <a:picLocks noChangeAspect="1" noChangeArrowheads="1"/>
          </p:cNvPicPr>
          <p:nvPr/>
        </p:nvPicPr>
        <p:blipFill>
          <a:blip r:embed="rId5"/>
          <a:srcRect t="3176" b="3176"/>
          <a:stretch/>
        </p:blipFill>
        <p:spPr bwMode="auto">
          <a:xfrm>
            <a:off x="-1" y="-10656"/>
            <a:ext cx="9158057" cy="4231019"/>
          </a:xfrm>
          <a:prstGeom prst="rect">
            <a:avLst/>
          </a:prstGeom>
          <a:noFill/>
          <a:extLst>
            <a:ext uri="{909E8E84-426E-40DD-AFC4-6F175D3DCCD1}">
              <a14:hiddenFill xmlns:a14="http://schemas.microsoft.com/office/drawing/2010/main">
                <a:solidFill>
                  <a:srgbClr val="FFFFFF"/>
                </a:solidFill>
              </a14:hiddenFill>
            </a:ext>
          </a:extLst>
        </p:spPr>
      </p:pic>
      <p:sp>
        <p:nvSpPr>
          <p:cNvPr id="112" name="Google Shape;112;p3"/>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grpSp>
        <p:nvGrpSpPr>
          <p:cNvPr id="15" name="Ryhmä 14">
            <a:extLst>
              <a:ext uri="{FF2B5EF4-FFF2-40B4-BE49-F238E27FC236}">
                <a16:creationId xmlns:a16="http://schemas.microsoft.com/office/drawing/2014/main" id="{F821C391-1D01-4FA7-B8D6-C12A65EA6A30}"/>
              </a:ext>
            </a:extLst>
          </p:cNvPr>
          <p:cNvGrpSpPr/>
          <p:nvPr/>
        </p:nvGrpSpPr>
        <p:grpSpPr>
          <a:xfrm>
            <a:off x="5143961" y="288063"/>
            <a:ext cx="3366520" cy="2470961"/>
            <a:chOff x="6136173" y="1535931"/>
            <a:chExt cx="2417308" cy="1813061"/>
          </a:xfrm>
        </p:grpSpPr>
        <p:pic>
          <p:nvPicPr>
            <p:cNvPr id="19" name="Kuva 18">
              <a:extLst>
                <a:ext uri="{FF2B5EF4-FFF2-40B4-BE49-F238E27FC236}">
                  <a16:creationId xmlns:a16="http://schemas.microsoft.com/office/drawing/2014/main" id="{4730DA7A-249B-4403-B65C-8B74645E56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63053">
              <a:off x="6213487" y="1535931"/>
              <a:ext cx="2323782" cy="1813061"/>
            </a:xfrm>
            <a:prstGeom prst="rect">
              <a:avLst/>
            </a:prstGeom>
            <a:effectLst>
              <a:innerShdw blurRad="63500" dist="50800" dir="13500000">
                <a:prstClr val="black">
                  <a:alpha val="50000"/>
                </a:prstClr>
              </a:innerShdw>
            </a:effectLst>
          </p:spPr>
        </p:pic>
        <p:sp>
          <p:nvSpPr>
            <p:cNvPr id="20" name="Tekstiruutu 19">
              <a:extLst>
                <a:ext uri="{FF2B5EF4-FFF2-40B4-BE49-F238E27FC236}">
                  <a16:creationId xmlns:a16="http://schemas.microsoft.com/office/drawing/2014/main" id="{9E43B496-1BAA-495E-B309-DE9FA53A3D64}"/>
                </a:ext>
              </a:extLst>
            </p:cNvPr>
            <p:cNvSpPr txBox="1"/>
            <p:nvPr/>
          </p:nvSpPr>
          <p:spPr>
            <a:xfrm>
              <a:off x="6136173" y="2310147"/>
              <a:ext cx="2417308" cy="880738"/>
            </a:xfrm>
            <a:prstGeom prst="rect">
              <a:avLst/>
            </a:prstGeom>
            <a:noFill/>
          </p:spPr>
          <p:txBody>
            <a:bodyPr wrap="square" rtlCol="0">
              <a:spAutoFit/>
            </a:bodyPr>
            <a:lstStyle/>
            <a:p>
              <a:pPr algn="ctr" rtl="0"/>
              <a:r>
                <a:rPr lang="en-gb" sz="1800" dirty="0">
                  <a:solidFill>
                    <a:schemeClr val="tx1"/>
                  </a:solidFill>
                  <a:latin typeface="Tenorite" panose="00000500000000000000" pitchFamily="2" charset="0"/>
                  <a:ea typeface="Roboto" panose="02000000000000000000" pitchFamily="2" charset="0"/>
                </a:rPr>
                <a:t>What is this about? </a:t>
              </a:r>
              <a:br>
                <a:rPr lang="fi-FI" sz="1800" dirty="0">
                  <a:solidFill>
                    <a:schemeClr val="tx1"/>
                  </a:solidFill>
                  <a:latin typeface="Tenorite" panose="00000500000000000000" pitchFamily="2" charset="0"/>
                  <a:ea typeface="Roboto" panose="02000000000000000000" pitchFamily="2" charset="0"/>
                </a:rPr>
              </a:br>
              <a:r>
                <a:rPr lang="en-gb" sz="1800" dirty="0">
                  <a:solidFill>
                    <a:schemeClr val="tx1"/>
                  </a:solidFill>
                  <a:latin typeface="Tenorite" panose="00000500000000000000" pitchFamily="2" charset="0"/>
                  <a:ea typeface="Roboto" panose="02000000000000000000" pitchFamily="2" charset="0"/>
                </a:rPr>
                <a:t>Are you </a:t>
              </a:r>
            </a:p>
            <a:p>
              <a:pPr algn="ctr" rtl="0"/>
              <a:r>
                <a:rPr lang="en-gb" sz="1800" dirty="0">
                  <a:solidFill>
                    <a:schemeClr val="tx1"/>
                  </a:solidFill>
                  <a:latin typeface="Tenorite" panose="00000500000000000000" pitchFamily="2" charset="0"/>
                  <a:ea typeface="Roboto" panose="02000000000000000000" pitchFamily="2" charset="0"/>
                </a:rPr>
                <a:t> already familiar with the phenomenon?</a:t>
              </a:r>
            </a:p>
          </p:txBody>
        </p:sp>
      </p:grpSp>
      <p:grpSp>
        <p:nvGrpSpPr>
          <p:cNvPr id="11" name="Ryhmä 10">
            <a:extLst>
              <a:ext uri="{FF2B5EF4-FFF2-40B4-BE49-F238E27FC236}">
                <a16:creationId xmlns:a16="http://schemas.microsoft.com/office/drawing/2014/main" id="{4BFF5F30-D522-4B1C-B62C-FFE15E91DFE6}"/>
              </a:ext>
            </a:extLst>
          </p:cNvPr>
          <p:cNvGrpSpPr/>
          <p:nvPr/>
        </p:nvGrpSpPr>
        <p:grpSpPr>
          <a:xfrm rot="842958">
            <a:off x="6008118" y="277393"/>
            <a:ext cx="788134" cy="702798"/>
            <a:chOff x="3383310" y="1652105"/>
            <a:chExt cx="2798298" cy="2388203"/>
          </a:xfrm>
        </p:grpSpPr>
        <p:pic>
          <p:nvPicPr>
            <p:cNvPr id="12" name="Kuva 11">
              <a:extLst>
                <a:ext uri="{FF2B5EF4-FFF2-40B4-BE49-F238E27FC236}">
                  <a16:creationId xmlns:a16="http://schemas.microsoft.com/office/drawing/2014/main" id="{E8FD8CF6-798B-432B-ADFE-72925EC3E68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773591">
              <a:off x="3383310" y="1652105"/>
              <a:ext cx="2798298" cy="2388203"/>
            </a:xfrm>
            <a:prstGeom prst="rect">
              <a:avLst/>
            </a:prstGeom>
            <a:effectLst>
              <a:innerShdw blurRad="63500" dist="50800" dir="13500000">
                <a:prstClr val="black">
                  <a:alpha val="50000"/>
                </a:prstClr>
              </a:innerShdw>
            </a:effectLst>
          </p:spPr>
        </p:pic>
        <p:pic>
          <p:nvPicPr>
            <p:cNvPr id="13" name="Kuva 12">
              <a:extLst>
                <a:ext uri="{FF2B5EF4-FFF2-40B4-BE49-F238E27FC236}">
                  <a16:creationId xmlns:a16="http://schemas.microsoft.com/office/drawing/2014/main" id="{65466CC1-207C-4BFA-A8C2-B83E193C06C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05568" y="1989876"/>
              <a:ext cx="942927" cy="1712660"/>
            </a:xfrm>
            <a:prstGeom prst="rect">
              <a:avLst/>
            </a:prstGeom>
            <a:effectLst>
              <a:outerShdw blurRad="50800" dist="38100" dir="2700000" algn="tl" rotWithShape="0">
                <a:prstClr val="black">
                  <a:alpha val="40000"/>
                </a:prstClr>
              </a:outerShdw>
            </a:effectLst>
          </p:spPr>
        </p:pic>
      </p:grpSp>
      <p:sp>
        <p:nvSpPr>
          <p:cNvPr id="18" name="Tekstiruutu 17">
            <a:extLst>
              <a:ext uri="{FF2B5EF4-FFF2-40B4-BE49-F238E27FC236}">
                <a16:creationId xmlns:a16="http://schemas.microsoft.com/office/drawing/2014/main" id="{F0043B7E-1D5A-432A-B99C-508F90381FE7}"/>
              </a:ext>
            </a:extLst>
          </p:cNvPr>
          <p:cNvSpPr txBox="1"/>
          <p:nvPr/>
        </p:nvSpPr>
        <p:spPr>
          <a:xfrm>
            <a:off x="1083583" y="4451079"/>
            <a:ext cx="5756047" cy="523220"/>
          </a:xfrm>
          <a:prstGeom prst="rect">
            <a:avLst/>
          </a:prstGeom>
          <a:noFill/>
        </p:spPr>
        <p:txBody>
          <a:bodyPr wrap="square" rtlCol="0">
            <a:spAutoFit/>
          </a:bodyPr>
          <a:lstStyle/>
          <a:p>
            <a:pPr rtl="0"/>
            <a:r>
              <a:rPr lang="en-gb" b="0" i="0" cap="all">
                <a:solidFill>
                  <a:schemeClr val="tx1"/>
                </a:solidFill>
                <a:effectLst/>
                <a:latin typeface="Oswald" panose="00000500000000000000" pitchFamily="2" charset="0"/>
              </a:rPr>
              <a:t>PUBLISHED 10 Sep 2016 at 01:16, Updated 10 Sep 2016 at 14:06</a:t>
            </a:r>
            <a:br>
              <a:rPr lang="fi-FI" b="0" i="0" cap="all" dirty="0">
                <a:solidFill>
                  <a:schemeClr val="tx1"/>
                </a:solidFill>
                <a:effectLst/>
                <a:latin typeface="Oswald" panose="00000500000000000000" pitchFamily="2" charset="0"/>
              </a:rPr>
            </a:br>
            <a:r>
              <a:rPr lang="en-gb" b="0" i="0" cap="all">
                <a:solidFill>
                  <a:schemeClr val="tx1"/>
                </a:solidFill>
                <a:effectLst/>
                <a:latin typeface="Oswald" panose="00000500000000000000" pitchFamily="2" charset="0"/>
                <a:hlinkClick r:id="rId12"/>
              </a:rPr>
              <a:t>https://yle.fi/uutiset/3-9157980</a:t>
            </a:r>
            <a:endParaRPr lang="fi-FI" b="0" i="0" cap="all" dirty="0">
              <a:solidFill>
                <a:schemeClr val="tx1"/>
              </a:solidFill>
              <a:effectLst/>
              <a:latin typeface="Oswald" panose="00000500000000000000" pitchFamily="2" charset="0"/>
            </a:endParaRPr>
          </a:p>
        </p:txBody>
      </p:sp>
      <p:sp>
        <p:nvSpPr>
          <p:cNvPr id="23" name="Tekstiruutu 22">
            <a:extLst>
              <a:ext uri="{FF2B5EF4-FFF2-40B4-BE49-F238E27FC236}">
                <a16:creationId xmlns:a16="http://schemas.microsoft.com/office/drawing/2014/main" id="{66A1B2F6-D3BC-490D-8A33-A9958ACB65B8}"/>
              </a:ext>
            </a:extLst>
          </p:cNvPr>
          <p:cNvSpPr txBox="1"/>
          <p:nvPr/>
        </p:nvSpPr>
        <p:spPr>
          <a:xfrm>
            <a:off x="5994142" y="4667894"/>
            <a:ext cx="1138453" cy="369332"/>
          </a:xfrm>
          <a:prstGeom prst="rect">
            <a:avLst/>
          </a:prstGeom>
          <a:noFill/>
        </p:spPr>
        <p:txBody>
          <a:bodyPr wrap="none" rtlCol="0">
            <a:spAutoFit/>
          </a:bodyPr>
          <a:lstStyle/>
          <a:p>
            <a:pPr rtl="0"/>
            <a:r>
              <a:rPr lang="en-gb" sz="1800">
                <a:solidFill>
                  <a:schemeClr val="tx1"/>
                </a:solidFill>
                <a:latin typeface="Oswald" panose="00000500000000000000" pitchFamily="2" charset="0"/>
              </a:rPr>
              <a:t>Source: yle.fi</a:t>
            </a:r>
          </a:p>
        </p:txBody>
      </p:sp>
      <p:pic>
        <p:nvPicPr>
          <p:cNvPr id="17" name="Kuva 16">
            <a:extLst>
              <a:ext uri="{FF2B5EF4-FFF2-40B4-BE49-F238E27FC236}">
                <a16:creationId xmlns:a16="http://schemas.microsoft.com/office/drawing/2014/main" id="{A692C1E7-4E94-46E4-A859-979684FA7020}"/>
              </a:ext>
            </a:extLst>
          </p:cNvPr>
          <p:cNvPicPr>
            <a:picLocks noChangeAspect="1"/>
          </p:cNvPicPr>
          <p:nvPr/>
        </p:nvPicPr>
        <p:blipFill>
          <a:blip r:embed="rId13"/>
          <a:stretch>
            <a:fillRect/>
          </a:stretch>
        </p:blipFill>
        <p:spPr>
          <a:xfrm>
            <a:off x="-1" y="3692418"/>
            <a:ext cx="9144000" cy="527945"/>
          </a:xfrm>
          <a:prstGeom prst="rect">
            <a:avLst/>
          </a:prstGeom>
        </p:spPr>
      </p:pic>
      <p:pic>
        <p:nvPicPr>
          <p:cNvPr id="2" name="Puhelimen akku">
            <a:hlinkClick r:id="" action="ppaction://media"/>
            <a:extLst>
              <a:ext uri="{FF2B5EF4-FFF2-40B4-BE49-F238E27FC236}">
                <a16:creationId xmlns:a16="http://schemas.microsoft.com/office/drawing/2014/main" id="{0B4F2A31-B758-4E66-86F9-C8CD09A125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13825" y="4385754"/>
            <a:ext cx="609600" cy="609600"/>
          </a:xfrm>
          <a:prstGeom prst="rect">
            <a:avLst/>
          </a:prstGeom>
        </p:spPr>
      </p:pic>
      <p:sp>
        <p:nvSpPr>
          <p:cNvPr id="4" name="TextBox 3">
            <a:extLst>
              <a:ext uri="{FF2B5EF4-FFF2-40B4-BE49-F238E27FC236}">
                <a16:creationId xmlns:a16="http://schemas.microsoft.com/office/drawing/2014/main" id="{4D428109-D237-C115-22CF-AD2BDAFA020F}"/>
              </a:ext>
            </a:extLst>
          </p:cNvPr>
          <p:cNvSpPr txBox="1"/>
          <p:nvPr/>
        </p:nvSpPr>
        <p:spPr>
          <a:xfrm>
            <a:off x="0" y="3858413"/>
            <a:ext cx="9107129" cy="307777"/>
          </a:xfrm>
          <a:prstGeom prst="rect">
            <a:avLst/>
          </a:prstGeom>
          <a:solidFill>
            <a:schemeClr val="tx1"/>
          </a:solidFill>
        </p:spPr>
        <p:txBody>
          <a:bodyPr wrap="square" rtlCol="0">
            <a:spAutoFit/>
          </a:bodyPr>
          <a:lstStyle/>
          <a:p>
            <a:pPr rtl="0"/>
            <a:r>
              <a:rPr lang="en-gb" dirty="0">
                <a:solidFill>
                  <a:schemeClr val="bg1"/>
                </a:solidFill>
                <a:highlight>
                  <a:srgbClr val="000000"/>
                </a:highlight>
              </a:rPr>
              <a:t>A Samsung Galaxy Note 7 phone unveiled last week at a trade expo in Berlin. Image: </a:t>
            </a:r>
            <a:r>
              <a:rPr lang="en-gb" dirty="0" err="1">
                <a:solidFill>
                  <a:schemeClr val="bg1"/>
                </a:solidFill>
                <a:highlight>
                  <a:srgbClr val="000000"/>
                </a:highlight>
              </a:rPr>
              <a:t>Jannis</a:t>
            </a:r>
            <a:r>
              <a:rPr lang="en-gb" dirty="0">
                <a:solidFill>
                  <a:schemeClr val="bg1"/>
                </a:solidFill>
                <a:highlight>
                  <a:srgbClr val="000000"/>
                </a:highlight>
              </a:rPr>
              <a:t> </a:t>
            </a:r>
            <a:r>
              <a:rPr lang="en-gb" dirty="0" err="1">
                <a:solidFill>
                  <a:schemeClr val="bg1"/>
                </a:solidFill>
                <a:highlight>
                  <a:srgbClr val="000000"/>
                </a:highlight>
              </a:rPr>
              <a:t>Mattar</a:t>
            </a:r>
            <a:r>
              <a:rPr lang="en-gb" dirty="0">
                <a:solidFill>
                  <a:schemeClr val="bg1"/>
                </a:solidFill>
                <a:highlight>
                  <a:srgbClr val="000000"/>
                </a:highlight>
              </a:rPr>
              <a:t> / EPA</a:t>
            </a:r>
          </a:p>
        </p:txBody>
      </p:sp>
    </p:spTree>
    <p:extLst>
      <p:ext uri="{BB962C8B-B14F-4D97-AF65-F5344CB8AC3E}">
        <p14:creationId xmlns:p14="http://schemas.microsoft.com/office/powerpoint/2010/main" val="3982283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4" name="Picture 2">
            <a:extLst>
              <a:ext uri="{FF2B5EF4-FFF2-40B4-BE49-F238E27FC236}">
                <a16:creationId xmlns:a16="http://schemas.microsoft.com/office/drawing/2014/main" id="{F760064C-0C46-4663-B37F-73B4B35DF45E}"/>
              </a:ext>
            </a:extLst>
          </p:cNvPr>
          <p:cNvPicPr>
            <a:picLocks noChangeAspect="1" noChangeArrowheads="1"/>
          </p:cNvPicPr>
          <p:nvPr/>
        </p:nvPicPr>
        <p:blipFill rotWithShape="1">
          <a:blip r:embed="rId5"/>
          <a:srcRect t="13015" b="17686"/>
          <a:stretch/>
        </p:blipFill>
        <p:spPr bwMode="auto">
          <a:xfrm>
            <a:off x="-1" y="-10656"/>
            <a:ext cx="9158057" cy="4231019"/>
          </a:xfrm>
          <a:prstGeom prst="rect">
            <a:avLst/>
          </a:prstGeom>
          <a:noFill/>
          <a:extLst>
            <a:ext uri="{909E8E84-426E-40DD-AFC4-6F175D3DCCD1}">
              <a14:hiddenFill xmlns:a14="http://schemas.microsoft.com/office/drawing/2010/main">
                <a:solidFill>
                  <a:srgbClr val="FFFFFF"/>
                </a:solidFill>
              </a14:hiddenFill>
            </a:ext>
          </a:extLst>
        </p:spPr>
      </p:pic>
      <p:sp>
        <p:nvSpPr>
          <p:cNvPr id="112" name="Google Shape;112;p3"/>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grpSp>
        <p:nvGrpSpPr>
          <p:cNvPr id="15" name="Ryhmä 14">
            <a:extLst>
              <a:ext uri="{FF2B5EF4-FFF2-40B4-BE49-F238E27FC236}">
                <a16:creationId xmlns:a16="http://schemas.microsoft.com/office/drawing/2014/main" id="{F821C391-1D01-4FA7-B8D6-C12A65EA6A30}"/>
              </a:ext>
            </a:extLst>
          </p:cNvPr>
          <p:cNvGrpSpPr/>
          <p:nvPr/>
        </p:nvGrpSpPr>
        <p:grpSpPr>
          <a:xfrm>
            <a:off x="5095409" y="288063"/>
            <a:ext cx="3392493" cy="2470961"/>
            <a:chOff x="6101311" y="1535931"/>
            <a:chExt cx="2435958" cy="1813061"/>
          </a:xfrm>
        </p:grpSpPr>
        <p:pic>
          <p:nvPicPr>
            <p:cNvPr id="19" name="Kuva 18">
              <a:extLst>
                <a:ext uri="{FF2B5EF4-FFF2-40B4-BE49-F238E27FC236}">
                  <a16:creationId xmlns:a16="http://schemas.microsoft.com/office/drawing/2014/main" id="{4730DA7A-249B-4403-B65C-8B74645E56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63053">
              <a:off x="6213487" y="1535931"/>
              <a:ext cx="2323782" cy="1813061"/>
            </a:xfrm>
            <a:prstGeom prst="rect">
              <a:avLst/>
            </a:prstGeom>
            <a:effectLst>
              <a:innerShdw blurRad="63500" dist="50800" dir="13500000">
                <a:prstClr val="black">
                  <a:alpha val="50000"/>
                </a:prstClr>
              </a:innerShdw>
            </a:effectLst>
          </p:spPr>
        </p:pic>
        <p:sp>
          <p:nvSpPr>
            <p:cNvPr id="20" name="Tekstiruutu 19">
              <a:extLst>
                <a:ext uri="{FF2B5EF4-FFF2-40B4-BE49-F238E27FC236}">
                  <a16:creationId xmlns:a16="http://schemas.microsoft.com/office/drawing/2014/main" id="{9E43B496-1BAA-495E-B309-DE9FA53A3D64}"/>
                </a:ext>
              </a:extLst>
            </p:cNvPr>
            <p:cNvSpPr txBox="1"/>
            <p:nvPr/>
          </p:nvSpPr>
          <p:spPr>
            <a:xfrm>
              <a:off x="6101311" y="2259838"/>
              <a:ext cx="2417308" cy="519409"/>
            </a:xfrm>
            <a:prstGeom prst="rect">
              <a:avLst/>
            </a:prstGeom>
            <a:noFill/>
          </p:spPr>
          <p:txBody>
            <a:bodyPr wrap="square" rtlCol="0">
              <a:spAutoFit/>
            </a:bodyPr>
            <a:lstStyle/>
            <a:p>
              <a:pPr algn="ctr" rtl="0"/>
              <a:r>
                <a:rPr lang="en-gb" sz="2000" dirty="0">
                  <a:solidFill>
                    <a:schemeClr val="tx1"/>
                  </a:solidFill>
                  <a:latin typeface="Tenorite" panose="00000500000000000000" pitchFamily="2" charset="0"/>
                  <a:ea typeface="Roboto" panose="02000000000000000000" pitchFamily="2" charset="0"/>
                </a:rPr>
                <a:t>How could the accident have been avoided?</a:t>
              </a:r>
            </a:p>
          </p:txBody>
        </p:sp>
      </p:grpSp>
      <p:grpSp>
        <p:nvGrpSpPr>
          <p:cNvPr id="11" name="Ryhmä 10">
            <a:extLst>
              <a:ext uri="{FF2B5EF4-FFF2-40B4-BE49-F238E27FC236}">
                <a16:creationId xmlns:a16="http://schemas.microsoft.com/office/drawing/2014/main" id="{4BFF5F30-D522-4B1C-B62C-FFE15E91DFE6}"/>
              </a:ext>
            </a:extLst>
          </p:cNvPr>
          <p:cNvGrpSpPr/>
          <p:nvPr/>
        </p:nvGrpSpPr>
        <p:grpSpPr>
          <a:xfrm rot="842958">
            <a:off x="6008118" y="277393"/>
            <a:ext cx="788134" cy="702798"/>
            <a:chOff x="3383310" y="1652105"/>
            <a:chExt cx="2798298" cy="2388203"/>
          </a:xfrm>
        </p:grpSpPr>
        <p:pic>
          <p:nvPicPr>
            <p:cNvPr id="12" name="Kuva 11">
              <a:extLst>
                <a:ext uri="{FF2B5EF4-FFF2-40B4-BE49-F238E27FC236}">
                  <a16:creationId xmlns:a16="http://schemas.microsoft.com/office/drawing/2014/main" id="{E8FD8CF6-798B-432B-ADFE-72925EC3E68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773591">
              <a:off x="3383310" y="1652105"/>
              <a:ext cx="2798298" cy="2388203"/>
            </a:xfrm>
            <a:prstGeom prst="rect">
              <a:avLst/>
            </a:prstGeom>
            <a:effectLst>
              <a:innerShdw blurRad="63500" dist="50800" dir="13500000">
                <a:prstClr val="black">
                  <a:alpha val="50000"/>
                </a:prstClr>
              </a:innerShdw>
            </a:effectLst>
          </p:spPr>
        </p:pic>
        <p:pic>
          <p:nvPicPr>
            <p:cNvPr id="13" name="Kuva 12">
              <a:extLst>
                <a:ext uri="{FF2B5EF4-FFF2-40B4-BE49-F238E27FC236}">
                  <a16:creationId xmlns:a16="http://schemas.microsoft.com/office/drawing/2014/main" id="{65466CC1-207C-4BFA-A8C2-B83E193C06C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05568" y="1989876"/>
              <a:ext cx="942927" cy="1712660"/>
            </a:xfrm>
            <a:prstGeom prst="rect">
              <a:avLst/>
            </a:prstGeom>
            <a:effectLst>
              <a:outerShdw blurRad="50800" dist="38100" dir="2700000" algn="tl" rotWithShape="0">
                <a:prstClr val="black">
                  <a:alpha val="40000"/>
                </a:prstClr>
              </a:outerShdw>
            </a:effectLst>
          </p:spPr>
        </p:pic>
      </p:grpSp>
      <p:pic>
        <p:nvPicPr>
          <p:cNvPr id="16" name="Kuva 15">
            <a:extLst>
              <a:ext uri="{FF2B5EF4-FFF2-40B4-BE49-F238E27FC236}">
                <a16:creationId xmlns:a16="http://schemas.microsoft.com/office/drawing/2014/main" id="{0E320B97-8B37-423F-BF84-31BB8744B4F5}"/>
              </a:ext>
            </a:extLst>
          </p:cNvPr>
          <p:cNvPicPr>
            <a:picLocks noChangeAspect="1"/>
          </p:cNvPicPr>
          <p:nvPr/>
        </p:nvPicPr>
        <p:blipFill rotWithShape="1">
          <a:blip r:embed="rId12"/>
          <a:srcRect r="26527"/>
          <a:stretch/>
        </p:blipFill>
        <p:spPr>
          <a:xfrm>
            <a:off x="229487" y="3558349"/>
            <a:ext cx="8928569" cy="657278"/>
          </a:xfrm>
          <a:prstGeom prst="rect">
            <a:avLst/>
          </a:prstGeom>
        </p:spPr>
      </p:pic>
      <p:sp>
        <p:nvSpPr>
          <p:cNvPr id="18" name="Tekstiruutu 17">
            <a:extLst>
              <a:ext uri="{FF2B5EF4-FFF2-40B4-BE49-F238E27FC236}">
                <a16:creationId xmlns:a16="http://schemas.microsoft.com/office/drawing/2014/main" id="{F0043B7E-1D5A-432A-B99C-508F90381FE7}"/>
              </a:ext>
            </a:extLst>
          </p:cNvPr>
          <p:cNvSpPr txBox="1"/>
          <p:nvPr/>
        </p:nvSpPr>
        <p:spPr>
          <a:xfrm>
            <a:off x="1083583" y="4451079"/>
            <a:ext cx="5756047" cy="477054"/>
          </a:xfrm>
          <a:prstGeom prst="rect">
            <a:avLst/>
          </a:prstGeom>
          <a:noFill/>
        </p:spPr>
        <p:txBody>
          <a:bodyPr wrap="square" rtlCol="0">
            <a:spAutoFit/>
          </a:bodyPr>
          <a:lstStyle/>
          <a:p>
            <a:pPr rtl="0"/>
            <a:r>
              <a:rPr lang="en-gb" b="0" i="0" cap="all">
                <a:solidFill>
                  <a:schemeClr val="tx1"/>
                </a:solidFill>
                <a:effectLst/>
                <a:latin typeface="Oswald" panose="00000500000000000000" pitchFamily="2" charset="0"/>
              </a:rPr>
              <a:t>PUBLISHED 19</a:t>
            </a:r>
            <a:r>
              <a:rPr lang="en-gb">
                <a:solidFill>
                  <a:schemeClr val="tx1"/>
                </a:solidFill>
                <a:latin typeface="Oswald" panose="00000500000000000000" pitchFamily="2" charset="0"/>
              </a:rPr>
              <a:t> Sep 2020 at 17:09</a:t>
            </a:r>
            <a:r>
              <a:rPr lang="en-gb" b="0" i="0" cap="all">
                <a:solidFill>
                  <a:schemeClr val="tx1"/>
                </a:solidFill>
                <a:effectLst/>
                <a:latin typeface="Oswald" panose="00000500000000000000" pitchFamily="2" charset="0"/>
              </a:rPr>
              <a:t> </a:t>
            </a:r>
            <a:br>
              <a:rPr lang="fi-FI" b="0" i="0" cap="all">
                <a:solidFill>
                  <a:schemeClr val="tx1"/>
                </a:solidFill>
                <a:effectLst/>
                <a:latin typeface="Oswald" panose="00000500000000000000" pitchFamily="2" charset="0"/>
              </a:rPr>
            </a:br>
            <a:r>
              <a:rPr lang="en-gb" sz="1100" cap="all">
                <a:solidFill>
                  <a:schemeClr val="tx1"/>
                </a:solidFill>
                <a:latin typeface="Oswald" panose="00000500000000000000" pitchFamily="2" charset="0"/>
                <a:hlinkClick r:id="rId13">
                  <a:extLst>
                    <a:ext uri="{A12FA001-AC4F-418D-AE19-62706E023703}">
                      <ahyp:hlinkClr xmlns:ahyp="http://schemas.microsoft.com/office/drawing/2018/hyperlinkcolor" val="tx"/>
                    </a:ext>
                  </a:extLst>
                </a:hlinkClick>
              </a:rPr>
              <a:t>https://yle.fi/uutiset/3-10745220</a:t>
            </a:r>
            <a:endParaRPr lang="fi-FI">
              <a:solidFill>
                <a:schemeClr val="tx1"/>
              </a:solidFill>
              <a:latin typeface="Oswald" panose="00000500000000000000" pitchFamily="2" charset="0"/>
            </a:endParaRPr>
          </a:p>
        </p:txBody>
      </p:sp>
      <p:pic>
        <p:nvPicPr>
          <p:cNvPr id="21" name="metsäpalouutinen">
            <a:hlinkClick r:id="" action="ppaction://media"/>
            <a:extLst>
              <a:ext uri="{FF2B5EF4-FFF2-40B4-BE49-F238E27FC236}">
                <a16:creationId xmlns:a16="http://schemas.microsoft.com/office/drawing/2014/main" id="{4FCEFE7E-B023-4C73-BBE9-82BDA24C8E4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7473" y="4363094"/>
            <a:ext cx="609600" cy="609600"/>
          </a:xfrm>
          <a:prstGeom prst="rect">
            <a:avLst/>
          </a:prstGeom>
        </p:spPr>
      </p:pic>
      <p:sp>
        <p:nvSpPr>
          <p:cNvPr id="23" name="Tekstiruutu 22">
            <a:extLst>
              <a:ext uri="{FF2B5EF4-FFF2-40B4-BE49-F238E27FC236}">
                <a16:creationId xmlns:a16="http://schemas.microsoft.com/office/drawing/2014/main" id="{66A1B2F6-D3BC-490D-8A33-A9958ACB65B8}"/>
              </a:ext>
            </a:extLst>
          </p:cNvPr>
          <p:cNvSpPr txBox="1"/>
          <p:nvPr/>
        </p:nvSpPr>
        <p:spPr>
          <a:xfrm>
            <a:off x="4975315" y="4542599"/>
            <a:ext cx="1138453" cy="369332"/>
          </a:xfrm>
          <a:prstGeom prst="rect">
            <a:avLst/>
          </a:prstGeom>
          <a:noFill/>
        </p:spPr>
        <p:txBody>
          <a:bodyPr wrap="none" rtlCol="0">
            <a:spAutoFit/>
          </a:bodyPr>
          <a:lstStyle/>
          <a:p>
            <a:pPr rtl="0"/>
            <a:r>
              <a:rPr lang="en-gb" sz="1800">
                <a:solidFill>
                  <a:schemeClr val="tx1"/>
                </a:solidFill>
                <a:latin typeface="Oswald" panose="00000500000000000000" pitchFamily="2" charset="0"/>
              </a:rPr>
              <a:t>Source: yle.fi</a:t>
            </a:r>
          </a:p>
        </p:txBody>
      </p:sp>
    </p:spTree>
    <p:extLst>
      <p:ext uri="{BB962C8B-B14F-4D97-AF65-F5344CB8AC3E}">
        <p14:creationId xmlns:p14="http://schemas.microsoft.com/office/powerpoint/2010/main" val="3944511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p:txBody>
          <a:bodyPr rtlCol="0"/>
          <a:lstStyle/>
          <a:p>
            <a:pPr rtl="0"/>
            <a:r>
              <a:rPr lang="en-gb"/>
              <a:t>Devices should not be charged unattended</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628651" y="1504950"/>
            <a:ext cx="4214812" cy="3262312"/>
          </a:xfrm>
        </p:spPr>
        <p:txBody>
          <a:bodyPr rtlCol="0">
            <a:normAutofit/>
          </a:bodyPr>
          <a:lstStyle/>
          <a:p>
            <a:pPr rtl="0"/>
            <a:r>
              <a:rPr lang="en-gb" sz="2000"/>
              <a:t>Even a device or charger that appears intact may have a malfunction that causes a risk of fire. </a:t>
            </a:r>
          </a:p>
          <a:p>
            <a:pPr rtl="0"/>
            <a:r>
              <a:rPr lang="en-gb" sz="2000">
                <a:solidFill>
                  <a:schemeClr val="dk1"/>
                </a:solidFill>
                <a:ea typeface="Helvetica Neue"/>
                <a:cs typeface="Helvetica Neue"/>
                <a:sym typeface="Helvetica Neue"/>
              </a:rPr>
              <a:t>Around </a:t>
            </a:r>
            <a:r>
              <a:rPr lang="en-gb" sz="2000" b="1">
                <a:solidFill>
                  <a:schemeClr val="dk1"/>
                </a:solidFill>
                <a:ea typeface="Helvetica Neue"/>
                <a:cs typeface="Helvetica Neue"/>
                <a:sym typeface="Helvetica Neue"/>
              </a:rPr>
              <a:t>60% of fires in homes</a:t>
            </a:r>
            <a:r>
              <a:rPr lang="en-gb" sz="2000">
                <a:solidFill>
                  <a:schemeClr val="dk1"/>
                </a:solidFill>
                <a:ea typeface="Helvetica Neue"/>
                <a:cs typeface="Helvetica Neue"/>
                <a:sym typeface="Helvetica Neue"/>
              </a:rPr>
              <a:t> are caused by an electric device - usually by a device left unattended to charge, or the kitchen stove.</a:t>
            </a:r>
          </a:p>
          <a:p>
            <a:pPr marL="0" indent="0" rtl="0">
              <a:buNone/>
            </a:pPr>
            <a:endParaRPr lang="fi-FI" sz="2000" dirty="0"/>
          </a:p>
        </p:txBody>
      </p:sp>
      <p:sp>
        <p:nvSpPr>
          <p:cNvPr id="33" name="Vapaamuotoinen: Muoto 32">
            <a:extLst>
              <a:ext uri="{FF2B5EF4-FFF2-40B4-BE49-F238E27FC236}">
                <a16:creationId xmlns:a16="http://schemas.microsoft.com/office/drawing/2014/main" id="{F6522B90-78B4-4D1B-B56C-C5729846AADE}"/>
              </a:ext>
            </a:extLst>
          </p:cNvPr>
          <p:cNvSpPr/>
          <p:nvPr/>
        </p:nvSpPr>
        <p:spPr>
          <a:xfrm rot="15620575">
            <a:off x="4698423" y="1412813"/>
            <a:ext cx="2033041" cy="178848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36" name="Ryhmä 35">
            <a:extLst>
              <a:ext uri="{FF2B5EF4-FFF2-40B4-BE49-F238E27FC236}">
                <a16:creationId xmlns:a16="http://schemas.microsoft.com/office/drawing/2014/main" id="{70AE8622-5C22-4792-BC75-A0771D861690}"/>
              </a:ext>
            </a:extLst>
          </p:cNvPr>
          <p:cNvGrpSpPr/>
          <p:nvPr/>
        </p:nvGrpSpPr>
        <p:grpSpPr>
          <a:xfrm>
            <a:off x="6563188" y="157330"/>
            <a:ext cx="2506932" cy="1995199"/>
            <a:chOff x="5332817" y="2121716"/>
            <a:chExt cx="2948147" cy="2388203"/>
          </a:xfrm>
        </p:grpSpPr>
        <p:pic>
          <p:nvPicPr>
            <p:cNvPr id="37" name="Kuva 36">
              <a:extLst>
                <a:ext uri="{FF2B5EF4-FFF2-40B4-BE49-F238E27FC236}">
                  <a16:creationId xmlns:a16="http://schemas.microsoft.com/office/drawing/2014/main" id="{94E408FD-F528-4D3A-A353-88B48B0AD9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73591">
              <a:off x="5482666" y="2121716"/>
              <a:ext cx="2798298" cy="2388203"/>
            </a:xfrm>
            <a:prstGeom prst="rect">
              <a:avLst/>
            </a:prstGeom>
            <a:effectLst>
              <a:innerShdw blurRad="63500" dist="50800" dir="13500000">
                <a:prstClr val="black">
                  <a:alpha val="50000"/>
                </a:prstClr>
              </a:innerShdw>
            </a:effectLst>
          </p:spPr>
        </p:pic>
        <p:sp>
          <p:nvSpPr>
            <p:cNvPr id="38" name="Tekstiruutu 37">
              <a:extLst>
                <a:ext uri="{FF2B5EF4-FFF2-40B4-BE49-F238E27FC236}">
                  <a16:creationId xmlns:a16="http://schemas.microsoft.com/office/drawing/2014/main" id="{679E12B6-F1F4-489C-8F82-1D67AAC0F371}"/>
                </a:ext>
              </a:extLst>
            </p:cNvPr>
            <p:cNvSpPr txBox="1"/>
            <p:nvPr/>
          </p:nvSpPr>
          <p:spPr>
            <a:xfrm>
              <a:off x="5332817" y="2529637"/>
              <a:ext cx="2917096" cy="1436764"/>
            </a:xfrm>
            <a:prstGeom prst="rect">
              <a:avLst/>
            </a:prstGeom>
            <a:noFill/>
          </p:spPr>
          <p:txBody>
            <a:bodyPr wrap="square" rtlCol="0">
              <a:spAutoFit/>
            </a:bodyPr>
            <a:lstStyle/>
            <a:p>
              <a:pPr algn="ctr" rtl="0"/>
              <a:r>
                <a:rPr lang="en-gb" sz="1800" dirty="0">
                  <a:solidFill>
                    <a:schemeClr val="tx1"/>
                  </a:solidFill>
                  <a:latin typeface="Tenorite" panose="00000500000000000000" pitchFamily="2" charset="0"/>
                  <a:ea typeface="Roboto" panose="02000000000000000000" pitchFamily="2" charset="0"/>
                </a:rPr>
                <a:t>Do </a:t>
              </a:r>
            </a:p>
            <a:p>
              <a:pPr algn="ctr" rtl="0"/>
              <a:r>
                <a:rPr lang="en-gb" sz="1800" dirty="0">
                  <a:solidFill>
                    <a:schemeClr val="tx1"/>
                  </a:solidFill>
                  <a:latin typeface="Tenorite" panose="00000500000000000000" pitchFamily="2" charset="0"/>
                  <a:ea typeface="Roboto" panose="02000000000000000000" pitchFamily="2" charset="0"/>
                </a:rPr>
                <a:t> you charge your devices at night? Why is this a bad idea?</a:t>
              </a:r>
            </a:p>
          </p:txBody>
        </p:sp>
      </p:grpSp>
      <p:grpSp>
        <p:nvGrpSpPr>
          <p:cNvPr id="15" name="Ryhmä 14">
            <a:extLst>
              <a:ext uri="{FF2B5EF4-FFF2-40B4-BE49-F238E27FC236}">
                <a16:creationId xmlns:a16="http://schemas.microsoft.com/office/drawing/2014/main" id="{51F5306B-18B9-4030-9439-8EEBBE68A8E9}"/>
              </a:ext>
            </a:extLst>
          </p:cNvPr>
          <p:cNvGrpSpPr/>
          <p:nvPr/>
        </p:nvGrpSpPr>
        <p:grpSpPr>
          <a:xfrm>
            <a:off x="5901839" y="2365121"/>
            <a:ext cx="2480528" cy="1995199"/>
            <a:chOff x="5423266" y="2121716"/>
            <a:chExt cx="2917096" cy="2388203"/>
          </a:xfrm>
        </p:grpSpPr>
        <p:pic>
          <p:nvPicPr>
            <p:cNvPr id="17" name="Kuva 16">
              <a:extLst>
                <a:ext uri="{FF2B5EF4-FFF2-40B4-BE49-F238E27FC236}">
                  <a16:creationId xmlns:a16="http://schemas.microsoft.com/office/drawing/2014/main" id="{DA179F16-53E8-43AE-9C28-D1F8B769C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73591">
              <a:off x="5482666" y="2121716"/>
              <a:ext cx="2798298" cy="2388203"/>
            </a:xfrm>
            <a:prstGeom prst="rect">
              <a:avLst/>
            </a:prstGeom>
            <a:effectLst>
              <a:innerShdw blurRad="63500" dist="50800" dir="13500000">
                <a:prstClr val="black">
                  <a:alpha val="50000"/>
                </a:prstClr>
              </a:innerShdw>
            </a:effectLst>
          </p:spPr>
        </p:pic>
        <p:sp>
          <p:nvSpPr>
            <p:cNvPr id="18" name="Tekstiruutu 17">
              <a:extLst>
                <a:ext uri="{FF2B5EF4-FFF2-40B4-BE49-F238E27FC236}">
                  <a16:creationId xmlns:a16="http://schemas.microsoft.com/office/drawing/2014/main" id="{C40BDC6B-2456-4BF0-8FAA-B056626ACD38}"/>
                </a:ext>
              </a:extLst>
            </p:cNvPr>
            <p:cNvSpPr txBox="1"/>
            <p:nvPr/>
          </p:nvSpPr>
          <p:spPr>
            <a:xfrm>
              <a:off x="5423266" y="2757864"/>
              <a:ext cx="2917096" cy="1436764"/>
            </a:xfrm>
            <a:prstGeom prst="rect">
              <a:avLst/>
            </a:prstGeom>
            <a:noFill/>
          </p:spPr>
          <p:txBody>
            <a:bodyPr wrap="square" rtlCol="0">
              <a:spAutoFit/>
            </a:bodyPr>
            <a:lstStyle/>
            <a:p>
              <a:pPr algn="ctr" rtl="0"/>
              <a:r>
                <a:rPr lang="en-gb" sz="1800" dirty="0">
                  <a:solidFill>
                    <a:schemeClr val="tx1"/>
                  </a:solidFill>
                  <a:latin typeface="Tenorite" panose="00000500000000000000" pitchFamily="2" charset="0"/>
                  <a:ea typeface="Roboto" panose="02000000000000000000" pitchFamily="2" charset="0"/>
                </a:rPr>
                <a:t>Think about ways </a:t>
              </a:r>
            </a:p>
            <a:p>
              <a:pPr algn="ctr" rtl="0"/>
              <a:r>
                <a:rPr lang="en-gb" sz="1800" dirty="0">
                  <a:solidFill>
                    <a:schemeClr val="tx1"/>
                  </a:solidFill>
                  <a:latin typeface="Tenorite" panose="00000500000000000000" pitchFamily="2" charset="0"/>
                  <a:ea typeface="Roboto" panose="02000000000000000000" pitchFamily="2" charset="0"/>
                </a:rPr>
                <a:t> to reduce the need to charge phones at night.</a:t>
              </a:r>
            </a:p>
          </p:txBody>
        </p:sp>
      </p:grpSp>
    </p:spTree>
    <p:extLst>
      <p:ext uri="{BB962C8B-B14F-4D97-AF65-F5344CB8AC3E}">
        <p14:creationId xmlns:p14="http://schemas.microsoft.com/office/powerpoint/2010/main" val="3185114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p:txBody>
          <a:bodyPr rtlCol="0"/>
          <a:lstStyle/>
          <a:p>
            <a:pPr rtl="0"/>
            <a:r>
              <a:rPr lang="en-gb"/>
              <a:t>How do you safely charge batteries?</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761415" y="3377400"/>
            <a:ext cx="7900418" cy="399569"/>
          </a:xfrm>
        </p:spPr>
        <p:txBody>
          <a:bodyPr vert="horz" lIns="91440" tIns="45720" rIns="91440" bIns="45720" rtlCol="0" anchor="t">
            <a:noAutofit/>
          </a:bodyPr>
          <a:lstStyle/>
          <a:p>
            <a:pPr marL="0" indent="0" rtl="0">
              <a:lnSpc>
                <a:spcPts val="1500"/>
              </a:lnSpc>
              <a:buNone/>
            </a:pPr>
            <a:r>
              <a:rPr lang="en-gb" sz="1800" b="1" dirty="0">
                <a:latin typeface="Tenorite"/>
              </a:rPr>
              <a:t>Beware </a:t>
            </a:r>
            <a:r>
              <a:rPr lang="en-gb" sz="1800" dirty="0">
                <a:latin typeface="Tenorite"/>
              </a:rPr>
              <a:t>of risky counterfeit products. Only use suitable CE-marked chargers.</a:t>
            </a:r>
            <a:endParaRPr lang="fi-FI" sz="1800" dirty="0"/>
          </a:p>
        </p:txBody>
      </p:sp>
      <p:sp>
        <p:nvSpPr>
          <p:cNvPr id="33" name="Vapaamuotoinen: Muoto 32">
            <a:extLst>
              <a:ext uri="{FF2B5EF4-FFF2-40B4-BE49-F238E27FC236}">
                <a16:creationId xmlns:a16="http://schemas.microsoft.com/office/drawing/2014/main" id="{F6522B90-78B4-4D1B-B56C-C5729846AADE}"/>
              </a:ext>
            </a:extLst>
          </p:cNvPr>
          <p:cNvSpPr/>
          <p:nvPr/>
        </p:nvSpPr>
        <p:spPr>
          <a:xfrm rot="21263763">
            <a:off x="6796502" y="90710"/>
            <a:ext cx="2115546" cy="187391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l="-439" t="-1698" r="-1503" b="-2066"/>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pic>
        <p:nvPicPr>
          <p:cNvPr id="2" name="Kuva 2">
            <a:extLst>
              <a:ext uri="{FF2B5EF4-FFF2-40B4-BE49-F238E27FC236}">
                <a16:creationId xmlns:a16="http://schemas.microsoft.com/office/drawing/2014/main" id="{D105FF1E-EDA9-9CC5-C9A3-E2334ECE4638}"/>
              </a:ext>
            </a:extLst>
          </p:cNvPr>
          <p:cNvPicPr>
            <a:picLocks noChangeAspect="1"/>
          </p:cNvPicPr>
          <p:nvPr/>
        </p:nvPicPr>
        <p:blipFill>
          <a:blip r:embed="rId4"/>
          <a:stretch>
            <a:fillRect/>
          </a:stretch>
        </p:blipFill>
        <p:spPr>
          <a:xfrm>
            <a:off x="7416339" y="2468316"/>
            <a:ext cx="1288473" cy="698270"/>
          </a:xfrm>
          <a:prstGeom prst="rect">
            <a:avLst/>
          </a:prstGeom>
          <a:effectLst>
            <a:innerShdw blurRad="63500" dist="50800" dir="13500000">
              <a:prstClr val="black">
                <a:alpha val="50000"/>
              </a:prstClr>
            </a:innerShdw>
          </a:effectLst>
        </p:spPr>
      </p:pic>
      <p:sp>
        <p:nvSpPr>
          <p:cNvPr id="3" name="Sisällön paikkamerkki 23">
            <a:extLst>
              <a:ext uri="{FF2B5EF4-FFF2-40B4-BE49-F238E27FC236}">
                <a16:creationId xmlns:a16="http://schemas.microsoft.com/office/drawing/2014/main" id="{6369943F-67A3-32DE-BEE7-4FF89E856AED}"/>
              </a:ext>
            </a:extLst>
          </p:cNvPr>
          <p:cNvSpPr txBox="1">
            <a:spLocks/>
          </p:cNvSpPr>
          <p:nvPr/>
        </p:nvSpPr>
        <p:spPr>
          <a:xfrm>
            <a:off x="93720" y="1128580"/>
            <a:ext cx="2577547" cy="32623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ClrTx/>
              <a:buNone/>
            </a:pPr>
            <a:endParaRPr lang="en-gb" sz="2000" b="1" dirty="0">
              <a:solidFill>
                <a:srgbClr val="DC2030"/>
              </a:solidFill>
            </a:endParaRPr>
          </a:p>
          <a:p>
            <a:pPr marL="0" indent="0" rtl="0">
              <a:lnSpc>
                <a:spcPct val="150000"/>
              </a:lnSpc>
              <a:buClrTx/>
              <a:buNone/>
            </a:pPr>
            <a:endParaRPr lang="en-gb" sz="2000" b="1" dirty="0">
              <a:solidFill>
                <a:srgbClr val="DC2030"/>
              </a:solidFill>
            </a:endParaRPr>
          </a:p>
          <a:p>
            <a:pPr marL="0" indent="0" rtl="0">
              <a:lnSpc>
                <a:spcPct val="150000"/>
              </a:lnSpc>
              <a:buClrTx/>
              <a:buNone/>
            </a:pPr>
            <a:endParaRPr lang="en-gb" sz="2000" b="1" dirty="0">
              <a:solidFill>
                <a:srgbClr val="DC2030"/>
              </a:solidFill>
            </a:endParaRPr>
          </a:p>
          <a:p>
            <a:pPr marL="0" indent="0" rtl="0">
              <a:lnSpc>
                <a:spcPct val="150000"/>
              </a:lnSpc>
              <a:buClrTx/>
              <a:buNone/>
            </a:pPr>
            <a:endParaRPr lang="en-gb" sz="2000" b="1" dirty="0">
              <a:solidFill>
                <a:srgbClr val="DC2030"/>
              </a:solidFill>
            </a:endParaRPr>
          </a:p>
          <a:p>
            <a:pPr marL="0" indent="0" rtl="0">
              <a:lnSpc>
                <a:spcPct val="150000"/>
              </a:lnSpc>
              <a:buClrTx/>
              <a:buNone/>
            </a:pPr>
            <a:endParaRPr lang="en-gb" sz="2000" b="1" dirty="0">
              <a:solidFill>
                <a:srgbClr val="DC2030"/>
              </a:solidFill>
            </a:endParaRPr>
          </a:p>
          <a:p>
            <a:pPr marL="0" indent="0" rtl="0">
              <a:lnSpc>
                <a:spcPct val="150000"/>
              </a:lnSpc>
              <a:buClrTx/>
              <a:buNone/>
            </a:pPr>
            <a:r>
              <a:rPr lang="en-gb" sz="2000" b="1" dirty="0">
                <a:solidFill>
                  <a:srgbClr val="DC2030"/>
                </a:solidFill>
              </a:rPr>
              <a:t>SAFE PLACE:</a:t>
            </a:r>
          </a:p>
          <a:p>
            <a:pPr marL="0" indent="0" rtl="0">
              <a:lnSpc>
                <a:spcPct val="150000"/>
              </a:lnSpc>
              <a:buClrTx/>
              <a:buNone/>
            </a:pPr>
            <a:endParaRPr lang="fi-FI" sz="2000" b="1" dirty="0">
              <a:solidFill>
                <a:srgbClr val="DC2030"/>
              </a:solidFill>
            </a:endParaRPr>
          </a:p>
        </p:txBody>
      </p:sp>
      <p:sp>
        <p:nvSpPr>
          <p:cNvPr id="5" name="Tekstiruutu 4">
            <a:extLst>
              <a:ext uri="{FF2B5EF4-FFF2-40B4-BE49-F238E27FC236}">
                <a16:creationId xmlns:a16="http://schemas.microsoft.com/office/drawing/2014/main" id="{CF5EEABA-6000-CAD5-9134-E5A9D7A63A86}"/>
              </a:ext>
            </a:extLst>
          </p:cNvPr>
          <p:cNvSpPr txBox="1"/>
          <p:nvPr/>
        </p:nvSpPr>
        <p:spPr>
          <a:xfrm>
            <a:off x="761415" y="1428985"/>
            <a:ext cx="6482080" cy="369332"/>
          </a:xfrm>
          <a:prstGeom prst="rect">
            <a:avLst/>
          </a:prstGeom>
          <a:noFill/>
        </p:spPr>
        <p:txBody>
          <a:bodyPr wrap="square" rtlCol="0">
            <a:spAutoFit/>
          </a:bodyPr>
          <a:lstStyle/>
          <a:p>
            <a:pPr rtl="0"/>
            <a:r>
              <a:rPr lang="en-gb" sz="1800" b="1" dirty="0">
                <a:latin typeface="Tenorite"/>
              </a:rPr>
              <a:t>Always </a:t>
            </a:r>
            <a:r>
              <a:rPr lang="en-gb" sz="1800" dirty="0">
                <a:latin typeface="Tenorite"/>
              </a:rPr>
              <a:t>follow the user manual. </a:t>
            </a:r>
          </a:p>
        </p:txBody>
      </p:sp>
      <p:sp>
        <p:nvSpPr>
          <p:cNvPr id="7" name="Tekstiruutu 6">
            <a:extLst>
              <a:ext uri="{FF2B5EF4-FFF2-40B4-BE49-F238E27FC236}">
                <a16:creationId xmlns:a16="http://schemas.microsoft.com/office/drawing/2014/main" id="{7F05C44C-B5F1-471C-5730-69267CD575A7}"/>
              </a:ext>
            </a:extLst>
          </p:cNvPr>
          <p:cNvSpPr txBox="1"/>
          <p:nvPr/>
        </p:nvSpPr>
        <p:spPr>
          <a:xfrm>
            <a:off x="750366" y="1803430"/>
            <a:ext cx="6971466" cy="646331"/>
          </a:xfrm>
          <a:prstGeom prst="rect">
            <a:avLst/>
          </a:prstGeom>
          <a:noFill/>
        </p:spPr>
        <p:txBody>
          <a:bodyPr wrap="square" rtlCol="0">
            <a:spAutoFit/>
          </a:bodyPr>
          <a:lstStyle/>
          <a:p>
            <a:pPr rtl="0"/>
            <a:r>
              <a:rPr lang="en-gb" sz="1800" b="1" dirty="0">
                <a:latin typeface="Tenorite"/>
              </a:rPr>
              <a:t>Unplug </a:t>
            </a:r>
            <a:r>
              <a:rPr lang="en-gb" sz="1800" dirty="0">
                <a:latin typeface="Tenorite"/>
              </a:rPr>
              <a:t>the charger from the device and wall socket when charging is complete. </a:t>
            </a:r>
          </a:p>
        </p:txBody>
      </p:sp>
      <p:sp>
        <p:nvSpPr>
          <p:cNvPr id="9" name="Tekstiruutu 8">
            <a:extLst>
              <a:ext uri="{FF2B5EF4-FFF2-40B4-BE49-F238E27FC236}">
                <a16:creationId xmlns:a16="http://schemas.microsoft.com/office/drawing/2014/main" id="{D1AF245F-D4A2-2448-0D97-E236406A80A0}"/>
              </a:ext>
            </a:extLst>
          </p:cNvPr>
          <p:cNvSpPr txBox="1"/>
          <p:nvPr/>
        </p:nvSpPr>
        <p:spPr>
          <a:xfrm>
            <a:off x="761415" y="2471464"/>
            <a:ext cx="7686562" cy="293607"/>
          </a:xfrm>
          <a:prstGeom prst="rect">
            <a:avLst/>
          </a:prstGeom>
          <a:noFill/>
        </p:spPr>
        <p:txBody>
          <a:bodyPr wrap="square" rtlCol="0">
            <a:spAutoFit/>
          </a:bodyPr>
          <a:lstStyle/>
          <a:p>
            <a:pPr rtl="0">
              <a:lnSpc>
                <a:spcPts val="1500"/>
              </a:lnSpc>
            </a:pPr>
            <a:r>
              <a:rPr lang="en-gb" sz="1800" b="1" dirty="0">
                <a:latin typeface="Tenorite"/>
              </a:rPr>
              <a:t>Supervise</a:t>
            </a:r>
            <a:r>
              <a:rPr lang="en-gb" sz="1800" dirty="0">
                <a:latin typeface="Tenorite"/>
              </a:rPr>
              <a:t> the charging and stop if the device overheats.</a:t>
            </a:r>
          </a:p>
        </p:txBody>
      </p:sp>
      <p:sp>
        <p:nvSpPr>
          <p:cNvPr id="11" name="Tekstiruutu 10">
            <a:extLst>
              <a:ext uri="{FF2B5EF4-FFF2-40B4-BE49-F238E27FC236}">
                <a16:creationId xmlns:a16="http://schemas.microsoft.com/office/drawing/2014/main" id="{AD411341-6F2E-03DB-E952-A0F27CD4AC81}"/>
              </a:ext>
            </a:extLst>
          </p:cNvPr>
          <p:cNvSpPr txBox="1"/>
          <p:nvPr/>
        </p:nvSpPr>
        <p:spPr>
          <a:xfrm>
            <a:off x="761415" y="2801800"/>
            <a:ext cx="8288865" cy="529953"/>
          </a:xfrm>
          <a:prstGeom prst="rect">
            <a:avLst/>
          </a:prstGeom>
          <a:noFill/>
        </p:spPr>
        <p:txBody>
          <a:bodyPr wrap="square" rtlCol="0">
            <a:spAutoFit/>
          </a:bodyPr>
          <a:lstStyle/>
          <a:p>
            <a:pPr rtl="0">
              <a:lnSpc>
                <a:spcPts val="1700"/>
              </a:lnSpc>
            </a:pPr>
            <a:r>
              <a:rPr lang="en-gb" sz="1800" b="1" dirty="0">
                <a:solidFill>
                  <a:schemeClr val="dk1"/>
                </a:solidFill>
                <a:latin typeface="Tenorite"/>
              </a:rPr>
              <a:t>Check</a:t>
            </a:r>
            <a:r>
              <a:rPr lang="en-gb" sz="1800" dirty="0">
                <a:solidFill>
                  <a:schemeClr val="dk1"/>
                </a:solidFill>
                <a:latin typeface="Tenorite"/>
              </a:rPr>
              <a:t> the condition of the battery and charger before charging. </a:t>
            </a:r>
            <a:br>
              <a:rPr lang="fi-FI" sz="1800" dirty="0">
                <a:solidFill>
                  <a:schemeClr val="dk1"/>
                </a:solidFill>
                <a:latin typeface="Tenorite"/>
              </a:rPr>
            </a:br>
            <a:r>
              <a:rPr lang="en-gb" sz="1800" dirty="0">
                <a:solidFill>
                  <a:schemeClr val="dk1"/>
                </a:solidFill>
                <a:latin typeface="Tenorite"/>
              </a:rPr>
              <a:t>R</a:t>
            </a:r>
            <a:r>
              <a:rPr lang="en-gb" sz="1800" dirty="0">
                <a:latin typeface="Tenorite"/>
              </a:rPr>
              <a:t>emove a faulty battery or charger from service without delay.</a:t>
            </a:r>
            <a:endParaRPr lang="fi-FI" sz="1800" dirty="0"/>
          </a:p>
        </p:txBody>
      </p:sp>
      <p:sp>
        <p:nvSpPr>
          <p:cNvPr id="13" name="Tekstiruutu 12">
            <a:extLst>
              <a:ext uri="{FF2B5EF4-FFF2-40B4-BE49-F238E27FC236}">
                <a16:creationId xmlns:a16="http://schemas.microsoft.com/office/drawing/2014/main" id="{D79E342C-796E-3785-B8A9-237667ED6734}"/>
              </a:ext>
            </a:extLst>
          </p:cNvPr>
          <p:cNvSpPr txBox="1"/>
          <p:nvPr/>
        </p:nvSpPr>
        <p:spPr>
          <a:xfrm>
            <a:off x="1550799" y="4178446"/>
            <a:ext cx="6107793" cy="646331"/>
          </a:xfrm>
          <a:prstGeom prst="rect">
            <a:avLst/>
          </a:prstGeom>
          <a:noFill/>
        </p:spPr>
        <p:txBody>
          <a:bodyPr wrap="square" rtlCol="0">
            <a:spAutoFit/>
          </a:bodyPr>
          <a:lstStyle/>
          <a:p>
            <a:pPr rtl="0"/>
            <a:r>
              <a:rPr lang="en-gb" sz="1800" dirty="0">
                <a:latin typeface="Tenorite"/>
              </a:rPr>
              <a:t>Do not charge a battery in places with flammable material nearby, such as in the bedroom. </a:t>
            </a:r>
            <a:br>
              <a:rPr lang="fi-FI" sz="1800" dirty="0">
                <a:latin typeface="Tenorite"/>
              </a:rPr>
            </a:br>
            <a:endParaRPr lang="fi-FI" sz="1800" dirty="0">
              <a:latin typeface="Tenorite"/>
            </a:endParaRPr>
          </a:p>
        </p:txBody>
      </p:sp>
    </p:spTree>
    <p:extLst>
      <p:ext uri="{BB962C8B-B14F-4D97-AF65-F5344CB8AC3E}">
        <p14:creationId xmlns:p14="http://schemas.microsoft.com/office/powerpoint/2010/main" val="1175068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1500"/>
                                        <p:tgtEl>
                                          <p:spTgt spid="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3" grpId="0"/>
      <p:bldP spid="5" grpId="0"/>
      <p:bldP spid="7" grpId="0"/>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a:extLst>
              <a:ext uri="{FF2B5EF4-FFF2-40B4-BE49-F238E27FC236}">
                <a16:creationId xmlns:a16="http://schemas.microsoft.com/office/drawing/2014/main" id="{8887367B-68CA-4670-8C5E-12A52EF392C0}"/>
              </a:ext>
            </a:extLst>
          </p:cNvPr>
          <p:cNvPicPr>
            <a:picLocks noChangeAspect="1"/>
          </p:cNvPicPr>
          <p:nvPr/>
        </p:nvPicPr>
        <p:blipFill rotWithShape="1">
          <a:blip r:embed="rId3"/>
          <a:srcRect t="2174"/>
          <a:stretch/>
        </p:blipFill>
        <p:spPr>
          <a:xfrm>
            <a:off x="-58684" y="0"/>
            <a:ext cx="9202684" cy="5143500"/>
          </a:xfrm>
          <a:prstGeom prst="rect">
            <a:avLst/>
          </a:prstGeom>
        </p:spPr>
      </p:pic>
      <p:pic>
        <p:nvPicPr>
          <p:cNvPr id="8" name="Kuva 7">
            <a:extLst>
              <a:ext uri="{FF2B5EF4-FFF2-40B4-BE49-F238E27FC236}">
                <a16:creationId xmlns:a16="http://schemas.microsoft.com/office/drawing/2014/main" id="{F0CC8E30-CAED-43AC-B5C3-CE5F365363B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44009" y="4048096"/>
            <a:ext cx="2213238" cy="897937"/>
          </a:xfrm>
          <a:prstGeom prst="rect">
            <a:avLst/>
          </a:prstGeom>
        </p:spPr>
      </p:pic>
      <p:sp>
        <p:nvSpPr>
          <p:cNvPr id="3" name="Suorakulmio 2">
            <a:extLst>
              <a:ext uri="{FF2B5EF4-FFF2-40B4-BE49-F238E27FC236}">
                <a16:creationId xmlns:a16="http://schemas.microsoft.com/office/drawing/2014/main" id="{7ED642C2-88BE-ED51-230E-4CE3D2906507}"/>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 name="Tekstiruutu 3">
            <a:extLst>
              <a:ext uri="{FF2B5EF4-FFF2-40B4-BE49-F238E27FC236}">
                <a16:creationId xmlns:a16="http://schemas.microsoft.com/office/drawing/2014/main" id="{5D2DD8F7-A005-ADB0-D308-568FA2BF5D77}"/>
              </a:ext>
            </a:extLst>
          </p:cNvPr>
          <p:cNvSpPr txBox="1"/>
          <p:nvPr/>
        </p:nvSpPr>
        <p:spPr>
          <a:xfrm>
            <a:off x="135941" y="4509354"/>
            <a:ext cx="3632674" cy="400110"/>
          </a:xfrm>
          <a:prstGeom prst="rect">
            <a:avLst/>
          </a:prstGeom>
          <a:noFill/>
        </p:spPr>
        <p:txBody>
          <a:bodyPr wrap="square" rtlCol="0">
            <a:spAutoFit/>
          </a:bodyPr>
          <a:lstStyle/>
          <a:p>
            <a:pPr algn="ctr" rtl="0"/>
            <a:r>
              <a:rPr lang="en-gb" sz="2000">
                <a:solidFill>
                  <a:schemeClr val="bg1"/>
                </a:solidFill>
                <a:effectLst>
                  <a:outerShdw blurRad="38100" dist="38100" dir="2700000" algn="tl">
                    <a:srgbClr val="000000">
                      <a:alpha val="43137"/>
                    </a:srgbClr>
                  </a:outerShdw>
                </a:effectLst>
                <a:latin typeface="Oswald" panose="00000500000000000000" pitchFamily="2" charset="0"/>
              </a:rPr>
              <a:t>PREVENTING FIRES</a:t>
            </a:r>
          </a:p>
        </p:txBody>
      </p:sp>
      <p:sp>
        <p:nvSpPr>
          <p:cNvPr id="5" name="Suorakulmio 4">
            <a:extLst>
              <a:ext uri="{FF2B5EF4-FFF2-40B4-BE49-F238E27FC236}">
                <a16:creationId xmlns:a16="http://schemas.microsoft.com/office/drawing/2014/main" id="{93E0529D-56E1-8CA8-4F2A-006B3A495C72}"/>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000" b="1">
                <a:solidFill>
                  <a:schemeClr val="bg1"/>
                </a:solidFill>
                <a:latin typeface="Oswald" panose="00000500000000000000" pitchFamily="2" charset="0"/>
              </a:rPr>
              <a:t>LESSON 1:</a:t>
            </a:r>
          </a:p>
        </p:txBody>
      </p:sp>
      <p:sp>
        <p:nvSpPr>
          <p:cNvPr id="6" name="Suorakulmio 5">
            <a:extLst>
              <a:ext uri="{FF2B5EF4-FFF2-40B4-BE49-F238E27FC236}">
                <a16:creationId xmlns:a16="http://schemas.microsoft.com/office/drawing/2014/main" id="{BF775EDD-7DF7-FD30-0041-E1229AC00B09}"/>
              </a:ext>
            </a:extLst>
          </p:cNvPr>
          <p:cNvSpPr/>
          <p:nvPr/>
        </p:nvSpPr>
        <p:spPr>
          <a:xfrm>
            <a:off x="3768615" y="350958"/>
            <a:ext cx="3287084" cy="783250"/>
          </a:xfrm>
          <a:custGeom>
            <a:avLst/>
            <a:gdLst>
              <a:gd name="connsiteX0" fmla="*/ 0 w 3287084"/>
              <a:gd name="connsiteY0" fmla="*/ 0 h 783250"/>
              <a:gd name="connsiteX1" fmla="*/ 591675 w 3287084"/>
              <a:gd name="connsiteY1" fmla="*/ 0 h 783250"/>
              <a:gd name="connsiteX2" fmla="*/ 1216221 w 3287084"/>
              <a:gd name="connsiteY2" fmla="*/ 0 h 783250"/>
              <a:gd name="connsiteX3" fmla="*/ 1939380 w 3287084"/>
              <a:gd name="connsiteY3" fmla="*/ 0 h 783250"/>
              <a:gd name="connsiteX4" fmla="*/ 2531055 w 3287084"/>
              <a:gd name="connsiteY4" fmla="*/ 0 h 783250"/>
              <a:gd name="connsiteX5" fmla="*/ 3287084 w 3287084"/>
              <a:gd name="connsiteY5" fmla="*/ 0 h 783250"/>
              <a:gd name="connsiteX6" fmla="*/ 3287084 w 3287084"/>
              <a:gd name="connsiteY6" fmla="*/ 391625 h 783250"/>
              <a:gd name="connsiteX7" fmla="*/ 3287084 w 3287084"/>
              <a:gd name="connsiteY7" fmla="*/ 783250 h 783250"/>
              <a:gd name="connsiteX8" fmla="*/ 2728280 w 3287084"/>
              <a:gd name="connsiteY8" fmla="*/ 783250 h 783250"/>
              <a:gd name="connsiteX9" fmla="*/ 2070863 w 3287084"/>
              <a:gd name="connsiteY9" fmla="*/ 783250 h 783250"/>
              <a:gd name="connsiteX10" fmla="*/ 1380575 w 3287084"/>
              <a:gd name="connsiteY10" fmla="*/ 783250 h 783250"/>
              <a:gd name="connsiteX11" fmla="*/ 657417 w 3287084"/>
              <a:gd name="connsiteY11" fmla="*/ 783250 h 783250"/>
              <a:gd name="connsiteX12" fmla="*/ 0 w 3287084"/>
              <a:gd name="connsiteY12" fmla="*/ 783250 h 783250"/>
              <a:gd name="connsiteX13" fmla="*/ 0 w 3287084"/>
              <a:gd name="connsiteY13" fmla="*/ 407290 h 783250"/>
              <a:gd name="connsiteX14" fmla="*/ 0 w 3287084"/>
              <a:gd name="connsiteY14" fmla="*/ 0 h 7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7084" h="783250" fill="none" extrusionOk="0">
                <a:moveTo>
                  <a:pt x="0" y="0"/>
                </a:moveTo>
                <a:cubicBezTo>
                  <a:pt x="142161" y="-10384"/>
                  <a:pt x="399363" y="-21382"/>
                  <a:pt x="591675" y="0"/>
                </a:cubicBezTo>
                <a:cubicBezTo>
                  <a:pt x="783987" y="21382"/>
                  <a:pt x="911262" y="-14654"/>
                  <a:pt x="1216221" y="0"/>
                </a:cubicBezTo>
                <a:cubicBezTo>
                  <a:pt x="1521180" y="14654"/>
                  <a:pt x="1779670" y="-16893"/>
                  <a:pt x="1939380" y="0"/>
                </a:cubicBezTo>
                <a:cubicBezTo>
                  <a:pt x="2099090" y="16893"/>
                  <a:pt x="2236344" y="10167"/>
                  <a:pt x="2531055" y="0"/>
                </a:cubicBezTo>
                <a:cubicBezTo>
                  <a:pt x="2825767" y="-10167"/>
                  <a:pt x="3107814" y="34807"/>
                  <a:pt x="3287084" y="0"/>
                </a:cubicBezTo>
                <a:cubicBezTo>
                  <a:pt x="3275926" y="100848"/>
                  <a:pt x="3286699" y="245112"/>
                  <a:pt x="3287084" y="391625"/>
                </a:cubicBezTo>
                <a:cubicBezTo>
                  <a:pt x="3287469" y="538139"/>
                  <a:pt x="3299316" y="672284"/>
                  <a:pt x="3287084" y="783250"/>
                </a:cubicBezTo>
                <a:cubicBezTo>
                  <a:pt x="3072406" y="782525"/>
                  <a:pt x="2972418" y="795341"/>
                  <a:pt x="2728280" y="783250"/>
                </a:cubicBezTo>
                <a:cubicBezTo>
                  <a:pt x="2484142" y="771159"/>
                  <a:pt x="2259412" y="776541"/>
                  <a:pt x="2070863" y="783250"/>
                </a:cubicBezTo>
                <a:cubicBezTo>
                  <a:pt x="1882314" y="789959"/>
                  <a:pt x="1632991" y="759049"/>
                  <a:pt x="1380575" y="783250"/>
                </a:cubicBezTo>
                <a:cubicBezTo>
                  <a:pt x="1128159" y="807451"/>
                  <a:pt x="973459" y="748764"/>
                  <a:pt x="657417" y="783250"/>
                </a:cubicBezTo>
                <a:cubicBezTo>
                  <a:pt x="341375" y="817736"/>
                  <a:pt x="197199" y="807503"/>
                  <a:pt x="0" y="783250"/>
                </a:cubicBezTo>
                <a:cubicBezTo>
                  <a:pt x="-1698" y="666095"/>
                  <a:pt x="10164" y="568104"/>
                  <a:pt x="0" y="407290"/>
                </a:cubicBezTo>
                <a:cubicBezTo>
                  <a:pt x="-10164" y="246476"/>
                  <a:pt x="-11263" y="159845"/>
                  <a:pt x="0" y="0"/>
                </a:cubicBezTo>
                <a:close/>
              </a:path>
              <a:path w="3287084" h="783250" stroke="0" extrusionOk="0">
                <a:moveTo>
                  <a:pt x="0" y="0"/>
                </a:moveTo>
                <a:cubicBezTo>
                  <a:pt x="274152" y="4617"/>
                  <a:pt x="446144" y="-19182"/>
                  <a:pt x="723158" y="0"/>
                </a:cubicBezTo>
                <a:cubicBezTo>
                  <a:pt x="1000172" y="19182"/>
                  <a:pt x="1104203" y="-7530"/>
                  <a:pt x="1347704" y="0"/>
                </a:cubicBezTo>
                <a:cubicBezTo>
                  <a:pt x="1591205" y="7530"/>
                  <a:pt x="1777921" y="-15872"/>
                  <a:pt x="2005121" y="0"/>
                </a:cubicBezTo>
                <a:cubicBezTo>
                  <a:pt x="2232321" y="15872"/>
                  <a:pt x="2453169" y="17756"/>
                  <a:pt x="2596796" y="0"/>
                </a:cubicBezTo>
                <a:cubicBezTo>
                  <a:pt x="2740423" y="-17756"/>
                  <a:pt x="2994147" y="30742"/>
                  <a:pt x="3287084" y="0"/>
                </a:cubicBezTo>
                <a:cubicBezTo>
                  <a:pt x="3276148" y="164124"/>
                  <a:pt x="3268022" y="204288"/>
                  <a:pt x="3287084" y="399458"/>
                </a:cubicBezTo>
                <a:cubicBezTo>
                  <a:pt x="3306146" y="594628"/>
                  <a:pt x="3288594" y="640750"/>
                  <a:pt x="3287084" y="783250"/>
                </a:cubicBezTo>
                <a:cubicBezTo>
                  <a:pt x="3001479" y="807836"/>
                  <a:pt x="2877434" y="789576"/>
                  <a:pt x="2695409" y="783250"/>
                </a:cubicBezTo>
                <a:cubicBezTo>
                  <a:pt x="2513385" y="776924"/>
                  <a:pt x="2275123" y="812690"/>
                  <a:pt x="2037992" y="783250"/>
                </a:cubicBezTo>
                <a:cubicBezTo>
                  <a:pt x="1800861" y="753810"/>
                  <a:pt x="1727538" y="794043"/>
                  <a:pt x="1479188" y="783250"/>
                </a:cubicBezTo>
                <a:cubicBezTo>
                  <a:pt x="1230838" y="772457"/>
                  <a:pt x="1077107" y="750164"/>
                  <a:pt x="756029" y="783250"/>
                </a:cubicBezTo>
                <a:cubicBezTo>
                  <a:pt x="434951" y="816336"/>
                  <a:pt x="245288" y="782990"/>
                  <a:pt x="0" y="783250"/>
                </a:cubicBezTo>
                <a:cubicBezTo>
                  <a:pt x="2633" y="655107"/>
                  <a:pt x="13782" y="510141"/>
                  <a:pt x="0" y="415123"/>
                </a:cubicBezTo>
                <a:cubicBezTo>
                  <a:pt x="-13782" y="320105"/>
                  <a:pt x="-5341" y="169874"/>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4000" b="1">
                <a:solidFill>
                  <a:schemeClr val="bg1"/>
                </a:solidFill>
                <a:latin typeface="Oswald" panose="00000500000000000000" pitchFamily="2" charset="0"/>
              </a:rPr>
              <a:t>RECAP</a:t>
            </a:r>
          </a:p>
        </p:txBody>
      </p:sp>
    </p:spTree>
    <p:extLst>
      <p:ext uri="{BB962C8B-B14F-4D97-AF65-F5344CB8AC3E}">
        <p14:creationId xmlns:p14="http://schemas.microsoft.com/office/powerpoint/2010/main" val="68708673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2776028" y="885829"/>
            <a:ext cx="5992834" cy="3090435"/>
          </a:xfrm>
        </p:spPr>
        <p:txBody>
          <a:bodyPr rtlCol="0">
            <a:noAutofit/>
          </a:bodyPr>
          <a:lstStyle/>
          <a:p>
            <a:pPr rtl="0">
              <a:buClr>
                <a:schemeClr val="bg1"/>
              </a:buClr>
            </a:pPr>
            <a:r>
              <a:rPr lang="en-gb" sz="2400" dirty="0">
                <a:latin typeface="Tenorite" panose="00000500000000000000" pitchFamily="2" charset="0"/>
              </a:rPr>
              <a:t>Unattended cooking</a:t>
            </a:r>
          </a:p>
          <a:p>
            <a:pPr rtl="0">
              <a:buClr>
                <a:schemeClr val="bg1"/>
              </a:buClr>
            </a:pPr>
            <a:r>
              <a:rPr lang="en-gb" sz="2400" dirty="0">
                <a:latin typeface="Tenorite" panose="00000500000000000000" pitchFamily="2" charset="0"/>
              </a:rPr>
              <a:t>Careless use of open fire</a:t>
            </a:r>
          </a:p>
          <a:p>
            <a:pPr rtl="0">
              <a:buClr>
                <a:schemeClr val="bg1"/>
              </a:buClr>
            </a:pPr>
            <a:r>
              <a:rPr lang="en-gb" sz="2400" dirty="0">
                <a:latin typeface="Tenorite" panose="00000500000000000000" pitchFamily="2" charset="0"/>
              </a:rPr>
              <a:t>Careless heating of a sauna</a:t>
            </a:r>
          </a:p>
          <a:p>
            <a:pPr rtl="0">
              <a:buClr>
                <a:schemeClr val="bg1"/>
              </a:buClr>
            </a:pPr>
            <a:r>
              <a:rPr lang="en-gb" sz="2400" dirty="0">
                <a:latin typeface="Tenorite" panose="00000500000000000000" pitchFamily="2" charset="0"/>
              </a:rPr>
              <a:t>Electrical appliances</a:t>
            </a:r>
          </a:p>
          <a:p>
            <a:pPr lvl="1" rtl="0">
              <a:buClr>
                <a:schemeClr val="bg1"/>
              </a:buClr>
            </a:pPr>
            <a:r>
              <a:rPr lang="en-gb" sz="2400" dirty="0">
                <a:latin typeface="Tenorite" panose="00000500000000000000" pitchFamily="2" charset="0"/>
              </a:rPr>
              <a:t>Using a device contrary to the user manual</a:t>
            </a:r>
          </a:p>
          <a:p>
            <a:pPr lvl="1" rtl="0">
              <a:buClr>
                <a:schemeClr val="bg1"/>
              </a:buClr>
            </a:pPr>
            <a:r>
              <a:rPr lang="en-gb" sz="2400" dirty="0">
                <a:latin typeface="Tenorite" panose="00000500000000000000" pitchFamily="2" charset="0"/>
              </a:rPr>
              <a:t>Using a faulty device</a:t>
            </a:r>
          </a:p>
        </p:txBody>
      </p:sp>
      <p:grpSp>
        <p:nvGrpSpPr>
          <p:cNvPr id="4" name="Ryhmä 3">
            <a:extLst>
              <a:ext uri="{FF2B5EF4-FFF2-40B4-BE49-F238E27FC236}">
                <a16:creationId xmlns:a16="http://schemas.microsoft.com/office/drawing/2014/main" id="{E6BB14B7-696D-3B8B-0113-ECCDD1385670}"/>
              </a:ext>
            </a:extLst>
          </p:cNvPr>
          <p:cNvGrpSpPr/>
          <p:nvPr/>
        </p:nvGrpSpPr>
        <p:grpSpPr>
          <a:xfrm>
            <a:off x="89940" y="178167"/>
            <a:ext cx="2616705" cy="2382104"/>
            <a:chOff x="14278" y="3001965"/>
            <a:chExt cx="2616705" cy="2382104"/>
          </a:xfrm>
        </p:grpSpPr>
        <p:pic>
          <p:nvPicPr>
            <p:cNvPr id="5" name="Kuva 4">
              <a:extLst>
                <a:ext uri="{FF2B5EF4-FFF2-40B4-BE49-F238E27FC236}">
                  <a16:creationId xmlns:a16="http://schemas.microsoft.com/office/drawing/2014/main" id="{39BEADF4-CD83-572D-801A-C62E158186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501670">
              <a:off x="131579" y="2884664"/>
              <a:ext cx="2382104" cy="2616705"/>
            </a:xfrm>
            <a:prstGeom prst="rect">
              <a:avLst/>
            </a:prstGeom>
            <a:effectLst>
              <a:innerShdw blurRad="63500" dist="50800" dir="13500000">
                <a:prstClr val="black">
                  <a:alpha val="50000"/>
                </a:prstClr>
              </a:innerShdw>
            </a:effectLst>
          </p:spPr>
        </p:pic>
        <p:sp>
          <p:nvSpPr>
            <p:cNvPr id="6" name="Tekstiruutu 5">
              <a:extLst>
                <a:ext uri="{FF2B5EF4-FFF2-40B4-BE49-F238E27FC236}">
                  <a16:creationId xmlns:a16="http://schemas.microsoft.com/office/drawing/2014/main" id="{97BC3525-2607-C2B2-097F-AEDE9DA61E4B}"/>
                </a:ext>
              </a:extLst>
            </p:cNvPr>
            <p:cNvSpPr txBox="1"/>
            <p:nvPr/>
          </p:nvSpPr>
          <p:spPr>
            <a:xfrm>
              <a:off x="50019" y="3685184"/>
              <a:ext cx="2351315" cy="1631216"/>
            </a:xfrm>
            <a:prstGeom prst="rect">
              <a:avLst/>
            </a:prstGeom>
            <a:noFill/>
          </p:spPr>
          <p:txBody>
            <a:bodyPr wrap="square" rtlCol="0">
              <a:spAutoFit/>
            </a:bodyPr>
            <a:lstStyle/>
            <a:p>
              <a:pPr algn="ctr" rtl="0"/>
              <a:r>
                <a:rPr lang="en-gb" sz="28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rtl="0"/>
              <a:r>
                <a:rPr lang="en-gb" sz="2400" dirty="0">
                  <a:solidFill>
                    <a:schemeClr val="bg1"/>
                  </a:solidFill>
                  <a:effectLst>
                    <a:outerShdw blurRad="38100" dist="38100" dir="2700000" algn="tl">
                      <a:srgbClr val="000000">
                        <a:alpha val="43137"/>
                      </a:srgbClr>
                    </a:outerShdw>
                  </a:effectLst>
                  <a:latin typeface="Oswald" panose="00000500000000000000" pitchFamily="2" charset="0"/>
                </a:rPr>
                <a:t>What are the most common causes of fires?</a:t>
              </a:r>
            </a:p>
          </p:txBody>
        </p:sp>
      </p:grpSp>
    </p:spTree>
    <p:extLst>
      <p:ext uri="{BB962C8B-B14F-4D97-AF65-F5344CB8AC3E}">
        <p14:creationId xmlns:p14="http://schemas.microsoft.com/office/powerpoint/2010/main" val="3170964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190553" y="1428634"/>
            <a:ext cx="5113781" cy="2755155"/>
          </a:xfrm>
        </p:spPr>
        <p:txBody>
          <a:bodyPr rtlCol="0">
            <a:normAutofit/>
          </a:bodyPr>
          <a:lstStyle/>
          <a:p>
            <a:pPr rtl="0">
              <a:buClr>
                <a:schemeClr val="bg1"/>
              </a:buClr>
            </a:pPr>
            <a:r>
              <a:rPr lang="en-gb" sz="2800" dirty="0">
                <a:latin typeface="Tenorite" panose="00000500000000000000" pitchFamily="2" charset="0"/>
              </a:rPr>
              <a:t>Alcohol and drugs + smoking</a:t>
            </a:r>
          </a:p>
          <a:p>
            <a:pPr rtl="0">
              <a:buClr>
                <a:schemeClr val="bg1"/>
              </a:buClr>
            </a:pPr>
            <a:r>
              <a:rPr lang="en-gb" sz="2800" dirty="0">
                <a:latin typeface="Tenorite" panose="00000500000000000000" pitchFamily="2" charset="0"/>
              </a:rPr>
              <a:t>Untidiness</a:t>
            </a:r>
          </a:p>
          <a:p>
            <a:pPr rtl="0">
              <a:buClr>
                <a:schemeClr val="bg1"/>
              </a:buClr>
            </a:pPr>
            <a:r>
              <a:rPr lang="en-gb" sz="2800" dirty="0">
                <a:latin typeface="Tenorite" panose="00000500000000000000" pitchFamily="2" charset="0"/>
              </a:rPr>
              <a:t>Heat and dryness</a:t>
            </a:r>
          </a:p>
        </p:txBody>
      </p:sp>
      <p:grpSp>
        <p:nvGrpSpPr>
          <p:cNvPr id="2" name="Ryhmä 1">
            <a:extLst>
              <a:ext uri="{FF2B5EF4-FFF2-40B4-BE49-F238E27FC236}">
                <a16:creationId xmlns:a16="http://schemas.microsoft.com/office/drawing/2014/main" id="{C12DC82C-EEA9-698C-18BD-B54FBD8C9234}"/>
              </a:ext>
            </a:extLst>
          </p:cNvPr>
          <p:cNvGrpSpPr/>
          <p:nvPr/>
        </p:nvGrpSpPr>
        <p:grpSpPr>
          <a:xfrm>
            <a:off x="266317" y="236698"/>
            <a:ext cx="2592711" cy="2212745"/>
            <a:chOff x="2101645" y="2089695"/>
            <a:chExt cx="2592711" cy="2212745"/>
          </a:xfrm>
        </p:grpSpPr>
        <p:pic>
          <p:nvPicPr>
            <p:cNvPr id="7" name="Kuva 6">
              <a:extLst>
                <a:ext uri="{FF2B5EF4-FFF2-40B4-BE49-F238E27FC236}">
                  <a16:creationId xmlns:a16="http://schemas.microsoft.com/office/drawing/2014/main" id="{3AE01C19-CE5B-4361-2F12-A5C1F130D7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1645" y="2089695"/>
              <a:ext cx="2592711" cy="2212745"/>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86EF264F-1476-D2D7-21D0-5DA97662192D}"/>
                </a:ext>
              </a:extLst>
            </p:cNvPr>
            <p:cNvSpPr txBox="1"/>
            <p:nvPr/>
          </p:nvSpPr>
          <p:spPr>
            <a:xfrm>
              <a:off x="2178725" y="2503569"/>
              <a:ext cx="2438549" cy="1261884"/>
            </a:xfrm>
            <a:prstGeom prst="rect">
              <a:avLst/>
            </a:prstGeom>
            <a:noFill/>
          </p:spPr>
          <p:txBody>
            <a:bodyPr wrap="square" rtlCol="0">
              <a:spAutoFit/>
            </a:bodyPr>
            <a:lstStyle/>
            <a:p>
              <a:pPr algn="ctr" rtl="0"/>
              <a:r>
                <a:rPr lang="en-gb" sz="2800" dirty="0">
                  <a:latin typeface="Oswald" panose="00000500000000000000" pitchFamily="2" charset="0"/>
                </a:rPr>
                <a:t>2. </a:t>
              </a:r>
            </a:p>
            <a:p>
              <a:pPr algn="ctr" rtl="0"/>
              <a:r>
                <a:rPr lang="en-gb" sz="2400" dirty="0">
                  <a:latin typeface="Oswald" panose="00000500000000000000" pitchFamily="2" charset="0"/>
                </a:rPr>
                <a:t>What fire hazards do you know?</a:t>
              </a:r>
            </a:p>
          </p:txBody>
        </p:sp>
      </p:grpSp>
    </p:spTree>
    <p:extLst>
      <p:ext uri="{BB962C8B-B14F-4D97-AF65-F5344CB8AC3E}">
        <p14:creationId xmlns:p14="http://schemas.microsoft.com/office/powerpoint/2010/main" val="4103839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3521233" y="642406"/>
            <a:ext cx="5199700" cy="3237620"/>
          </a:xfrm>
        </p:spPr>
        <p:txBody>
          <a:bodyPr rtlCol="0">
            <a:noAutofit/>
          </a:bodyPr>
          <a:lstStyle/>
          <a:p>
            <a:pPr marL="95250" indent="0" rtl="0">
              <a:buClr>
                <a:schemeClr val="bg1"/>
              </a:buClr>
              <a:buNone/>
            </a:pPr>
            <a:r>
              <a:rPr lang="en-gb" sz="2200" dirty="0">
                <a:latin typeface="Tenorite" panose="00000500000000000000" pitchFamily="2" charset="0"/>
              </a:rPr>
              <a:t>1. Make sure there are enough smoke alarms.</a:t>
            </a:r>
            <a:br>
              <a:rPr lang="fi-FI" sz="2200" dirty="0">
                <a:latin typeface="Tenorite" panose="00000500000000000000" pitchFamily="2" charset="0"/>
              </a:rPr>
            </a:br>
            <a:endParaRPr lang="fi-FI" sz="2200" dirty="0">
              <a:latin typeface="Tenorite" panose="00000500000000000000" pitchFamily="2" charset="0"/>
            </a:endParaRPr>
          </a:p>
          <a:p>
            <a:pPr marL="95250" indent="0" rtl="0">
              <a:buClr>
                <a:schemeClr val="bg1"/>
              </a:buClr>
              <a:buNone/>
            </a:pPr>
            <a:r>
              <a:rPr lang="en-gb" sz="2200" dirty="0">
                <a:latin typeface="Tenorite" panose="00000500000000000000" pitchFamily="2" charset="0"/>
              </a:rPr>
              <a:t>2. Make sure that smoke alarms are serviced regularly.</a:t>
            </a:r>
          </a:p>
          <a:p>
            <a:pPr rtl="0">
              <a:buClr>
                <a:schemeClr val="bg1"/>
              </a:buClr>
            </a:pPr>
            <a:r>
              <a:rPr lang="en-gb" sz="2200" b="1" dirty="0">
                <a:latin typeface="Tenorite" panose="00000500000000000000" pitchFamily="2" charset="0"/>
              </a:rPr>
              <a:t>Test</a:t>
            </a:r>
            <a:r>
              <a:rPr lang="en-gb" sz="2200" dirty="0">
                <a:latin typeface="Tenorite" panose="00000500000000000000" pitchFamily="2" charset="0"/>
              </a:rPr>
              <a:t> the alarm once a month</a:t>
            </a:r>
          </a:p>
          <a:p>
            <a:pPr rtl="0">
              <a:buClr>
                <a:schemeClr val="bg1"/>
              </a:buClr>
            </a:pPr>
            <a:r>
              <a:rPr lang="en-gb" sz="2200" b="1" dirty="0">
                <a:latin typeface="Tenorite" panose="00000500000000000000" pitchFamily="2" charset="0"/>
              </a:rPr>
              <a:t>Replace</a:t>
            </a:r>
            <a:r>
              <a:rPr lang="en-gb" sz="2200" dirty="0">
                <a:latin typeface="Tenorite" panose="00000500000000000000" pitchFamily="2" charset="0"/>
              </a:rPr>
              <a:t> the batteries once a year</a:t>
            </a:r>
          </a:p>
          <a:p>
            <a:pPr rtl="0">
              <a:buClr>
                <a:schemeClr val="bg1"/>
              </a:buClr>
            </a:pPr>
            <a:r>
              <a:rPr lang="en-gb" sz="2200" b="1" dirty="0">
                <a:latin typeface="Tenorite" panose="00000500000000000000" pitchFamily="2" charset="0"/>
              </a:rPr>
              <a:t>Replace</a:t>
            </a:r>
            <a:r>
              <a:rPr lang="en-gb" sz="2200" dirty="0">
                <a:latin typeface="Tenorite" panose="00000500000000000000" pitchFamily="2" charset="0"/>
              </a:rPr>
              <a:t> the smoke alarm as instructed</a:t>
            </a:r>
            <a:br>
              <a:rPr lang="fi-FI" sz="2200" dirty="0">
                <a:latin typeface="Tenorite" panose="00000500000000000000" pitchFamily="2" charset="0"/>
              </a:rPr>
            </a:br>
            <a:endParaRPr lang="fi-FI" sz="2200" dirty="0">
              <a:latin typeface="Tenorite" panose="00000500000000000000" pitchFamily="2" charset="0"/>
            </a:endParaRPr>
          </a:p>
          <a:p>
            <a:pPr marL="95250" indent="0" rtl="0">
              <a:buClr>
                <a:schemeClr val="bg1"/>
              </a:buClr>
              <a:buNone/>
            </a:pPr>
            <a:r>
              <a:rPr lang="en-gb" sz="2200" dirty="0">
                <a:latin typeface="Tenorite" panose="00000500000000000000" pitchFamily="2" charset="0"/>
              </a:rPr>
              <a:t>3. Charge devices safely.</a:t>
            </a:r>
          </a:p>
          <a:p>
            <a:pPr marL="95250" indent="0" rtl="0">
              <a:buClr>
                <a:schemeClr val="bg1"/>
              </a:buClr>
              <a:buNone/>
            </a:pPr>
            <a:r>
              <a:rPr lang="en-gb" sz="2200" dirty="0">
                <a:latin typeface="Tenorite" panose="00000500000000000000" pitchFamily="2" charset="0"/>
              </a:rPr>
              <a:t>    </a:t>
            </a:r>
            <a:r>
              <a:rPr lang="en-gb" sz="2200" b="1" dirty="0">
                <a:latin typeface="Tenorite" panose="00000500000000000000" pitchFamily="2" charset="0"/>
              </a:rPr>
              <a:t>SAFE PLACE</a:t>
            </a:r>
          </a:p>
          <a:p>
            <a:pPr rtl="0"/>
            <a:endParaRPr lang="fi-FI" sz="2200" dirty="0">
              <a:latin typeface="Tenorite" panose="00000500000000000000" pitchFamily="2" charset="0"/>
            </a:endParaRPr>
          </a:p>
        </p:txBody>
      </p:sp>
      <p:grpSp>
        <p:nvGrpSpPr>
          <p:cNvPr id="5" name="Ryhmä 4">
            <a:extLst>
              <a:ext uri="{FF2B5EF4-FFF2-40B4-BE49-F238E27FC236}">
                <a16:creationId xmlns:a16="http://schemas.microsoft.com/office/drawing/2014/main" id="{42D981E6-CE55-5031-64CE-46BBA0EFE817}"/>
              </a:ext>
            </a:extLst>
          </p:cNvPr>
          <p:cNvGrpSpPr/>
          <p:nvPr/>
        </p:nvGrpSpPr>
        <p:grpSpPr>
          <a:xfrm>
            <a:off x="165160" y="125361"/>
            <a:ext cx="3236408" cy="2604599"/>
            <a:chOff x="3766520" y="2265057"/>
            <a:chExt cx="3236408" cy="2604599"/>
          </a:xfrm>
        </p:grpSpPr>
        <p:pic>
          <p:nvPicPr>
            <p:cNvPr id="6" name="Kuva 5">
              <a:extLst>
                <a:ext uri="{FF2B5EF4-FFF2-40B4-BE49-F238E27FC236}">
                  <a16:creationId xmlns:a16="http://schemas.microsoft.com/office/drawing/2014/main" id="{95AF12D1-3B50-253F-6A46-3D14B1C740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6520" y="2265057"/>
              <a:ext cx="3236408" cy="2604599"/>
            </a:xfrm>
            <a:prstGeom prst="rect">
              <a:avLst/>
            </a:prstGeom>
            <a:effectLst>
              <a:innerShdw blurRad="63500" dist="50800" dir="13500000">
                <a:prstClr val="black">
                  <a:alpha val="50000"/>
                </a:prstClr>
              </a:innerShdw>
            </a:effectLst>
          </p:spPr>
        </p:pic>
        <p:sp>
          <p:nvSpPr>
            <p:cNvPr id="9" name="Tekstiruutu 8">
              <a:extLst>
                <a:ext uri="{FF2B5EF4-FFF2-40B4-BE49-F238E27FC236}">
                  <a16:creationId xmlns:a16="http://schemas.microsoft.com/office/drawing/2014/main" id="{1683CDB1-2E45-99A1-9480-9BAF27885E63}"/>
                </a:ext>
              </a:extLst>
            </p:cNvPr>
            <p:cNvSpPr txBox="1"/>
            <p:nvPr/>
          </p:nvSpPr>
          <p:spPr>
            <a:xfrm>
              <a:off x="4024427" y="2782102"/>
              <a:ext cx="2858836" cy="1631216"/>
            </a:xfrm>
            <a:prstGeom prst="rect">
              <a:avLst/>
            </a:prstGeom>
            <a:noFill/>
          </p:spPr>
          <p:txBody>
            <a:bodyPr wrap="square" rtlCol="0">
              <a:spAutoFit/>
            </a:bodyPr>
            <a:lstStyle/>
            <a:p>
              <a:pPr algn="ctr" rtl="0"/>
              <a:r>
                <a:rPr lang="en-gb" sz="2800" dirty="0">
                  <a:latin typeface="Oswald" panose="00000500000000000000" pitchFamily="2" charset="0"/>
                </a:rPr>
                <a:t> 3. </a:t>
              </a:r>
            </a:p>
            <a:p>
              <a:pPr algn="ctr" rtl="0"/>
              <a:r>
                <a:rPr lang="en-gb" sz="2400" dirty="0">
                  <a:latin typeface="Oswald" panose="00000500000000000000" pitchFamily="2" charset="0"/>
                </a:rPr>
                <a:t> What means to improve fire safety can you take at home?</a:t>
              </a:r>
            </a:p>
          </p:txBody>
        </p:sp>
      </p:grpSp>
    </p:spTree>
    <p:extLst>
      <p:ext uri="{BB962C8B-B14F-4D97-AF65-F5344CB8AC3E}">
        <p14:creationId xmlns:p14="http://schemas.microsoft.com/office/powerpoint/2010/main" val="2082639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71F2F6-BF2A-405A-B2ED-6B0DC7241C92}"/>
              </a:ext>
            </a:extLst>
          </p:cNvPr>
          <p:cNvSpPr>
            <a:spLocks noGrp="1"/>
          </p:cNvSpPr>
          <p:nvPr>
            <p:ph type="title"/>
          </p:nvPr>
        </p:nvSpPr>
        <p:spPr/>
        <p:txBody>
          <a:bodyPr rtlCol="0">
            <a:normAutofit/>
          </a:bodyPr>
          <a:lstStyle/>
          <a:p>
            <a:pPr rtl="0"/>
            <a:r>
              <a:rPr lang="en-gb" sz="3600">
                <a:solidFill>
                  <a:schemeClr val="bg1"/>
                </a:solidFill>
                <a:latin typeface="Oswald" panose="00000500000000000000" pitchFamily="2" charset="0"/>
              </a:rPr>
              <a:t>Self assessment</a:t>
            </a:r>
            <a:endParaRPr lang="fi-FI" sz="3200" dirty="0">
              <a:solidFill>
                <a:schemeClr val="bg1"/>
              </a:solidFill>
            </a:endParaRPr>
          </a:p>
        </p:txBody>
      </p:sp>
      <p:sp>
        <p:nvSpPr>
          <p:cNvPr id="4" name="Sisällön paikkamerkki 2">
            <a:extLst>
              <a:ext uri="{FF2B5EF4-FFF2-40B4-BE49-F238E27FC236}">
                <a16:creationId xmlns:a16="http://schemas.microsoft.com/office/drawing/2014/main" id="{3FA2F400-6AB4-D3AD-1A8D-C51C055925FC}"/>
              </a:ext>
            </a:extLst>
          </p:cNvPr>
          <p:cNvSpPr>
            <a:spLocks noGrp="1"/>
          </p:cNvSpPr>
          <p:nvPr>
            <p:ph idx="1"/>
          </p:nvPr>
        </p:nvSpPr>
        <p:spPr>
          <a:xfrm>
            <a:off x="628649" y="2571750"/>
            <a:ext cx="3646365" cy="994172"/>
          </a:xfrm>
        </p:spPr>
        <p:txBody>
          <a:bodyPr rtlCol="0">
            <a:noAutofit/>
          </a:bodyPr>
          <a:lstStyle/>
          <a:p>
            <a:pPr marL="95250" indent="0" rtl="0">
              <a:lnSpc>
                <a:spcPct val="100000"/>
              </a:lnSpc>
              <a:spcBef>
                <a:spcPts val="0"/>
              </a:spcBef>
              <a:spcAft>
                <a:spcPts val="600"/>
              </a:spcAft>
              <a:buNone/>
            </a:pPr>
            <a:r>
              <a:rPr lang="en-gb" sz="2200" dirty="0">
                <a:latin typeface="Tenorite" panose="00000500000000000000" pitchFamily="2" charset="0"/>
              </a:rPr>
              <a:t>Go to the self assessment at:</a:t>
            </a:r>
            <a:br>
              <a:rPr lang="fi-FI" sz="2200" dirty="0">
                <a:latin typeface="Tenorite" panose="00000500000000000000" pitchFamily="2" charset="0"/>
              </a:rPr>
            </a:br>
            <a:r>
              <a:rPr lang="en-gb" sz="2200" b="1" dirty="0">
                <a:latin typeface="Tenorite" panose="00000500000000000000" pitchFamily="2" charset="0"/>
                <a:hlinkClick r:id="rId3"/>
              </a:rPr>
              <a:t>bit.ly/nouhata1</a:t>
            </a:r>
            <a:r>
              <a:rPr lang="en-gb" sz="2200" dirty="0">
                <a:latin typeface="Tenorite" panose="00000500000000000000" pitchFamily="2" charset="0"/>
              </a:rPr>
              <a:t> </a:t>
            </a:r>
            <a:br>
              <a:rPr lang="fi-FI" sz="2200" dirty="0">
                <a:latin typeface="Tenorite" panose="00000500000000000000" pitchFamily="2" charset="0"/>
              </a:rPr>
            </a:br>
            <a:br>
              <a:rPr lang="fi-FI" sz="2200" dirty="0">
                <a:latin typeface="Tenorite" panose="00000500000000000000" pitchFamily="2" charset="0"/>
              </a:rPr>
            </a:br>
            <a:r>
              <a:rPr lang="en-gb" sz="2200" dirty="0">
                <a:latin typeface="Tenorite" panose="00000500000000000000" pitchFamily="2" charset="0"/>
              </a:rPr>
              <a:t>or with the QR code</a:t>
            </a:r>
          </a:p>
        </p:txBody>
      </p:sp>
      <p:sp>
        <p:nvSpPr>
          <p:cNvPr id="5" name="Sisällön paikkamerkki 2">
            <a:extLst>
              <a:ext uri="{FF2B5EF4-FFF2-40B4-BE49-F238E27FC236}">
                <a16:creationId xmlns:a16="http://schemas.microsoft.com/office/drawing/2014/main" id="{1EA99798-84B2-79F8-24E1-14E09913C458}"/>
              </a:ext>
            </a:extLst>
          </p:cNvPr>
          <p:cNvSpPr txBox="1">
            <a:spLocks/>
          </p:cNvSpPr>
          <p:nvPr/>
        </p:nvSpPr>
        <p:spPr>
          <a:xfrm>
            <a:off x="628650" y="1019532"/>
            <a:ext cx="8125206" cy="994172"/>
          </a:xfrm>
          <a:prstGeom prst="rect">
            <a:avLst/>
          </a:prstGeom>
          <a:noFill/>
          <a:ln>
            <a:noFill/>
          </a:ln>
        </p:spPr>
        <p:txBody>
          <a:bodyPr spcFirstLastPara="1" wrap="square" lIns="91425" tIns="45700" rIns="91425" bIns="45700" rtlCol="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95250" indent="0" rtl="0">
              <a:lnSpc>
                <a:spcPct val="100000"/>
              </a:lnSpc>
              <a:buFont typeface="Arial"/>
              <a:buNone/>
            </a:pPr>
            <a:r>
              <a:rPr lang="en-gb" sz="2200">
                <a:latin typeface="Tenorite" panose="00000500000000000000" pitchFamily="2" charset="0"/>
              </a:rPr>
              <a:t>The self assessment does not affect your grade, but helps us develop the lessons.</a:t>
            </a:r>
          </a:p>
        </p:txBody>
      </p:sp>
      <p:pic>
        <p:nvPicPr>
          <p:cNvPr id="3" name="Kuva 5">
            <a:extLst>
              <a:ext uri="{FF2B5EF4-FFF2-40B4-BE49-F238E27FC236}">
                <a16:creationId xmlns:a16="http://schemas.microsoft.com/office/drawing/2014/main" id="{BDFC4584-FF22-F8EE-1518-B96D097D2BCD}"/>
              </a:ext>
            </a:extLst>
          </p:cNvPr>
          <p:cNvPicPr>
            <a:picLocks noChangeAspect="1"/>
          </p:cNvPicPr>
          <p:nvPr/>
        </p:nvPicPr>
        <p:blipFill>
          <a:blip r:embed="rId4"/>
          <a:stretch>
            <a:fillRect/>
          </a:stretch>
        </p:blipFill>
        <p:spPr>
          <a:xfrm>
            <a:off x="4963902" y="1922887"/>
            <a:ext cx="2116836" cy="2116836"/>
          </a:xfrm>
          <a:prstGeom prst="rect">
            <a:avLst/>
          </a:prstGeom>
        </p:spPr>
      </p:pic>
      <p:cxnSp>
        <p:nvCxnSpPr>
          <p:cNvPr id="7" name="Suora nuoliyhdysviiva 6">
            <a:extLst>
              <a:ext uri="{FF2B5EF4-FFF2-40B4-BE49-F238E27FC236}">
                <a16:creationId xmlns:a16="http://schemas.microsoft.com/office/drawing/2014/main" id="{ECF8705D-61D1-4998-8CF0-2AD15E66CDAA}"/>
              </a:ext>
            </a:extLst>
          </p:cNvPr>
          <p:cNvCxnSpPr/>
          <p:nvPr/>
        </p:nvCxnSpPr>
        <p:spPr>
          <a:xfrm flipV="1">
            <a:off x="2790092" y="3565922"/>
            <a:ext cx="1891323" cy="62229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23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3" name="Google Shape;93;p1">
            <a:extLst>
              <a:ext uri="{FF2B5EF4-FFF2-40B4-BE49-F238E27FC236}">
                <a16:creationId xmlns:a16="http://schemas.microsoft.com/office/drawing/2014/main" id="{1D535C5F-01FC-220A-2B6B-C7E3856A6CFC}"/>
              </a:ext>
            </a:extLst>
          </p:cNvPr>
          <p:cNvPicPr preferRelativeResize="0"/>
          <p:nvPr/>
        </p:nvPicPr>
        <p:blipFill rotWithShape="1">
          <a:blip r:embed="rId3">
            <a:alphaModFix/>
          </a:blip>
          <a:srcRect/>
          <a:stretch/>
        </p:blipFill>
        <p:spPr>
          <a:xfrm>
            <a:off x="1574927" y="902344"/>
            <a:ext cx="6537072" cy="3109658"/>
          </a:xfrm>
          <a:prstGeom prst="rect">
            <a:avLst/>
          </a:prstGeom>
          <a:noFill/>
          <a:ln>
            <a:noFill/>
          </a:ln>
        </p:spPr>
      </p:pic>
      <p:sp>
        <p:nvSpPr>
          <p:cNvPr id="3" name="Tekstiruutu 2">
            <a:extLst>
              <a:ext uri="{FF2B5EF4-FFF2-40B4-BE49-F238E27FC236}">
                <a16:creationId xmlns:a16="http://schemas.microsoft.com/office/drawing/2014/main" id="{B3823434-9F9D-80E3-5B22-DF7AE2B72897}"/>
              </a:ext>
            </a:extLst>
          </p:cNvPr>
          <p:cNvSpPr txBox="1"/>
          <p:nvPr/>
        </p:nvSpPr>
        <p:spPr>
          <a:xfrm>
            <a:off x="2468880" y="3811947"/>
            <a:ext cx="4572000" cy="400110"/>
          </a:xfrm>
          <a:prstGeom prst="rect">
            <a:avLst/>
          </a:prstGeom>
          <a:noFill/>
        </p:spPr>
        <p:txBody>
          <a:bodyPr wrap="square" rtlCol="0">
            <a:spAutoFit/>
          </a:bodyPr>
          <a:lstStyle/>
          <a:p>
            <a:pPr marL="0" marR="0" lvl="0" indent="0" algn="ctr" rtl="0">
              <a:spcBef>
                <a:spcPts val="0"/>
              </a:spcBef>
              <a:spcAft>
                <a:spcPts val="0"/>
              </a:spcAft>
              <a:buNone/>
            </a:pPr>
            <a:r>
              <a:rPr lang="en-gb" sz="2000" spc="300">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www.nouhata.fi</a:t>
            </a:r>
          </a:p>
        </p:txBody>
      </p:sp>
    </p:spTree>
    <p:extLst>
      <p:ext uri="{BB962C8B-B14F-4D97-AF65-F5344CB8AC3E}">
        <p14:creationId xmlns:p14="http://schemas.microsoft.com/office/powerpoint/2010/main" val="383162443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Otsikko 3">
            <a:extLst>
              <a:ext uri="{FF2B5EF4-FFF2-40B4-BE49-F238E27FC236}">
                <a16:creationId xmlns:a16="http://schemas.microsoft.com/office/drawing/2014/main" id="{81120DC9-FE57-444D-B98E-71BCA5CDC995}"/>
              </a:ext>
            </a:extLst>
          </p:cNvPr>
          <p:cNvSpPr>
            <a:spLocks noGrp="1"/>
          </p:cNvSpPr>
          <p:nvPr>
            <p:ph type="title"/>
          </p:nvPr>
        </p:nvSpPr>
        <p:spPr>
          <a:xfrm>
            <a:off x="628650" y="376238"/>
            <a:ext cx="7886700" cy="993775"/>
          </a:xfrm>
        </p:spPr>
        <p:txBody>
          <a:bodyPr rtlCol="0">
            <a:normAutofit/>
          </a:bodyPr>
          <a:lstStyle/>
          <a:p>
            <a:pPr rtl="0"/>
            <a:r>
              <a:rPr lang="en-gb" sz="2400" dirty="0"/>
              <a:t>Each year, almost 12 000 fires break out in Finland.</a:t>
            </a:r>
            <a:endParaRPr lang="fi-FI" sz="2400" b="1" dirty="0">
              <a:solidFill>
                <a:srgbClr val="D92331"/>
              </a:solidFill>
            </a:endParaRPr>
          </a:p>
        </p:txBody>
      </p:sp>
      <p:sp>
        <p:nvSpPr>
          <p:cNvPr id="5" name="Sisällön paikkamerkki 4">
            <a:extLst>
              <a:ext uri="{FF2B5EF4-FFF2-40B4-BE49-F238E27FC236}">
                <a16:creationId xmlns:a16="http://schemas.microsoft.com/office/drawing/2014/main" id="{8A8EE364-5F02-43E3-BDBD-F91049D5F158}"/>
              </a:ext>
            </a:extLst>
          </p:cNvPr>
          <p:cNvSpPr>
            <a:spLocks noGrp="1"/>
          </p:cNvSpPr>
          <p:nvPr>
            <p:ph idx="1"/>
          </p:nvPr>
        </p:nvSpPr>
        <p:spPr>
          <a:xfrm>
            <a:off x="1729221" y="1878122"/>
            <a:ext cx="5557194" cy="434034"/>
          </a:xfrm>
        </p:spPr>
        <p:txBody>
          <a:bodyPr rtlCol="0">
            <a:normAutofit/>
          </a:bodyPr>
          <a:lstStyle/>
          <a:p>
            <a:pPr marL="0" lvl="0" indent="0" rtl="0">
              <a:lnSpc>
                <a:spcPct val="100000"/>
              </a:lnSpc>
              <a:buNone/>
            </a:pPr>
            <a:r>
              <a:rPr lang="en-gb" sz="2000">
                <a:latin typeface="Oswald" panose="00000500000000000000" pitchFamily="2" charset="0"/>
              </a:rPr>
              <a:t>Almost 3,000 fires break out in homes each year.</a:t>
            </a:r>
          </a:p>
        </p:txBody>
      </p:sp>
      <p:grpSp>
        <p:nvGrpSpPr>
          <p:cNvPr id="18" name="Ryhmä 17">
            <a:extLst>
              <a:ext uri="{FF2B5EF4-FFF2-40B4-BE49-F238E27FC236}">
                <a16:creationId xmlns:a16="http://schemas.microsoft.com/office/drawing/2014/main" id="{32A03F31-2852-4897-B282-E6F04E242732}"/>
              </a:ext>
            </a:extLst>
          </p:cNvPr>
          <p:cNvGrpSpPr/>
          <p:nvPr/>
        </p:nvGrpSpPr>
        <p:grpSpPr>
          <a:xfrm>
            <a:off x="628650" y="1537249"/>
            <a:ext cx="1003929" cy="949199"/>
            <a:chOff x="1124991" y="2267629"/>
            <a:chExt cx="2505075" cy="2152650"/>
          </a:xfrm>
        </p:grpSpPr>
        <p:pic>
          <p:nvPicPr>
            <p:cNvPr id="8" name="Kuva 7">
              <a:extLst>
                <a:ext uri="{FF2B5EF4-FFF2-40B4-BE49-F238E27FC236}">
                  <a16:creationId xmlns:a16="http://schemas.microsoft.com/office/drawing/2014/main" id="{B4FB3C16-8142-4F6D-BFC9-31B30FB65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991" y="2267629"/>
              <a:ext cx="2505075" cy="2152650"/>
            </a:xfrm>
            <a:prstGeom prst="rect">
              <a:avLst/>
            </a:prstGeom>
            <a:effectLst>
              <a:innerShdw blurRad="63500" dist="50800" dir="13500000">
                <a:prstClr val="black">
                  <a:alpha val="50000"/>
                </a:prstClr>
              </a:innerShdw>
            </a:effectLst>
          </p:spPr>
        </p:pic>
        <p:sp>
          <p:nvSpPr>
            <p:cNvPr id="16" name="Tekstiruutu 15">
              <a:extLst>
                <a:ext uri="{FF2B5EF4-FFF2-40B4-BE49-F238E27FC236}">
                  <a16:creationId xmlns:a16="http://schemas.microsoft.com/office/drawing/2014/main" id="{FBC2DBA7-CF9D-4D86-8CA4-FCD1EB32C106}"/>
                </a:ext>
              </a:extLst>
            </p:cNvPr>
            <p:cNvSpPr txBox="1"/>
            <p:nvPr/>
          </p:nvSpPr>
          <p:spPr>
            <a:xfrm>
              <a:off x="1159189" y="2953652"/>
              <a:ext cx="2397616" cy="907393"/>
            </a:xfrm>
            <a:prstGeom prst="rect">
              <a:avLst/>
            </a:prstGeom>
            <a:noFill/>
          </p:spPr>
          <p:txBody>
            <a:bodyPr wrap="square" rtlCol="0">
              <a:spAutoFit/>
            </a:bodyPr>
            <a:lstStyle/>
            <a:p>
              <a:pPr lvl="0" algn="ctr" rtl="0"/>
              <a:r>
                <a:rPr lang="en-gb" sz="20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3,000</a:t>
              </a:r>
            </a:p>
          </p:txBody>
        </p:sp>
      </p:grpSp>
      <p:grpSp>
        <p:nvGrpSpPr>
          <p:cNvPr id="23" name="Ryhmä 22">
            <a:extLst>
              <a:ext uri="{FF2B5EF4-FFF2-40B4-BE49-F238E27FC236}">
                <a16:creationId xmlns:a16="http://schemas.microsoft.com/office/drawing/2014/main" id="{99C0DA6E-B71E-42A4-94CB-821DC47BAE72}"/>
              </a:ext>
            </a:extLst>
          </p:cNvPr>
          <p:cNvGrpSpPr/>
          <p:nvPr/>
        </p:nvGrpSpPr>
        <p:grpSpPr>
          <a:xfrm>
            <a:off x="607117" y="2653684"/>
            <a:ext cx="1003929" cy="949199"/>
            <a:chOff x="1124991" y="2267629"/>
            <a:chExt cx="2505075" cy="2152650"/>
          </a:xfrm>
        </p:grpSpPr>
        <p:pic>
          <p:nvPicPr>
            <p:cNvPr id="25" name="Kuva 24">
              <a:extLst>
                <a:ext uri="{FF2B5EF4-FFF2-40B4-BE49-F238E27FC236}">
                  <a16:creationId xmlns:a16="http://schemas.microsoft.com/office/drawing/2014/main" id="{4A8881A2-DF87-41DB-AD54-B2EAC314A1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991" y="2267629"/>
              <a:ext cx="2505075" cy="2152650"/>
            </a:xfrm>
            <a:prstGeom prst="rect">
              <a:avLst/>
            </a:prstGeom>
            <a:effectLst>
              <a:innerShdw blurRad="63500" dist="50800" dir="13500000">
                <a:prstClr val="black">
                  <a:alpha val="50000"/>
                </a:prstClr>
              </a:innerShdw>
            </a:effectLst>
          </p:spPr>
        </p:pic>
        <p:sp>
          <p:nvSpPr>
            <p:cNvPr id="26" name="Tekstiruutu 25">
              <a:extLst>
                <a:ext uri="{FF2B5EF4-FFF2-40B4-BE49-F238E27FC236}">
                  <a16:creationId xmlns:a16="http://schemas.microsoft.com/office/drawing/2014/main" id="{B71C94BF-9A91-4BC7-80C2-CA7427AEFB4A}"/>
                </a:ext>
              </a:extLst>
            </p:cNvPr>
            <p:cNvSpPr txBox="1"/>
            <p:nvPr/>
          </p:nvSpPr>
          <p:spPr>
            <a:xfrm>
              <a:off x="1178722" y="2815591"/>
              <a:ext cx="2397616" cy="1186589"/>
            </a:xfrm>
            <a:prstGeom prst="rect">
              <a:avLst/>
            </a:prstGeom>
            <a:noFill/>
          </p:spPr>
          <p:txBody>
            <a:bodyPr wrap="square" rtlCol="0">
              <a:spAutoFit/>
            </a:bodyPr>
            <a:lstStyle/>
            <a:p>
              <a:pPr lvl="0" algn="ctr" rtl="0"/>
              <a:r>
                <a:rPr lang="en-gb" sz="28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8</a:t>
              </a:r>
            </a:p>
          </p:txBody>
        </p:sp>
      </p:grpSp>
      <p:grpSp>
        <p:nvGrpSpPr>
          <p:cNvPr id="27" name="Ryhmä 26">
            <a:extLst>
              <a:ext uri="{FF2B5EF4-FFF2-40B4-BE49-F238E27FC236}">
                <a16:creationId xmlns:a16="http://schemas.microsoft.com/office/drawing/2014/main" id="{49028BB9-E30C-4A08-BAF4-69F55D951D5E}"/>
              </a:ext>
            </a:extLst>
          </p:cNvPr>
          <p:cNvGrpSpPr/>
          <p:nvPr/>
        </p:nvGrpSpPr>
        <p:grpSpPr>
          <a:xfrm>
            <a:off x="564052" y="3770119"/>
            <a:ext cx="1003929" cy="949199"/>
            <a:chOff x="1124991" y="2267629"/>
            <a:chExt cx="2505075" cy="2152650"/>
          </a:xfrm>
        </p:grpSpPr>
        <p:pic>
          <p:nvPicPr>
            <p:cNvPr id="28" name="Kuva 27">
              <a:extLst>
                <a:ext uri="{FF2B5EF4-FFF2-40B4-BE49-F238E27FC236}">
                  <a16:creationId xmlns:a16="http://schemas.microsoft.com/office/drawing/2014/main" id="{5D579587-C1AE-4FC4-8830-DB9A4044D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991" y="2267629"/>
              <a:ext cx="2505075" cy="2152650"/>
            </a:xfrm>
            <a:prstGeom prst="rect">
              <a:avLst/>
            </a:prstGeom>
            <a:effectLst>
              <a:innerShdw blurRad="63500" dist="50800" dir="13500000">
                <a:prstClr val="black">
                  <a:alpha val="50000"/>
                </a:prstClr>
              </a:innerShdw>
            </a:effectLst>
          </p:spPr>
        </p:pic>
        <p:sp>
          <p:nvSpPr>
            <p:cNvPr id="29" name="Tekstiruutu 28">
              <a:extLst>
                <a:ext uri="{FF2B5EF4-FFF2-40B4-BE49-F238E27FC236}">
                  <a16:creationId xmlns:a16="http://schemas.microsoft.com/office/drawing/2014/main" id="{475FD251-007C-401B-8D6C-F3C394492808}"/>
                </a:ext>
              </a:extLst>
            </p:cNvPr>
            <p:cNvSpPr txBox="1"/>
            <p:nvPr/>
          </p:nvSpPr>
          <p:spPr>
            <a:xfrm>
              <a:off x="1178719" y="2743700"/>
              <a:ext cx="2397616" cy="1326188"/>
            </a:xfrm>
            <a:prstGeom prst="rect">
              <a:avLst/>
            </a:prstGeom>
            <a:noFill/>
          </p:spPr>
          <p:txBody>
            <a:bodyPr wrap="square" rtlCol="0">
              <a:spAutoFit/>
            </a:bodyPr>
            <a:lstStyle/>
            <a:p>
              <a:pPr lvl="0" algn="ctr" rtl="0"/>
              <a:r>
                <a:rPr lang="en-gb" sz="32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49</a:t>
              </a:r>
            </a:p>
          </p:txBody>
        </p:sp>
      </p:grpSp>
      <p:sp>
        <p:nvSpPr>
          <p:cNvPr id="33" name="Sisällön paikkamerkki 4">
            <a:extLst>
              <a:ext uri="{FF2B5EF4-FFF2-40B4-BE49-F238E27FC236}">
                <a16:creationId xmlns:a16="http://schemas.microsoft.com/office/drawing/2014/main" id="{DCC87891-138B-47AD-A8A5-187B83256EB5}"/>
              </a:ext>
            </a:extLst>
          </p:cNvPr>
          <p:cNvSpPr txBox="1">
            <a:spLocks/>
          </p:cNvSpPr>
          <p:nvPr/>
        </p:nvSpPr>
        <p:spPr>
          <a:xfrm>
            <a:off x="1729221" y="2962206"/>
            <a:ext cx="5557194" cy="434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ClrTx/>
              <a:buNone/>
            </a:pPr>
            <a:r>
              <a:rPr lang="en-gb" sz="2000">
                <a:latin typeface="Oswald" panose="00000500000000000000" pitchFamily="2" charset="0"/>
              </a:rPr>
              <a:t>Every day, there is a fire in eight homes.</a:t>
            </a:r>
          </a:p>
        </p:txBody>
      </p:sp>
      <p:sp>
        <p:nvSpPr>
          <p:cNvPr id="34" name="Sisällön paikkamerkki 4">
            <a:extLst>
              <a:ext uri="{FF2B5EF4-FFF2-40B4-BE49-F238E27FC236}">
                <a16:creationId xmlns:a16="http://schemas.microsoft.com/office/drawing/2014/main" id="{6BCF5D1C-971A-4D7A-8D4A-D2DEB8833553}"/>
              </a:ext>
            </a:extLst>
          </p:cNvPr>
          <p:cNvSpPr txBox="1">
            <a:spLocks/>
          </p:cNvSpPr>
          <p:nvPr/>
        </p:nvSpPr>
        <p:spPr>
          <a:xfrm>
            <a:off x="1729221" y="4107486"/>
            <a:ext cx="5557194" cy="434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ClrTx/>
              <a:buNone/>
            </a:pPr>
            <a:r>
              <a:rPr lang="en-gb" sz="2000">
                <a:latin typeface="Oswald" panose="00000500000000000000" pitchFamily="2" charset="0"/>
              </a:rPr>
              <a:t>In 2019, 49 people died in fires.</a:t>
            </a:r>
          </a:p>
        </p:txBody>
      </p:sp>
      <p:sp>
        <p:nvSpPr>
          <p:cNvPr id="35" name="Sisällön paikkamerkki 4">
            <a:extLst>
              <a:ext uri="{FF2B5EF4-FFF2-40B4-BE49-F238E27FC236}">
                <a16:creationId xmlns:a16="http://schemas.microsoft.com/office/drawing/2014/main" id="{D5A9C050-49F4-4EAB-82A3-F972FF5EF769}"/>
              </a:ext>
            </a:extLst>
          </p:cNvPr>
          <p:cNvSpPr txBox="1">
            <a:spLocks/>
          </p:cNvSpPr>
          <p:nvPr/>
        </p:nvSpPr>
        <p:spPr>
          <a:xfrm>
            <a:off x="6589305" y="1788319"/>
            <a:ext cx="2188385" cy="15758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effectLst>
                  <a:outerShdw blurRad="38100" dist="38100" dir="2700000" algn="tl">
                    <a:srgbClr val="000000">
                      <a:alpha val="43137"/>
                    </a:srgbClr>
                  </a:outerShdw>
                </a:effectLst>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ClrTx/>
              <a:buNone/>
            </a:pPr>
            <a:r>
              <a:rPr lang="en-gb" sz="2000">
                <a:latin typeface="Oswald"/>
              </a:rPr>
              <a:t>Almost one third of fires are caused by people’s negligence or are started deliberately.</a:t>
            </a:r>
          </a:p>
        </p:txBody>
      </p:sp>
      <p:grpSp>
        <p:nvGrpSpPr>
          <p:cNvPr id="2" name="Ryhmä 1">
            <a:extLst>
              <a:ext uri="{FF2B5EF4-FFF2-40B4-BE49-F238E27FC236}">
                <a16:creationId xmlns:a16="http://schemas.microsoft.com/office/drawing/2014/main" id="{DB51027D-4797-4C99-86FA-13890378D469}"/>
              </a:ext>
            </a:extLst>
          </p:cNvPr>
          <p:cNvGrpSpPr/>
          <p:nvPr/>
        </p:nvGrpSpPr>
        <p:grpSpPr>
          <a:xfrm>
            <a:off x="6972069" y="511303"/>
            <a:ext cx="1422855" cy="1214333"/>
            <a:chOff x="6972069" y="511303"/>
            <a:chExt cx="1422855" cy="1214333"/>
          </a:xfrm>
        </p:grpSpPr>
        <p:pic>
          <p:nvPicPr>
            <p:cNvPr id="36" name="Kuva 35">
              <a:extLst>
                <a:ext uri="{FF2B5EF4-FFF2-40B4-BE49-F238E27FC236}">
                  <a16:creationId xmlns:a16="http://schemas.microsoft.com/office/drawing/2014/main" id="{8809640A-BC21-4FC9-AAC8-9D9143481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2069" y="511303"/>
              <a:ext cx="1422855" cy="1214333"/>
            </a:xfrm>
            <a:prstGeom prst="rect">
              <a:avLst/>
            </a:prstGeom>
            <a:effectLst>
              <a:innerShdw blurRad="63500" dist="50800" dir="13500000">
                <a:prstClr val="black">
                  <a:alpha val="50000"/>
                </a:prstClr>
              </a:innerShdw>
            </a:effectLst>
          </p:spPr>
        </p:pic>
        <p:sp>
          <p:nvSpPr>
            <p:cNvPr id="37" name="Tekstiruutu 36">
              <a:extLst>
                <a:ext uri="{FF2B5EF4-FFF2-40B4-BE49-F238E27FC236}">
                  <a16:creationId xmlns:a16="http://schemas.microsoft.com/office/drawing/2014/main" id="{3BD5E037-5D0B-40A7-BDB9-E62709998418}"/>
                </a:ext>
              </a:extLst>
            </p:cNvPr>
            <p:cNvSpPr txBox="1"/>
            <p:nvPr/>
          </p:nvSpPr>
          <p:spPr>
            <a:xfrm>
              <a:off x="7186071" y="920303"/>
              <a:ext cx="960864" cy="584775"/>
            </a:xfrm>
            <a:prstGeom prst="rect">
              <a:avLst/>
            </a:prstGeom>
            <a:noFill/>
          </p:spPr>
          <p:txBody>
            <a:bodyPr wrap="square" rtlCol="0">
              <a:spAutoFit/>
            </a:bodyPr>
            <a:lstStyle/>
            <a:p>
              <a:pPr lvl="0" algn="ctr" rtl="0"/>
              <a:r>
                <a:rPr lang="en-gb" sz="3200" b="1">
                  <a:solidFill>
                    <a:schemeClr val="tx1"/>
                  </a:solidFill>
                  <a:latin typeface="Oswald" panose="00000500000000000000" pitchFamily="2" charset="0"/>
                  <a:ea typeface="Helvetica Neue"/>
                  <a:cs typeface="Helvetica Neue"/>
                  <a:sym typeface="Helvetica Neue"/>
                </a:rPr>
                <a:t>1/3</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3" grpId="0"/>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p:txBody>
          <a:bodyPr rtlCol="0"/>
          <a:lstStyle/>
          <a:p>
            <a:pPr rtl="0"/>
            <a:r>
              <a:rPr lang="en-gb"/>
              <a:t>Most common causes of fires</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p:txBody>
          <a:bodyPr rtlCol="0">
            <a:normAutofit/>
          </a:bodyPr>
          <a:lstStyle/>
          <a:p>
            <a:pPr rtl="0"/>
            <a:r>
              <a:rPr lang="en-gb" sz="1800" b="1">
                <a:solidFill>
                  <a:schemeClr val="dk1"/>
                </a:solidFill>
                <a:ea typeface="Helvetica Neue"/>
                <a:cs typeface="Helvetica Neue"/>
                <a:sym typeface="Helvetica Neue"/>
              </a:rPr>
              <a:t>Unattended cooking</a:t>
            </a:r>
            <a:endParaRPr lang="fi-FI" sz="1800" b="1" dirty="0">
              <a:solidFill>
                <a:srgbClr val="B6010A"/>
              </a:solidFill>
              <a:ea typeface="Helvetica Neue"/>
              <a:cs typeface="Helvetica Neue"/>
              <a:sym typeface="Helvetica Neue"/>
            </a:endParaRPr>
          </a:p>
          <a:p>
            <a:pPr rtl="0"/>
            <a:r>
              <a:rPr lang="en-gb" sz="1800"/>
              <a:t>Careless use of open fire</a:t>
            </a:r>
          </a:p>
          <a:p>
            <a:pPr rtl="0"/>
            <a:r>
              <a:rPr lang="en-gb" sz="1800"/>
              <a:t>Careless heating of a sauna</a:t>
            </a:r>
          </a:p>
          <a:p>
            <a:pPr rtl="0"/>
            <a:r>
              <a:rPr lang="en-gb" sz="1800"/>
              <a:t>Electrical appliances</a:t>
            </a:r>
          </a:p>
          <a:p>
            <a:pPr lvl="1" rtl="0"/>
            <a:r>
              <a:rPr lang="en-gb" sz="1800"/>
              <a:t>Using a device contrary to the user manual</a:t>
            </a:r>
          </a:p>
          <a:p>
            <a:pPr lvl="1" rtl="0"/>
            <a:r>
              <a:rPr lang="en-gb" sz="1800"/>
              <a:t>Using a faulty device</a:t>
            </a:r>
          </a:p>
        </p:txBody>
      </p:sp>
      <p:sp>
        <p:nvSpPr>
          <p:cNvPr id="32" name="Vapaamuotoinen: Muoto 31">
            <a:extLst>
              <a:ext uri="{FF2B5EF4-FFF2-40B4-BE49-F238E27FC236}">
                <a16:creationId xmlns:a16="http://schemas.microsoft.com/office/drawing/2014/main" id="{AC91D005-BF78-4A89-8BAD-6C158A5F1D65}"/>
              </a:ext>
            </a:extLst>
          </p:cNvPr>
          <p:cNvSpPr/>
          <p:nvPr/>
        </p:nvSpPr>
        <p:spPr>
          <a:xfrm>
            <a:off x="4940847" y="1251706"/>
            <a:ext cx="1481242" cy="122386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3" name="Vapaamuotoinen: Muoto 32">
            <a:extLst>
              <a:ext uri="{FF2B5EF4-FFF2-40B4-BE49-F238E27FC236}">
                <a16:creationId xmlns:a16="http://schemas.microsoft.com/office/drawing/2014/main" id="{F6522B90-78B4-4D1B-B56C-C5729846AADE}"/>
              </a:ext>
            </a:extLst>
          </p:cNvPr>
          <p:cNvSpPr/>
          <p:nvPr/>
        </p:nvSpPr>
        <p:spPr>
          <a:xfrm>
            <a:off x="5484286" y="2554591"/>
            <a:ext cx="1767918" cy="146072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4" name="Vapaamuotoinen: Muoto 33">
            <a:extLst>
              <a:ext uri="{FF2B5EF4-FFF2-40B4-BE49-F238E27FC236}">
                <a16:creationId xmlns:a16="http://schemas.microsoft.com/office/drawing/2014/main" id="{F26B1A73-28FB-4077-A4F5-15C026B8BDC0}"/>
              </a:ext>
            </a:extLst>
          </p:cNvPr>
          <p:cNvSpPr/>
          <p:nvPr/>
        </p:nvSpPr>
        <p:spPr>
          <a:xfrm>
            <a:off x="4200226" y="3758137"/>
            <a:ext cx="1481242" cy="122386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5" name="Vapaamuotoinen: Muoto 34">
            <a:extLst>
              <a:ext uri="{FF2B5EF4-FFF2-40B4-BE49-F238E27FC236}">
                <a16:creationId xmlns:a16="http://schemas.microsoft.com/office/drawing/2014/main" id="{C9E33FE2-6CFA-4E96-8887-78C90F452289}"/>
              </a:ext>
            </a:extLst>
          </p:cNvPr>
          <p:cNvSpPr/>
          <p:nvPr/>
        </p:nvSpPr>
        <p:spPr>
          <a:xfrm>
            <a:off x="7357105" y="2260846"/>
            <a:ext cx="1656000" cy="146072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cstate="print">
              <a:extLst>
                <a:ext uri="{28A0092B-C50C-407E-A947-70E740481C1C}">
                  <a14:useLocalDpi xmlns:a14="http://schemas.microsoft.com/office/drawing/2010/main"/>
                </a:ext>
              </a:extLst>
            </a:blip>
            <a:srcRect/>
            <a:stretch>
              <a:fillRect l="8"/>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36" name="Ryhmä 35">
            <a:extLst>
              <a:ext uri="{FF2B5EF4-FFF2-40B4-BE49-F238E27FC236}">
                <a16:creationId xmlns:a16="http://schemas.microsoft.com/office/drawing/2014/main" id="{70AE8622-5C22-4792-BC75-A0771D861690}"/>
              </a:ext>
            </a:extLst>
          </p:cNvPr>
          <p:cNvGrpSpPr/>
          <p:nvPr/>
        </p:nvGrpSpPr>
        <p:grpSpPr>
          <a:xfrm>
            <a:off x="6660000" y="254107"/>
            <a:ext cx="2379510" cy="1995199"/>
            <a:chOff x="5482666" y="2121716"/>
            <a:chExt cx="2798298" cy="2388203"/>
          </a:xfrm>
        </p:grpSpPr>
        <p:pic>
          <p:nvPicPr>
            <p:cNvPr id="37" name="Kuva 36">
              <a:extLst>
                <a:ext uri="{FF2B5EF4-FFF2-40B4-BE49-F238E27FC236}">
                  <a16:creationId xmlns:a16="http://schemas.microsoft.com/office/drawing/2014/main" id="{94E408FD-F528-4D3A-A353-88B48B0AD9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3591">
              <a:off x="5482666" y="2121716"/>
              <a:ext cx="2798298" cy="2388203"/>
            </a:xfrm>
            <a:prstGeom prst="rect">
              <a:avLst/>
            </a:prstGeom>
            <a:effectLst>
              <a:innerShdw blurRad="63500" dist="50800" dir="13500000">
                <a:prstClr val="black">
                  <a:alpha val="50000"/>
                </a:prstClr>
              </a:innerShdw>
            </a:effectLst>
          </p:spPr>
        </p:pic>
        <p:sp>
          <p:nvSpPr>
            <p:cNvPr id="38" name="Tekstiruutu 37">
              <a:extLst>
                <a:ext uri="{FF2B5EF4-FFF2-40B4-BE49-F238E27FC236}">
                  <a16:creationId xmlns:a16="http://schemas.microsoft.com/office/drawing/2014/main" id="{679E12B6-F1F4-489C-8F82-1D67AAC0F371}"/>
                </a:ext>
              </a:extLst>
            </p:cNvPr>
            <p:cNvSpPr txBox="1"/>
            <p:nvPr/>
          </p:nvSpPr>
          <p:spPr>
            <a:xfrm>
              <a:off x="5512884" y="2662154"/>
              <a:ext cx="2548433" cy="1015663"/>
            </a:xfrm>
            <a:prstGeom prst="rect">
              <a:avLst/>
            </a:prstGeom>
            <a:noFill/>
          </p:spPr>
          <p:txBody>
            <a:bodyPr wrap="square" rtlCol="0">
              <a:spAutoFit/>
            </a:bodyPr>
            <a:lstStyle/>
            <a:p>
              <a:pPr algn="ctr" rtl="0"/>
              <a:r>
                <a:rPr lang="en-gb" sz="2000">
                  <a:solidFill>
                    <a:schemeClr val="tx1"/>
                  </a:solidFill>
                  <a:latin typeface="Tenorite" panose="00000500000000000000" pitchFamily="2" charset="0"/>
                  <a:ea typeface="Roboto" panose="02000000000000000000" pitchFamily="2" charset="0"/>
                </a:rPr>
                <a:t>How can you avoid fires caused by cooking?</a:t>
              </a:r>
            </a:p>
          </p:txBody>
        </p:sp>
      </p:grpSp>
      <p:grpSp>
        <p:nvGrpSpPr>
          <p:cNvPr id="39" name="Ryhmä 38">
            <a:extLst>
              <a:ext uri="{FF2B5EF4-FFF2-40B4-BE49-F238E27FC236}">
                <a16:creationId xmlns:a16="http://schemas.microsoft.com/office/drawing/2014/main" id="{7BFA25DD-19C7-4115-BAC0-3C66D34D825F}"/>
              </a:ext>
            </a:extLst>
          </p:cNvPr>
          <p:cNvGrpSpPr/>
          <p:nvPr/>
        </p:nvGrpSpPr>
        <p:grpSpPr>
          <a:xfrm rot="21233176">
            <a:off x="8443263" y="193707"/>
            <a:ext cx="481558" cy="419986"/>
            <a:chOff x="3383310" y="1652105"/>
            <a:chExt cx="2798298" cy="2388203"/>
          </a:xfrm>
        </p:grpSpPr>
        <p:pic>
          <p:nvPicPr>
            <p:cNvPr id="40" name="Kuva 39">
              <a:extLst>
                <a:ext uri="{FF2B5EF4-FFF2-40B4-BE49-F238E27FC236}">
                  <a16:creationId xmlns:a16="http://schemas.microsoft.com/office/drawing/2014/main" id="{71E27B34-3CE9-499C-98C0-955F707191B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773591">
              <a:off x="3383310" y="1652105"/>
              <a:ext cx="2798298" cy="2388203"/>
            </a:xfrm>
            <a:prstGeom prst="rect">
              <a:avLst/>
            </a:prstGeom>
            <a:effectLst>
              <a:innerShdw blurRad="63500" dist="50800" dir="13500000">
                <a:prstClr val="black">
                  <a:alpha val="50000"/>
                </a:prstClr>
              </a:innerShdw>
            </a:effectLst>
          </p:spPr>
        </p:pic>
        <p:pic>
          <p:nvPicPr>
            <p:cNvPr id="41" name="Kuva 40">
              <a:extLst>
                <a:ext uri="{FF2B5EF4-FFF2-40B4-BE49-F238E27FC236}">
                  <a16:creationId xmlns:a16="http://schemas.microsoft.com/office/drawing/2014/main" id="{21AC8556-6781-4B93-A2D7-562DBE8479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5568" y="1989876"/>
              <a:ext cx="942927" cy="171266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745300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500"/>
                                        <p:tgtEl>
                                          <p:spTgt spid="24">
                                            <p:txEl>
                                              <p:pRg st="2" end="2"/>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3" end="3"/>
                                            </p:txEl>
                                          </p:spTgt>
                                        </p:tgtEl>
                                        <p:attrNameLst>
                                          <p:attrName>style.visibility</p:attrName>
                                        </p:attrNameLst>
                                      </p:cBhvr>
                                      <p:to>
                                        <p:strVal val="visible"/>
                                      </p:to>
                                    </p:set>
                                    <p:animEffect transition="in" filter="fade">
                                      <p:cBhvr>
                                        <p:cTn id="30" dur="500"/>
                                        <p:tgtEl>
                                          <p:spTgt spid="24">
                                            <p:txEl>
                                              <p:pRg st="3" end="3"/>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xEl>
                                              <p:pRg st="4" end="4"/>
                                            </p:txEl>
                                          </p:spTgt>
                                        </p:tgtEl>
                                        <p:attrNameLst>
                                          <p:attrName>style.visibility</p:attrName>
                                        </p:attrNameLst>
                                      </p:cBhvr>
                                      <p:to>
                                        <p:strVal val="visible"/>
                                      </p:to>
                                    </p:set>
                                    <p:animEffect transition="in" filter="fade">
                                      <p:cBhvr>
                                        <p:cTn id="37" dur="500"/>
                                        <p:tgtEl>
                                          <p:spTgt spid="24">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xEl>
                                              <p:pRg st="5" end="5"/>
                                            </p:txEl>
                                          </p:spTgt>
                                        </p:tgtEl>
                                        <p:attrNameLst>
                                          <p:attrName>style.visibility</p:attrName>
                                        </p:attrNameLst>
                                      </p:cBhvr>
                                      <p:to>
                                        <p:strVal val="visible"/>
                                      </p:to>
                                    </p:set>
                                    <p:animEffect transition="in" filter="fade">
                                      <p:cBhvr>
                                        <p:cTn id="40" dur="500"/>
                                        <p:tgtEl>
                                          <p:spTgt spid="24">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p:txBody>
          <a:bodyPr rtlCol="0">
            <a:normAutofit fontScale="90000"/>
          </a:bodyPr>
          <a:lstStyle/>
          <a:p>
            <a:pPr rtl="0"/>
            <a:r>
              <a:rPr lang="en-gb"/>
              <a:t>Intoxicants and smoking are a dangerous combination</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2150692" y="1590261"/>
            <a:ext cx="6604596" cy="3452191"/>
          </a:xfrm>
        </p:spPr>
        <p:txBody>
          <a:bodyPr rtlCol="0">
            <a:normAutofit/>
          </a:bodyPr>
          <a:lstStyle/>
          <a:p>
            <a:pPr marL="0" indent="0" rtl="0">
              <a:buNone/>
            </a:pPr>
            <a:r>
              <a:rPr lang="en-gb" sz="1800" b="1" dirty="0">
                <a:solidFill>
                  <a:schemeClr val="dk1"/>
                </a:solidFill>
                <a:ea typeface="Helvetica Neue"/>
                <a:cs typeface="Helvetica Neue"/>
                <a:sym typeface="Helvetica Neue"/>
              </a:rPr>
              <a:t>The majority of people who die in fires </a:t>
            </a:r>
            <a:r>
              <a:rPr lang="en-gb" sz="1800" dirty="0">
                <a:solidFill>
                  <a:schemeClr val="dk1"/>
                </a:solidFill>
                <a:ea typeface="Helvetica Neue"/>
                <a:cs typeface="Helvetica Neue"/>
                <a:sym typeface="Helvetica Neue"/>
              </a:rPr>
              <a:t>were</a:t>
            </a:r>
            <a:r>
              <a:rPr lang="en-gb" sz="1800" b="1" dirty="0">
                <a:solidFill>
                  <a:schemeClr val="dk1"/>
                </a:solidFill>
                <a:ea typeface="Helvetica Neue"/>
                <a:cs typeface="Helvetica Neue"/>
                <a:sym typeface="Helvetica Neue"/>
              </a:rPr>
              <a:t> under the influence of</a:t>
            </a:r>
            <a:r>
              <a:rPr lang="en-gb" sz="1800" dirty="0">
                <a:solidFill>
                  <a:schemeClr val="dk1"/>
                </a:solidFill>
                <a:ea typeface="Helvetica Neue"/>
                <a:cs typeface="Helvetica Neue"/>
                <a:sym typeface="Helvetica Neue"/>
              </a:rPr>
              <a:t> alcohol or other intoxicants when the accident occurred.</a:t>
            </a:r>
            <a:endParaRPr lang="fi-FI" sz="1800" dirty="0">
              <a:solidFill>
                <a:schemeClr val="dk1"/>
              </a:solidFill>
              <a:ea typeface="Helvetica Neue"/>
              <a:cs typeface="Helvetica Neue"/>
              <a:sym typeface="Helvetica Neue"/>
            </a:endParaRPr>
          </a:p>
          <a:p>
            <a:pPr marL="0" indent="0" rtl="0">
              <a:buNone/>
            </a:pPr>
            <a:endParaRPr lang="fi-FI" sz="1800" dirty="0">
              <a:solidFill>
                <a:schemeClr val="dk1"/>
              </a:solidFill>
              <a:ea typeface="Helvetica Neue"/>
              <a:cs typeface="Helvetica Neue"/>
              <a:sym typeface="Helvetica Neue"/>
            </a:endParaRPr>
          </a:p>
          <a:p>
            <a:pPr marL="0" indent="0" rtl="0">
              <a:buNone/>
            </a:pPr>
            <a:r>
              <a:rPr lang="en-gb" sz="1800" dirty="0">
                <a:solidFill>
                  <a:schemeClr val="dk1"/>
                </a:solidFill>
                <a:ea typeface="Helvetica Neue"/>
                <a:cs typeface="Helvetica Neue"/>
                <a:sym typeface="Helvetica Neue"/>
              </a:rPr>
              <a:t>A person under the influence of alcohol or intoxicants, and </a:t>
            </a:r>
            <a:r>
              <a:rPr lang="en-gb" sz="1800" b="1" dirty="0">
                <a:solidFill>
                  <a:schemeClr val="dk1"/>
                </a:solidFill>
                <a:ea typeface="Helvetica Neue"/>
                <a:cs typeface="Helvetica Neue"/>
                <a:sym typeface="Helvetica Neue"/>
              </a:rPr>
              <a:t>smoking</a:t>
            </a:r>
            <a:r>
              <a:rPr lang="en-gb" sz="1800" dirty="0">
                <a:solidFill>
                  <a:schemeClr val="dk1"/>
                </a:solidFill>
                <a:ea typeface="Helvetica Neue"/>
                <a:cs typeface="Helvetica Neue"/>
                <a:sym typeface="Helvetica Neue"/>
              </a:rPr>
              <a:t>, may easily fall asleep whereby a cigarette falling from the hand easily ignites home textiles. </a:t>
            </a:r>
            <a:br>
              <a:rPr lang="fi-FI" sz="1800" dirty="0">
                <a:solidFill>
                  <a:schemeClr val="dk1"/>
                </a:solidFill>
                <a:ea typeface="Helvetica Neue"/>
                <a:cs typeface="Helvetica Neue"/>
                <a:sym typeface="Helvetica Neue"/>
              </a:rPr>
            </a:br>
            <a:endParaRPr lang="fi-FI" sz="1800" dirty="0">
              <a:solidFill>
                <a:schemeClr val="dk1"/>
              </a:solidFill>
              <a:ea typeface="Helvetica Neue"/>
              <a:cs typeface="Helvetica Neue"/>
              <a:sym typeface="Helvetica Neue"/>
            </a:endParaRPr>
          </a:p>
          <a:p>
            <a:pPr marL="0" indent="0" rtl="0">
              <a:buNone/>
            </a:pPr>
            <a:r>
              <a:rPr lang="en-gb" sz="1800" b="1" dirty="0">
                <a:solidFill>
                  <a:schemeClr val="dk1"/>
                </a:solidFill>
                <a:ea typeface="Helvetica Neue"/>
                <a:cs typeface="Helvetica Neue"/>
                <a:sym typeface="Helvetica Neue"/>
              </a:rPr>
              <a:t>This represents the most common cause of death in fires.</a:t>
            </a:r>
          </a:p>
        </p:txBody>
      </p:sp>
      <p:sp>
        <p:nvSpPr>
          <p:cNvPr id="15" name="Vapaamuotoinen: Muoto 14">
            <a:extLst>
              <a:ext uri="{FF2B5EF4-FFF2-40B4-BE49-F238E27FC236}">
                <a16:creationId xmlns:a16="http://schemas.microsoft.com/office/drawing/2014/main" id="{C37FAEA8-B034-47E9-8DD5-9569C612D7F1}"/>
              </a:ext>
            </a:extLst>
          </p:cNvPr>
          <p:cNvSpPr/>
          <p:nvPr/>
        </p:nvSpPr>
        <p:spPr>
          <a:xfrm>
            <a:off x="476091" y="1347889"/>
            <a:ext cx="1476000" cy="122386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179"/>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7" name="Vapaamuotoinen: Muoto 16">
            <a:extLst>
              <a:ext uri="{FF2B5EF4-FFF2-40B4-BE49-F238E27FC236}">
                <a16:creationId xmlns:a16="http://schemas.microsoft.com/office/drawing/2014/main" id="{E8BC9E39-1CFD-4C07-A4AA-00E1EEF816B7}"/>
              </a:ext>
            </a:extLst>
          </p:cNvPr>
          <p:cNvSpPr/>
          <p:nvPr/>
        </p:nvSpPr>
        <p:spPr>
          <a:xfrm>
            <a:off x="388712" y="2731300"/>
            <a:ext cx="1656000" cy="146072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cstate="print">
              <a:extLst>
                <a:ext uri="{28A0092B-C50C-407E-A947-70E740481C1C}">
                  <a14:useLocalDpi xmlns:a14="http://schemas.microsoft.com/office/drawing/2010/main"/>
                </a:ext>
              </a:extLst>
            </a:blip>
            <a:srcRect/>
            <a:stretch>
              <a:fillRect l="8"/>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336470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xEl>
                                              <p:pRg st="2" end="2"/>
                                            </p:txEl>
                                          </p:spTgt>
                                        </p:tgtEl>
                                        <p:attrNameLst>
                                          <p:attrName>style.visibility</p:attrName>
                                        </p:attrNameLst>
                                      </p:cBhvr>
                                      <p:to>
                                        <p:strVal val="visible"/>
                                      </p:to>
                                    </p:set>
                                    <p:animEffect transition="in" filter="fade">
                                      <p:cBhvr>
                                        <p:cTn id="16" dur="500"/>
                                        <p:tgtEl>
                                          <p:spTgt spid="24">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3" end="3"/>
                                            </p:txEl>
                                          </p:spTgt>
                                        </p:tgtEl>
                                        <p:attrNameLst>
                                          <p:attrName>style.visibility</p:attrName>
                                        </p:attrNameLst>
                                      </p:cBhvr>
                                      <p:to>
                                        <p:strVal val="visible"/>
                                      </p:to>
                                    </p:set>
                                    <p:animEffect transition="in" filter="fade">
                                      <p:cBhvr>
                                        <p:cTn id="25"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C89AC1A-79CA-FE49-CBEA-9028D1E0BBAC}"/>
              </a:ext>
            </a:extLst>
          </p:cNvPr>
          <p:cNvPicPr>
            <a:picLocks noChangeAspect="1"/>
          </p:cNvPicPr>
          <p:nvPr/>
        </p:nvPicPr>
        <p:blipFill>
          <a:blip r:embed="rId3"/>
          <a:srcRect/>
          <a:stretch/>
        </p:blipFill>
        <p:spPr>
          <a:xfrm>
            <a:off x="1" y="23794"/>
            <a:ext cx="9144000" cy="5110950"/>
          </a:xfrm>
          <a:prstGeom prst="rect">
            <a:avLst/>
          </a:prstGeom>
        </p:spPr>
      </p:pic>
      <p:grpSp>
        <p:nvGrpSpPr>
          <p:cNvPr id="3" name="Ryhmä 2">
            <a:extLst>
              <a:ext uri="{FF2B5EF4-FFF2-40B4-BE49-F238E27FC236}">
                <a16:creationId xmlns:a16="http://schemas.microsoft.com/office/drawing/2014/main" id="{5D99F839-86F7-BC1C-3BB6-E84008089401}"/>
              </a:ext>
            </a:extLst>
          </p:cNvPr>
          <p:cNvGrpSpPr/>
          <p:nvPr/>
        </p:nvGrpSpPr>
        <p:grpSpPr>
          <a:xfrm>
            <a:off x="6486935" y="2927732"/>
            <a:ext cx="2608449" cy="2115295"/>
            <a:chOff x="3766520" y="2184515"/>
            <a:chExt cx="3236408" cy="2685141"/>
          </a:xfrm>
        </p:grpSpPr>
        <p:pic>
          <p:nvPicPr>
            <p:cNvPr id="13" name="Kuva 12">
              <a:extLst>
                <a:ext uri="{FF2B5EF4-FFF2-40B4-BE49-F238E27FC236}">
                  <a16:creationId xmlns:a16="http://schemas.microsoft.com/office/drawing/2014/main" id="{22F2D2F9-70F0-4D42-AE3E-70ECCFA0E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6520" y="2265057"/>
              <a:ext cx="3236408" cy="2604599"/>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AEEEEB9F-CC7F-4413-9C98-B1857CE3965B}"/>
                </a:ext>
              </a:extLst>
            </p:cNvPr>
            <p:cNvSpPr txBox="1"/>
            <p:nvPr/>
          </p:nvSpPr>
          <p:spPr>
            <a:xfrm>
              <a:off x="4126279" y="2184515"/>
              <a:ext cx="2614710" cy="1877437"/>
            </a:xfrm>
            <a:prstGeom prst="rect">
              <a:avLst/>
            </a:prstGeom>
            <a:noFill/>
          </p:spPr>
          <p:txBody>
            <a:bodyPr wrap="square" rtlCol="0">
              <a:spAutoFit/>
            </a:bodyPr>
            <a:lstStyle/>
            <a:p>
              <a:pPr algn="ctr" rtl="0"/>
              <a:r>
                <a:rPr lang="en-gb" sz="3600" dirty="0">
                  <a:latin typeface="Oswald" panose="00000500000000000000" pitchFamily="2" charset="0"/>
                </a:rPr>
                <a:t> </a:t>
              </a:r>
              <a:r>
                <a:rPr lang="en-gb" sz="2000" dirty="0">
                  <a:latin typeface="Oswald" panose="00000500000000000000" pitchFamily="2" charset="0"/>
                </a:rPr>
                <a:t>3. </a:t>
              </a:r>
            </a:p>
            <a:p>
              <a:pPr algn="ctr" rtl="0"/>
              <a:r>
                <a:rPr lang="en-gb" sz="2000" dirty="0">
                  <a:latin typeface="Oswald" panose="00000500000000000000" pitchFamily="2" charset="0"/>
                </a:rPr>
                <a:t> You know  </a:t>
              </a:r>
              <a:br>
                <a:rPr lang="fi-FI" sz="2000" dirty="0">
                  <a:latin typeface="Oswald" panose="00000500000000000000" pitchFamily="2" charset="0"/>
                </a:rPr>
              </a:br>
              <a:r>
                <a:rPr lang="en-gb" sz="2000" dirty="0">
                  <a:latin typeface="Oswald" panose="00000500000000000000" pitchFamily="2" charset="0"/>
                </a:rPr>
                <a:t>what measures to take to improve the fire safety of your home.</a:t>
              </a:r>
            </a:p>
          </p:txBody>
        </p:sp>
      </p:grpSp>
      <p:sp>
        <p:nvSpPr>
          <p:cNvPr id="2" name="Suorakulmio 1">
            <a:extLst>
              <a:ext uri="{FF2B5EF4-FFF2-40B4-BE49-F238E27FC236}">
                <a16:creationId xmlns:a16="http://schemas.microsoft.com/office/drawing/2014/main" id="{004971C1-8B84-B70A-1DC0-D9D3B530345D}"/>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 name="Tekstiruutu 4">
            <a:extLst>
              <a:ext uri="{FF2B5EF4-FFF2-40B4-BE49-F238E27FC236}">
                <a16:creationId xmlns:a16="http://schemas.microsoft.com/office/drawing/2014/main" id="{2F6A15BE-3E72-9420-D757-98FB151D1645}"/>
              </a:ext>
            </a:extLst>
          </p:cNvPr>
          <p:cNvSpPr txBox="1"/>
          <p:nvPr/>
        </p:nvSpPr>
        <p:spPr>
          <a:xfrm>
            <a:off x="135941" y="4509354"/>
            <a:ext cx="3632674" cy="400110"/>
          </a:xfrm>
          <a:prstGeom prst="rect">
            <a:avLst/>
          </a:prstGeom>
          <a:noFill/>
        </p:spPr>
        <p:txBody>
          <a:bodyPr wrap="square" rtlCol="0">
            <a:spAutoFit/>
          </a:bodyPr>
          <a:lstStyle/>
          <a:p>
            <a:pPr algn="ctr" rtl="0"/>
            <a:r>
              <a:rPr lang="en-gb" sz="2000">
                <a:solidFill>
                  <a:schemeClr val="bg1"/>
                </a:solidFill>
                <a:effectLst>
                  <a:outerShdw blurRad="38100" dist="38100" dir="2700000" algn="tl">
                    <a:srgbClr val="000000">
                      <a:alpha val="43137"/>
                    </a:srgbClr>
                  </a:outerShdw>
                </a:effectLst>
                <a:latin typeface="Oswald" panose="00000500000000000000" pitchFamily="2" charset="0"/>
              </a:rPr>
              <a:t>PREVENTING FIRES</a:t>
            </a:r>
          </a:p>
        </p:txBody>
      </p:sp>
      <p:sp>
        <p:nvSpPr>
          <p:cNvPr id="8" name="Suorakulmio 7">
            <a:extLst>
              <a:ext uri="{FF2B5EF4-FFF2-40B4-BE49-F238E27FC236}">
                <a16:creationId xmlns:a16="http://schemas.microsoft.com/office/drawing/2014/main" id="{5B75DDB3-434B-00E8-72F1-747EE0116D5A}"/>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2000" b="1">
                <a:solidFill>
                  <a:schemeClr val="bg1"/>
                </a:solidFill>
                <a:latin typeface="Oswald" panose="00000500000000000000" pitchFamily="2" charset="0"/>
              </a:rPr>
              <a:t>LESSON 1:</a:t>
            </a:r>
          </a:p>
        </p:txBody>
      </p:sp>
      <p:grpSp>
        <p:nvGrpSpPr>
          <p:cNvPr id="15" name="Ryhmä 14">
            <a:extLst>
              <a:ext uri="{FF2B5EF4-FFF2-40B4-BE49-F238E27FC236}">
                <a16:creationId xmlns:a16="http://schemas.microsoft.com/office/drawing/2014/main" id="{51557CBE-92E8-42BF-8706-56A7874951EB}"/>
              </a:ext>
            </a:extLst>
          </p:cNvPr>
          <p:cNvGrpSpPr/>
          <p:nvPr/>
        </p:nvGrpSpPr>
        <p:grpSpPr>
          <a:xfrm>
            <a:off x="3607738" y="3212181"/>
            <a:ext cx="2901145" cy="1869514"/>
            <a:chOff x="2096626" y="2294273"/>
            <a:chExt cx="2901145" cy="1869514"/>
          </a:xfrm>
        </p:grpSpPr>
        <p:pic>
          <p:nvPicPr>
            <p:cNvPr id="9" name="Kuva 8">
              <a:extLst>
                <a:ext uri="{FF2B5EF4-FFF2-40B4-BE49-F238E27FC236}">
                  <a16:creationId xmlns:a16="http://schemas.microsoft.com/office/drawing/2014/main" id="{A20ABD5F-83EF-4208-9307-E1C705B9D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71134" y="2294273"/>
              <a:ext cx="2190541" cy="1869514"/>
            </a:xfrm>
            <a:prstGeom prst="rect">
              <a:avLst/>
            </a:prstGeom>
            <a:effectLst>
              <a:innerShdw blurRad="63500" dist="50800" dir="13500000">
                <a:prstClr val="black">
                  <a:alpha val="50000"/>
                </a:prstClr>
              </a:innerShdw>
            </a:effectLst>
          </p:spPr>
        </p:pic>
        <p:sp>
          <p:nvSpPr>
            <p:cNvPr id="10" name="Tekstiruutu 9">
              <a:extLst>
                <a:ext uri="{FF2B5EF4-FFF2-40B4-BE49-F238E27FC236}">
                  <a16:creationId xmlns:a16="http://schemas.microsoft.com/office/drawing/2014/main" id="{9B3076B4-D7F2-41D5-AA0A-5C626A6D59E4}"/>
                </a:ext>
              </a:extLst>
            </p:cNvPr>
            <p:cNvSpPr txBox="1"/>
            <p:nvPr/>
          </p:nvSpPr>
          <p:spPr>
            <a:xfrm>
              <a:off x="2096626" y="2802855"/>
              <a:ext cx="2901145" cy="1015663"/>
            </a:xfrm>
            <a:prstGeom prst="rect">
              <a:avLst/>
            </a:prstGeom>
            <a:noFill/>
          </p:spPr>
          <p:txBody>
            <a:bodyPr wrap="square" rtlCol="0">
              <a:spAutoFit/>
            </a:bodyPr>
            <a:lstStyle/>
            <a:p>
              <a:pPr algn="ctr" rtl="0"/>
              <a:r>
                <a:rPr lang="en-gb" sz="2000">
                  <a:latin typeface="Oswald" panose="00000500000000000000" pitchFamily="2" charset="0"/>
                </a:rPr>
                <a:t>2. </a:t>
              </a:r>
            </a:p>
            <a:p>
              <a:pPr algn="ctr" rtl="0"/>
              <a:r>
                <a:rPr lang="en-gb" sz="2000">
                  <a:latin typeface="Oswald" panose="00000500000000000000" pitchFamily="2" charset="0"/>
                </a:rPr>
                <a:t>You can identify </a:t>
              </a:r>
              <a:br>
                <a:rPr lang="fi-FI" sz="2000" dirty="0">
                  <a:latin typeface="Oswald" panose="00000500000000000000" pitchFamily="2" charset="0"/>
                </a:rPr>
              </a:br>
              <a:r>
                <a:rPr lang="en-gb" sz="2000">
                  <a:latin typeface="Oswald" panose="00000500000000000000" pitchFamily="2" charset="0"/>
                </a:rPr>
                <a:t> fire hazards.</a:t>
              </a:r>
            </a:p>
          </p:txBody>
        </p:sp>
      </p:grpSp>
      <p:grpSp>
        <p:nvGrpSpPr>
          <p:cNvPr id="14" name="Ryhmä 13">
            <a:extLst>
              <a:ext uri="{FF2B5EF4-FFF2-40B4-BE49-F238E27FC236}">
                <a16:creationId xmlns:a16="http://schemas.microsoft.com/office/drawing/2014/main" id="{AFFEDE55-BE7F-4A94-A626-3BD0BE3AFFC3}"/>
              </a:ext>
            </a:extLst>
          </p:cNvPr>
          <p:cNvGrpSpPr/>
          <p:nvPr/>
        </p:nvGrpSpPr>
        <p:grpSpPr>
          <a:xfrm>
            <a:off x="2268499" y="234036"/>
            <a:ext cx="3762232" cy="3695401"/>
            <a:chOff x="-20336" y="2979209"/>
            <a:chExt cx="2616705" cy="2382104"/>
          </a:xfrm>
        </p:grpSpPr>
        <p:pic>
          <p:nvPicPr>
            <p:cNvPr id="6" name="Kuva 5">
              <a:extLst>
                <a:ext uri="{FF2B5EF4-FFF2-40B4-BE49-F238E27FC236}">
                  <a16:creationId xmlns:a16="http://schemas.microsoft.com/office/drawing/2014/main" id="{1CF4C01E-9A65-49E0-8EB8-A2B75C1708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501670">
              <a:off x="96965" y="2861908"/>
              <a:ext cx="2382104" cy="2616705"/>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4D19F00E-2F6B-45E4-A68D-34F0C057330D}"/>
                </a:ext>
              </a:extLst>
            </p:cNvPr>
            <p:cNvSpPr txBox="1"/>
            <p:nvPr/>
          </p:nvSpPr>
          <p:spPr>
            <a:xfrm>
              <a:off x="86873" y="3582909"/>
              <a:ext cx="2109064" cy="1368938"/>
            </a:xfrm>
            <a:prstGeom prst="rect">
              <a:avLst/>
            </a:prstGeom>
            <a:noFill/>
          </p:spPr>
          <p:txBody>
            <a:bodyPr wrap="square" rtlCol="0">
              <a:spAutoFit/>
            </a:bodyPr>
            <a:lstStyle/>
            <a:p>
              <a:pPr algn="ctr" rtl="0"/>
              <a:r>
                <a:rPr lang="en-gb" sz="3300" dirty="0">
                  <a:solidFill>
                    <a:schemeClr val="bg1"/>
                  </a:solidFill>
                  <a:effectLst>
                    <a:outerShdw blurRad="38100" dist="38100" dir="2700000" algn="tl">
                      <a:srgbClr val="000000">
                        <a:alpha val="43137"/>
                      </a:srgbClr>
                    </a:outerShdw>
                  </a:effectLst>
                  <a:latin typeface="Oswald" panose="00000500000000000000" pitchFamily="2" charset="0"/>
                </a:rPr>
                <a:t>1. </a:t>
              </a:r>
            </a:p>
            <a:p>
              <a:pPr algn="ctr" rtl="0"/>
              <a:r>
                <a:rPr lang="en-gb" sz="3300" dirty="0">
                  <a:solidFill>
                    <a:schemeClr val="bg1"/>
                  </a:solidFill>
                  <a:effectLst>
                    <a:outerShdw blurRad="38100" dist="38100" dir="2700000" algn="tl">
                      <a:srgbClr val="000000">
                        <a:alpha val="43137"/>
                      </a:srgbClr>
                    </a:outerShdw>
                  </a:effectLst>
                  <a:latin typeface="Oswald" panose="00000500000000000000" pitchFamily="2" charset="0"/>
                </a:rPr>
                <a:t>You can name the most common causes of fires.</a:t>
              </a:r>
            </a:p>
          </p:txBody>
        </p:sp>
      </p:grpSp>
    </p:spTree>
    <p:extLst>
      <p:ext uri="{BB962C8B-B14F-4D97-AF65-F5344CB8AC3E}">
        <p14:creationId xmlns:p14="http://schemas.microsoft.com/office/powerpoint/2010/main" val="1676462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7037E-7 L -0.31719 -0.09444 " pathEditMode="relative" rAng="0" ptsTypes="AA">
                                      <p:cBhvr>
                                        <p:cTn id="6" dur="2000" fill="hold"/>
                                        <p:tgtEl>
                                          <p:spTgt spid="14"/>
                                        </p:tgtEl>
                                        <p:attrNameLst>
                                          <p:attrName>ppt_x</p:attrName>
                                          <p:attrName>ppt_y</p:attrName>
                                        </p:attrNameLst>
                                      </p:cBhvr>
                                      <p:rCtr x="-15868" y="-4722"/>
                                    </p:animMotion>
                                  </p:childTnLst>
                                </p:cTn>
                              </p:par>
                              <p:par>
                                <p:cTn id="7" presetID="6" presetClass="emph" presetSubtype="0" fill="hold" nodeType="withEffect">
                                  <p:stCondLst>
                                    <p:cond delay="0"/>
                                  </p:stCondLst>
                                  <p:childTnLst>
                                    <p:animScale>
                                      <p:cBhvr>
                                        <p:cTn id="8" dur="2000" fill="hold"/>
                                        <p:tgtEl>
                                          <p:spTgt spid="14"/>
                                        </p:tgtEl>
                                      </p:cBhvr>
                                      <p:by x="50000" y="50000"/>
                                    </p:animScale>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5E-6 -2.83951E-6 L 0.0915 -0.40463 " pathEditMode="relative" rAng="0" ptsTypes="AA">
                                      <p:cBhvr>
                                        <p:cTn id="11" dur="2000" fill="hold"/>
                                        <p:tgtEl>
                                          <p:spTgt spid="15"/>
                                        </p:tgtEl>
                                        <p:attrNameLst>
                                          <p:attrName>ppt_x</p:attrName>
                                          <p:attrName>ppt_y</p:attrName>
                                        </p:attrNameLst>
                                      </p:cBhvr>
                                      <p:rCtr x="4566" y="-20247"/>
                                    </p:animMotion>
                                  </p:childTnLst>
                                </p:cTn>
                              </p:par>
                              <p:par>
                                <p:cTn id="12" presetID="6" presetClass="emph" presetSubtype="0" fill="hold" nodeType="withEffect">
                                  <p:stCondLst>
                                    <p:cond delay="0"/>
                                  </p:stCondLst>
                                  <p:childTnLst>
                                    <p:animScale>
                                      <p:cBhvr>
                                        <p:cTn id="13"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05994950-2C13-4953-AEFA-929563603710}"/>
              </a:ext>
            </a:extLst>
          </p:cNvPr>
          <p:cNvGrpSpPr/>
          <p:nvPr/>
        </p:nvGrpSpPr>
        <p:grpSpPr>
          <a:xfrm>
            <a:off x="2454491" y="957283"/>
            <a:ext cx="4266930" cy="3228933"/>
            <a:chOff x="5413345" y="2101765"/>
            <a:chExt cx="2691047" cy="2219295"/>
          </a:xfrm>
        </p:grpSpPr>
        <p:pic>
          <p:nvPicPr>
            <p:cNvPr id="11" name="Kuva 10">
              <a:extLst>
                <a:ext uri="{FF2B5EF4-FFF2-40B4-BE49-F238E27FC236}">
                  <a16:creationId xmlns:a16="http://schemas.microsoft.com/office/drawing/2014/main" id="{0E9DFDD3-FE76-4C90-B48D-6ACC28161D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73591">
              <a:off x="5504006" y="2101765"/>
              <a:ext cx="2600386" cy="2219295"/>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79DA7F86-6A3E-4525-A536-81E6C47446A9}"/>
                </a:ext>
              </a:extLst>
            </p:cNvPr>
            <p:cNvSpPr txBox="1"/>
            <p:nvPr/>
          </p:nvSpPr>
          <p:spPr>
            <a:xfrm>
              <a:off x="5413345" y="2608525"/>
              <a:ext cx="2670921" cy="1205775"/>
            </a:xfrm>
            <a:prstGeom prst="rect">
              <a:avLst/>
            </a:prstGeom>
            <a:noFill/>
          </p:spPr>
          <p:txBody>
            <a:bodyPr wrap="square" rtlCol="0">
              <a:spAutoFit/>
            </a:bodyPr>
            <a:lstStyle/>
            <a:p>
              <a:pPr algn="ctr" rtl="0"/>
              <a:r>
                <a:rPr lang="en-gb" sz="3600">
                  <a:solidFill>
                    <a:schemeClr val="tx1"/>
                  </a:solidFill>
                  <a:latin typeface="Oswald" panose="00000500000000000000" pitchFamily="2" charset="0"/>
                  <a:ea typeface="Roboto" panose="02000000000000000000" pitchFamily="2" charset="0"/>
                </a:rPr>
                <a:t>Can you identify</a:t>
              </a:r>
            </a:p>
            <a:p>
              <a:pPr algn="ctr" rtl="0"/>
              <a:r>
                <a:rPr lang="en-gb" sz="3600">
                  <a:solidFill>
                    <a:schemeClr val="tx1"/>
                  </a:solidFill>
                  <a:latin typeface="Oswald" panose="00000500000000000000" pitchFamily="2" charset="0"/>
                  <a:ea typeface="Roboto" panose="02000000000000000000" pitchFamily="2" charset="0"/>
                </a:rPr>
                <a:t>the fire hazard </a:t>
              </a:r>
            </a:p>
            <a:p>
              <a:pPr algn="ctr" rtl="0"/>
              <a:r>
                <a:rPr lang="en-gb" sz="3600">
                  <a:solidFill>
                    <a:schemeClr val="tx1"/>
                  </a:solidFill>
                  <a:latin typeface="Oswald" panose="00000500000000000000" pitchFamily="2" charset="0"/>
                  <a:ea typeface="Roboto" panose="02000000000000000000" pitchFamily="2" charset="0"/>
                </a:rPr>
                <a:t>in the image?</a:t>
              </a:r>
            </a:p>
          </p:txBody>
        </p:sp>
      </p:grpSp>
    </p:spTree>
    <p:extLst>
      <p:ext uri="{BB962C8B-B14F-4D97-AF65-F5344CB8AC3E}">
        <p14:creationId xmlns:p14="http://schemas.microsoft.com/office/powerpoint/2010/main" val="3162592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FB36379E-672F-48E3-9DEA-D247FDDF1E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98860" y="570806"/>
            <a:ext cx="6481341" cy="3197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6070067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FB36379E-672F-48E3-9DEA-D247FDDF1EEA}"/>
              </a:ext>
            </a:extLst>
          </p:cNvPr>
          <p:cNvPicPr>
            <a:picLocks noChangeAspect="1"/>
          </p:cNvPicPr>
          <p:nvPr/>
        </p:nvPicPr>
        <p:blipFill rotWithShape="1">
          <a:blip r:embed="rId3"/>
          <a:srcRect t="35351" r="19123" b="10512"/>
          <a:stretch/>
        </p:blipFill>
        <p:spPr>
          <a:xfrm>
            <a:off x="1258177" y="963169"/>
            <a:ext cx="6481341" cy="289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1268555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15" ma:contentTypeDescription="Luo uusi asiakirja." ma:contentTypeScope="" ma:versionID="30c4563708dab899f452e04fef0ca400">
  <xsd:schema xmlns:xsd="http://www.w3.org/2001/XMLSchema" xmlns:xs="http://www.w3.org/2001/XMLSchema" xmlns:p="http://schemas.microsoft.com/office/2006/metadata/properties" xmlns:ns2="37c8d060-f1fb-4b5f-bb32-0f7334dc2af7" xmlns:ns3="51ecb420-3140-473a-a51f-97995dba6ba1" targetNamespace="http://schemas.microsoft.com/office/2006/metadata/properties" ma:root="true" ma:fieldsID="9859539b5f8a52bb40743d47b1eae3f1" ns2:_="" ns3:_="">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1ecb420-3140-473a-a51f-97995dba6ba1" xsi:nil="true"/>
    <lcf76f155ced4ddcb4097134ff3c332f xmlns="37c8d060-f1fb-4b5f-bb32-0f7334dc2a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86CD17-FBA1-4711-B62D-6D08CF26C5BD}">
  <ds:schemaRefs>
    <ds:schemaRef ds:uri="http://schemas.microsoft.com/sharepoint/v3/contenttype/forms"/>
  </ds:schemaRefs>
</ds:datastoreItem>
</file>

<file path=customXml/itemProps2.xml><?xml version="1.0" encoding="utf-8"?>
<ds:datastoreItem xmlns:ds="http://schemas.openxmlformats.org/officeDocument/2006/customXml" ds:itemID="{CCBF925F-B537-4979-9973-4DA356E4A9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BB5DC1-BB2B-4771-9FCF-8B8A04231041}">
  <ds:schemaRefs>
    <ds:schemaRef ds:uri="http://schemas.microsoft.com/office/2006/documentManagement/types"/>
    <ds:schemaRef ds:uri="http://purl.org/dc/terms/"/>
    <ds:schemaRef ds:uri="http://purl.org/dc/dcmitype/"/>
    <ds:schemaRef ds:uri="51ecb420-3140-473a-a51f-97995dba6ba1"/>
    <ds:schemaRef ds:uri="http://www.w3.org/XML/1998/namespace"/>
    <ds:schemaRef ds:uri="http://schemas.microsoft.com/office/infopath/2007/PartnerControls"/>
    <ds:schemaRef ds:uri="http://purl.org/dc/elements/1.1/"/>
    <ds:schemaRef ds:uri="http://schemas.openxmlformats.org/package/2006/metadata/core-properties"/>
    <ds:schemaRef ds:uri="37c8d060-f1fb-4b5f-bb32-0f7334dc2af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235</TotalTime>
  <Words>2924</Words>
  <Application>Microsoft Office PowerPoint</Application>
  <PresentationFormat>Näytössä katseltava esitys (16:9)</PresentationFormat>
  <Paragraphs>278</Paragraphs>
  <Slides>27</Slides>
  <Notes>25</Notes>
  <HiddenSlides>0</HiddenSlides>
  <MMClips>2</MMClips>
  <ScaleCrop>false</ScaleCrop>
  <HeadingPairs>
    <vt:vector size="6" baseType="variant">
      <vt:variant>
        <vt:lpstr>Käytetyt fontit</vt:lpstr>
      </vt:variant>
      <vt:variant>
        <vt:i4>7</vt:i4>
      </vt:variant>
      <vt:variant>
        <vt:lpstr>Teema</vt:lpstr>
      </vt:variant>
      <vt:variant>
        <vt:i4>3</vt:i4>
      </vt:variant>
      <vt:variant>
        <vt:lpstr>Dian otsikot</vt:lpstr>
      </vt:variant>
      <vt:variant>
        <vt:i4>27</vt:i4>
      </vt:variant>
    </vt:vector>
  </HeadingPairs>
  <TitlesOfParts>
    <vt:vector size="37" baseType="lpstr">
      <vt:lpstr>Calibri</vt:lpstr>
      <vt:lpstr>Calibri Light</vt:lpstr>
      <vt:lpstr>Open Sans</vt:lpstr>
      <vt:lpstr>Tenorite</vt:lpstr>
      <vt:lpstr>Roboto</vt:lpstr>
      <vt:lpstr>Oswald</vt:lpstr>
      <vt:lpstr>Arial</vt:lpstr>
      <vt:lpstr>Office Theme</vt:lpstr>
      <vt:lpstr>1_Mukautettu suunnittelumalli</vt:lpstr>
      <vt:lpstr>Mukautettu suunnittelumalli</vt:lpstr>
      <vt:lpstr>PowerPoint-esitys</vt:lpstr>
      <vt:lpstr>PowerPoint-esitys</vt:lpstr>
      <vt:lpstr>Each year, almost 12 000 fires break out in Finland.</vt:lpstr>
      <vt:lpstr>Most common causes of fires</vt:lpstr>
      <vt:lpstr>Intoxicants and smoking are a dangerous combination</vt:lpstr>
      <vt:lpstr>PowerPoint-esitys</vt:lpstr>
      <vt:lpstr>PowerPoint-esitys</vt:lpstr>
      <vt:lpstr>PowerPoint-esitys</vt:lpstr>
      <vt:lpstr>PowerPoint-esitys</vt:lpstr>
      <vt:lpstr>PowerPoint-esitys</vt:lpstr>
      <vt:lpstr>PowerPoint-esitys</vt:lpstr>
      <vt:lpstr>PowerPoint-esitys</vt:lpstr>
      <vt:lpstr>What is required by law?</vt:lpstr>
      <vt:lpstr>PowerPoint-esitys</vt:lpstr>
      <vt:lpstr>Your smoke alarm must be functional</vt:lpstr>
      <vt:lpstr>PowerPoint-esitys</vt:lpstr>
      <vt:lpstr>There must be enough smoke alarms</vt:lpstr>
      <vt:lpstr>PowerPoint-esitys</vt:lpstr>
      <vt:lpstr>PowerPoint-esitys</vt:lpstr>
      <vt:lpstr>Devices should not be charged unattended</vt:lpstr>
      <vt:lpstr>How do you safely charge batteries?</vt:lpstr>
      <vt:lpstr>PowerPoint-esitys</vt:lpstr>
      <vt:lpstr>PowerPoint-esitys</vt:lpstr>
      <vt:lpstr>PowerPoint-esitys</vt:lpstr>
      <vt:lpstr>PowerPoint-esitys</vt:lpstr>
      <vt:lpstr>Self assessment</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class='Internal'</cp:keywords>
  <cp:lastModifiedBy>Elias Kivelä</cp:lastModifiedBy>
  <cp:revision>40</cp:revision>
  <dcterms:created xsi:type="dcterms:W3CDTF">2019-08-20T05:50:29Z</dcterms:created>
  <dcterms:modified xsi:type="dcterms:W3CDTF">2022-12-14T12:26:56Z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