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72" r:id="rId5"/>
    <p:sldMasterId id="2147483660" r:id="rId6"/>
  </p:sldMasterIdLst>
  <p:notesMasterIdLst>
    <p:notesMasterId r:id="rId34"/>
  </p:notesMasterIdLst>
  <p:sldIdLst>
    <p:sldId id="372" r:id="rId7"/>
    <p:sldId id="374" r:id="rId8"/>
    <p:sldId id="281" r:id="rId9"/>
    <p:sldId id="342" r:id="rId10"/>
    <p:sldId id="375" r:id="rId11"/>
    <p:sldId id="437" r:id="rId12"/>
    <p:sldId id="376" r:id="rId13"/>
    <p:sldId id="377" r:id="rId14"/>
    <p:sldId id="379" r:id="rId15"/>
    <p:sldId id="380" r:id="rId16"/>
    <p:sldId id="381" r:id="rId17"/>
    <p:sldId id="382" r:id="rId18"/>
    <p:sldId id="383" r:id="rId19"/>
    <p:sldId id="438" r:id="rId20"/>
    <p:sldId id="385" r:id="rId21"/>
    <p:sldId id="333" r:id="rId22"/>
    <p:sldId id="386" r:id="rId23"/>
    <p:sldId id="387" r:id="rId24"/>
    <p:sldId id="388" r:id="rId25"/>
    <p:sldId id="389" r:id="rId26"/>
    <p:sldId id="390" r:id="rId27"/>
    <p:sldId id="435" r:id="rId28"/>
    <p:sldId id="431" r:id="rId29"/>
    <p:sldId id="432" r:id="rId30"/>
    <p:sldId id="433" r:id="rId31"/>
    <p:sldId id="436" r:id="rId32"/>
    <p:sldId id="327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Oswald" panose="00000500000000000000" pitchFamily="50" charset="0"/>
      <p:regular r:id="rId45"/>
      <p:bold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Tenorite" panose="000005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Aluksi" id="{3E21DE7F-5D8E-42E6-B9B6-24AE686FDB31}">
          <p14:sldIdLst>
            <p14:sldId id="372"/>
          </p14:sldIdLst>
        </p14:section>
        <p14:section name="1. Yleisimmät tulipalojen syttymissyyt" id="{5160BC3A-678E-4425-A1E8-8A2ED919245F}">
          <p14:sldIdLst>
            <p14:sldId id="374"/>
            <p14:sldId id="281"/>
            <p14:sldId id="342"/>
            <p14:sldId id="375"/>
          </p14:sldIdLst>
        </p14:section>
        <p14:section name="2. Palovaarojen tunnistaminen" id="{FB2C3017-2F7D-48FD-AB2F-F43842F02DAC}">
          <p14:sldIdLst>
            <p14:sldId id="437"/>
            <p14:sldId id="376"/>
            <p14:sldId id="377"/>
            <p14:sldId id="379"/>
            <p14:sldId id="380"/>
            <p14:sldId id="381"/>
            <p14:sldId id="382"/>
            <p14:sldId id="383"/>
          </p14:sldIdLst>
        </p14:section>
        <p14:section name="3. Paloturvallisuutta parantavia toimia" id="{93B57F64-4904-4436-B770-81CD2C5411C6}">
          <p14:sldIdLst>
            <p14:sldId id="438"/>
            <p14:sldId id="385"/>
            <p14:sldId id="333"/>
            <p14:sldId id="386"/>
            <p14:sldId id="387"/>
            <p14:sldId id="388"/>
            <p14:sldId id="389"/>
            <p14:sldId id="390"/>
          </p14:sldIdLst>
        </p14:section>
        <p14:section name="Lopuksi" id="{F49D23C7-7E09-48AB-919D-03946342B80F}">
          <p14:sldIdLst>
            <p14:sldId id="435"/>
            <p14:sldId id="431"/>
            <p14:sldId id="432"/>
            <p14:sldId id="433"/>
            <p14:sldId id="436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05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5" roundtripDataSignature="AMtx7mjDYKcrXRFH4YuqEfDTNhW9yi5S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B297"/>
    <a:srgbClr val="DC2030"/>
    <a:srgbClr val="D92331"/>
    <a:srgbClr val="119447"/>
    <a:srgbClr val="D2000D"/>
    <a:srgbClr val="B6010A"/>
    <a:srgbClr val="B4000C"/>
    <a:srgbClr val="F03B36"/>
    <a:srgbClr val="50B849"/>
    <a:srgbClr val="FBA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9890BF-9ECA-4A67-B686-38D6C74D7C24}" v="21" dt="2022-11-18T08:56:49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86" autoAdjust="0"/>
  </p:normalViewPr>
  <p:slideViewPr>
    <p:cSldViewPr snapToGrid="0">
      <p:cViewPr varScale="1">
        <p:scale>
          <a:sx n="98" d="100"/>
          <a:sy n="98" d="100"/>
        </p:scale>
        <p:origin x="360" y="72"/>
      </p:cViewPr>
      <p:guideLst>
        <p:guide orient="horz" pos="1620"/>
        <p:guide pos="2880"/>
        <p:guide pos="305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5.fntdata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89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0" Type="http://schemas.microsoft.com/office/2016/11/relationships/changesInfo" Target="changesInfos/changesInfo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2.xml"/><Relationship Id="rId51" Type="http://schemas.openxmlformats.org/officeDocument/2006/relationships/font" Target="fonts/font17.fntdata"/><Relationship Id="rId85" Type="http://customschemas.google.com/relationships/presentationmetadata" Target="meta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4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anna Kuittinen" userId="a63d62df-fcfb-45c0-9f98-cbab8e1e414f" providerId="ADAL" clId="{719890BF-9ECA-4A67-B686-38D6C74D7C24}"/>
    <pc:docChg chg="undo custSel modSld">
      <pc:chgData name="Johanna Kuittinen" userId="a63d62df-fcfb-45c0-9f98-cbab8e1e414f" providerId="ADAL" clId="{719890BF-9ECA-4A67-B686-38D6C74D7C24}" dt="2022-11-18T08:56:49.015" v="71"/>
      <pc:docMkLst>
        <pc:docMk/>
      </pc:docMkLst>
      <pc:sldChg chg="modAnim">
        <pc:chgData name="Johanna Kuittinen" userId="a63d62df-fcfb-45c0-9f98-cbab8e1e414f" providerId="ADAL" clId="{719890BF-9ECA-4A67-B686-38D6C74D7C24}" dt="2022-11-18T08:50:18.266" v="4"/>
        <pc:sldMkLst>
          <pc:docMk/>
          <pc:sldMk cId="3982283320" sldId="388"/>
        </pc:sldMkLst>
      </pc:sldChg>
      <pc:sldChg chg="modSp mod">
        <pc:chgData name="Johanna Kuittinen" userId="a63d62df-fcfb-45c0-9f98-cbab8e1e414f" providerId="ADAL" clId="{719890BF-9ECA-4A67-B686-38D6C74D7C24}" dt="2022-11-18T08:51:22.921" v="9" actId="1076"/>
        <pc:sldMkLst>
          <pc:docMk/>
          <pc:sldMk cId="1175068576" sldId="390"/>
        </pc:sldMkLst>
        <pc:spChg chg="mod">
          <ac:chgData name="Johanna Kuittinen" userId="a63d62df-fcfb-45c0-9f98-cbab8e1e414f" providerId="ADAL" clId="{719890BF-9ECA-4A67-B686-38D6C74D7C24}" dt="2022-11-18T08:51:07.926" v="6" actId="1076"/>
          <ac:spMkLst>
            <pc:docMk/>
            <pc:sldMk cId="1175068576" sldId="390"/>
            <ac:spMk id="11" creationId="{AD411341-6F2E-03DB-E952-A0F27CD4AC81}"/>
          </ac:spMkLst>
        </pc:spChg>
        <pc:picChg chg="mod">
          <ac:chgData name="Johanna Kuittinen" userId="a63d62df-fcfb-45c0-9f98-cbab8e1e414f" providerId="ADAL" clId="{719890BF-9ECA-4A67-B686-38D6C74D7C24}" dt="2022-11-18T08:51:22.921" v="9" actId="1076"/>
          <ac:picMkLst>
            <pc:docMk/>
            <pc:sldMk cId="1175068576" sldId="390"/>
            <ac:picMk id="2" creationId="{D105FF1E-EDA9-9CC5-C9A3-E2334ECE4638}"/>
          </ac:picMkLst>
        </pc:picChg>
      </pc:sldChg>
      <pc:sldChg chg="modSp mod">
        <pc:chgData name="Johanna Kuittinen" userId="a63d62df-fcfb-45c0-9f98-cbab8e1e414f" providerId="ADAL" clId="{719890BF-9ECA-4A67-B686-38D6C74D7C24}" dt="2022-11-18T08:52:05.192" v="14" actId="14100"/>
        <pc:sldMkLst>
          <pc:docMk/>
          <pc:sldMk cId="3170964707" sldId="431"/>
        </pc:sldMkLst>
        <pc:spChg chg="mod">
          <ac:chgData name="Johanna Kuittinen" userId="a63d62df-fcfb-45c0-9f98-cbab8e1e414f" providerId="ADAL" clId="{719890BF-9ECA-4A67-B686-38D6C74D7C24}" dt="2022-11-18T08:52:05.192" v="14" actId="14100"/>
          <ac:spMkLst>
            <pc:docMk/>
            <pc:sldMk cId="3170964707" sldId="431"/>
            <ac:spMk id="3" creationId="{A05B1765-BB45-549A-E3D4-E96571AC8286}"/>
          </ac:spMkLst>
        </pc:spChg>
      </pc:sldChg>
      <pc:sldChg chg="modSp mod">
        <pc:chgData name="Johanna Kuittinen" userId="a63d62df-fcfb-45c0-9f98-cbab8e1e414f" providerId="ADAL" clId="{719890BF-9ECA-4A67-B686-38D6C74D7C24}" dt="2022-11-18T08:53:16.297" v="27" actId="1076"/>
        <pc:sldMkLst>
          <pc:docMk/>
          <pc:sldMk cId="4103839616" sldId="432"/>
        </pc:sldMkLst>
        <pc:spChg chg="mod">
          <ac:chgData name="Johanna Kuittinen" userId="a63d62df-fcfb-45c0-9f98-cbab8e1e414f" providerId="ADAL" clId="{719890BF-9ECA-4A67-B686-38D6C74D7C24}" dt="2022-11-18T08:53:00.864" v="26" actId="1076"/>
          <ac:spMkLst>
            <pc:docMk/>
            <pc:sldMk cId="4103839616" sldId="432"/>
            <ac:spMk id="3" creationId="{A05B1765-BB45-549A-E3D4-E96571AC8286}"/>
          </ac:spMkLst>
        </pc:spChg>
        <pc:spChg chg="mod">
          <ac:chgData name="Johanna Kuittinen" userId="a63d62df-fcfb-45c0-9f98-cbab8e1e414f" providerId="ADAL" clId="{719890BF-9ECA-4A67-B686-38D6C74D7C24}" dt="2022-11-18T08:53:16.297" v="27" actId="1076"/>
          <ac:spMkLst>
            <pc:docMk/>
            <pc:sldMk cId="4103839616" sldId="432"/>
            <ac:spMk id="8" creationId="{86EF264F-1476-D2D7-21D0-5DA97662192D}"/>
          </ac:spMkLst>
        </pc:spChg>
      </pc:sldChg>
      <pc:sldChg chg="modSp mod">
        <pc:chgData name="Johanna Kuittinen" userId="a63d62df-fcfb-45c0-9f98-cbab8e1e414f" providerId="ADAL" clId="{719890BF-9ECA-4A67-B686-38D6C74D7C24}" dt="2022-11-18T08:53:40.516" v="32" actId="113"/>
        <pc:sldMkLst>
          <pc:docMk/>
          <pc:sldMk cId="2082639503" sldId="433"/>
        </pc:sldMkLst>
        <pc:spChg chg="mod">
          <ac:chgData name="Johanna Kuittinen" userId="a63d62df-fcfb-45c0-9f98-cbab8e1e414f" providerId="ADAL" clId="{719890BF-9ECA-4A67-B686-38D6C74D7C24}" dt="2022-11-18T08:53:40.516" v="32" actId="113"/>
          <ac:spMkLst>
            <pc:docMk/>
            <pc:sldMk cId="2082639503" sldId="433"/>
            <ac:spMk id="3" creationId="{A05B1765-BB45-549A-E3D4-E96571AC8286}"/>
          </ac:spMkLst>
        </pc:spChg>
        <pc:spChg chg="mod">
          <ac:chgData name="Johanna Kuittinen" userId="a63d62df-fcfb-45c0-9f98-cbab8e1e414f" providerId="ADAL" clId="{719890BF-9ECA-4A67-B686-38D6C74D7C24}" dt="2022-11-18T08:53:35.160" v="31" actId="255"/>
          <ac:spMkLst>
            <pc:docMk/>
            <pc:sldMk cId="2082639503" sldId="433"/>
            <ac:spMk id="9" creationId="{1683CDB1-2E45-99A1-9480-9BAF27885E63}"/>
          </ac:spMkLst>
        </pc:spChg>
      </pc:sldChg>
      <pc:sldChg chg="addSp modSp mod modAnim">
        <pc:chgData name="Johanna Kuittinen" userId="a63d62df-fcfb-45c0-9f98-cbab8e1e414f" providerId="ADAL" clId="{719890BF-9ECA-4A67-B686-38D6C74D7C24}" dt="2022-11-18T08:56:49.015" v="71"/>
        <pc:sldMkLst>
          <pc:docMk/>
          <pc:sldMk cId="2016230904" sldId="436"/>
        </pc:sldMkLst>
        <pc:spChg chg="mod">
          <ac:chgData name="Johanna Kuittinen" userId="a63d62df-fcfb-45c0-9f98-cbab8e1e414f" providerId="ADAL" clId="{719890BF-9ECA-4A67-B686-38D6C74D7C24}" dt="2022-11-18T08:55:21.009" v="50" actId="20577"/>
          <ac:spMkLst>
            <pc:docMk/>
            <pc:sldMk cId="2016230904" sldId="436"/>
            <ac:spMk id="4" creationId="{3FA2F400-6AB4-D3AD-1A8D-C51C055925FC}"/>
          </ac:spMkLst>
        </pc:spChg>
        <pc:spChg chg="mod">
          <ac:chgData name="Johanna Kuittinen" userId="a63d62df-fcfb-45c0-9f98-cbab8e1e414f" providerId="ADAL" clId="{719890BF-9ECA-4A67-B686-38D6C74D7C24}" dt="2022-11-18T08:55:05.263" v="44" actId="948"/>
          <ac:spMkLst>
            <pc:docMk/>
            <pc:sldMk cId="2016230904" sldId="436"/>
            <ac:spMk id="5" creationId="{1EA99798-84B2-79F8-24E1-14E09913C458}"/>
          </ac:spMkLst>
        </pc:spChg>
        <pc:picChg chg="mod">
          <ac:chgData name="Johanna Kuittinen" userId="a63d62df-fcfb-45c0-9f98-cbab8e1e414f" providerId="ADAL" clId="{719890BF-9ECA-4A67-B686-38D6C74D7C24}" dt="2022-11-18T08:56:36.935" v="69" actId="1076"/>
          <ac:picMkLst>
            <pc:docMk/>
            <pc:sldMk cId="2016230904" sldId="436"/>
            <ac:picMk id="3" creationId="{BDFC4584-FF22-F8EE-1518-B96D097D2BCD}"/>
          </ac:picMkLst>
        </pc:picChg>
        <pc:cxnChg chg="add mod">
          <ac:chgData name="Johanna Kuittinen" userId="a63d62df-fcfb-45c0-9f98-cbab8e1e414f" providerId="ADAL" clId="{719890BF-9ECA-4A67-B686-38D6C74D7C24}" dt="2022-11-18T08:56:00.467" v="66" actId="692"/>
          <ac:cxnSpMkLst>
            <pc:docMk/>
            <pc:sldMk cId="2016230904" sldId="436"/>
            <ac:cxnSpMk id="7" creationId="{ECF8705D-61D1-4998-8CF0-2AD15E66CDAA}"/>
          </ac:cxnSpMkLst>
        </pc:cxnChg>
      </pc:sldChg>
    </pc:docChg>
  </pc:docChgLst>
  <pc:docChgLst>
    <pc:chgData name="Rita Hiltunen" userId="S::rita.hiltunen@spek.fi::3ba0df6f-4160-478d-879d-8482f0bd4b46" providerId="AD" clId="Web-{51E0BE7A-2F4C-4B12-ACC6-931A02175DCE}"/>
    <pc:docChg chg="modSld">
      <pc:chgData name="Rita Hiltunen" userId="S::rita.hiltunen@spek.fi::3ba0df6f-4160-478d-879d-8482f0bd4b46" providerId="AD" clId="Web-{51E0BE7A-2F4C-4B12-ACC6-931A02175DCE}" dt="2022-11-08T12:07:31.179" v="64"/>
      <pc:docMkLst>
        <pc:docMk/>
      </pc:docMkLst>
      <pc:sldChg chg="modSp">
        <pc:chgData name="Rita Hiltunen" userId="S::rita.hiltunen@spek.fi::3ba0df6f-4160-478d-879d-8482f0bd4b46" providerId="AD" clId="Web-{51E0BE7A-2F4C-4B12-ACC6-931A02175DCE}" dt="2022-11-08T12:03:57.612" v="5" actId="20577"/>
        <pc:sldMkLst>
          <pc:docMk/>
          <pc:sldMk cId="0" sldId="281"/>
        </pc:sldMkLst>
        <pc:spChg chg="mod">
          <ac:chgData name="Rita Hiltunen" userId="S::rita.hiltunen@spek.fi::3ba0df6f-4160-478d-879d-8482f0bd4b46" providerId="AD" clId="Web-{51E0BE7A-2F4C-4B12-ACC6-931A02175DCE}" dt="2022-11-08T12:03:57.612" v="5" actId="20577"/>
          <ac:spMkLst>
            <pc:docMk/>
            <pc:sldMk cId="0" sldId="281"/>
            <ac:spMk id="35" creationId="{D5A9C050-49F4-4EAB-82A3-F972FF5EF769}"/>
          </ac:spMkLst>
        </pc:spChg>
      </pc:sldChg>
      <pc:sldChg chg="modNotes">
        <pc:chgData name="Rita Hiltunen" userId="S::rita.hiltunen@spek.fi::3ba0df6f-4160-478d-879d-8482f0bd4b46" providerId="AD" clId="Web-{51E0BE7A-2F4C-4B12-ACC6-931A02175DCE}" dt="2022-11-08T12:07:31.179" v="64"/>
        <pc:sldMkLst>
          <pc:docMk/>
          <pc:sldMk cId="3108232080" sldId="381"/>
        </pc:sldMkLst>
      </pc:sldChg>
    </pc:docChg>
  </pc:docChgLst>
  <pc:docChgLst>
    <pc:chgData name="Marjo Rinne" userId="e6cc2233-e4d9-481b-a572-e6fba53c2487" providerId="ADAL" clId="{866714A1-2A05-422F-BA4C-B9E7A2C32F63}"/>
    <pc:docChg chg="undo custSel modSld sldOrd">
      <pc:chgData name="Marjo Rinne" userId="e6cc2233-e4d9-481b-a572-e6fba53c2487" providerId="ADAL" clId="{866714A1-2A05-422F-BA4C-B9E7A2C32F63}" dt="2022-11-02T12:02:19.436" v="20" actId="14100"/>
      <pc:docMkLst>
        <pc:docMk/>
      </pc:docMkLst>
      <pc:sldChg chg="ord modNotesTx">
        <pc:chgData name="Marjo Rinne" userId="e6cc2233-e4d9-481b-a572-e6fba53c2487" providerId="ADAL" clId="{866714A1-2A05-422F-BA4C-B9E7A2C32F63}" dt="2022-11-02T10:48:32.082" v="15" actId="20577"/>
        <pc:sldMkLst>
          <pc:docMk/>
          <pc:sldMk cId="1745300087" sldId="342"/>
        </pc:sldMkLst>
      </pc:sldChg>
      <pc:sldChg chg="modSp mod modAnim">
        <pc:chgData name="Marjo Rinne" userId="e6cc2233-e4d9-481b-a572-e6fba53c2487" providerId="ADAL" clId="{866714A1-2A05-422F-BA4C-B9E7A2C32F63}" dt="2022-11-02T12:02:19.436" v="20" actId="14100"/>
        <pc:sldMkLst>
          <pc:docMk/>
          <pc:sldMk cId="3430403574" sldId="386"/>
        </pc:sldMkLst>
        <pc:spChg chg="mod">
          <ac:chgData name="Marjo Rinne" userId="e6cc2233-e4d9-481b-a572-e6fba53c2487" providerId="ADAL" clId="{866714A1-2A05-422F-BA4C-B9E7A2C32F63}" dt="2022-11-02T12:02:13.431" v="18"/>
          <ac:spMkLst>
            <pc:docMk/>
            <pc:sldMk cId="3430403574" sldId="386"/>
            <ac:spMk id="14" creationId="{38F9E71E-DA10-4117-B0F9-FAD9563107E0}"/>
          </ac:spMkLst>
        </pc:spChg>
        <pc:picChg chg="mod">
          <ac:chgData name="Marjo Rinne" userId="e6cc2233-e4d9-481b-a572-e6fba53c2487" providerId="ADAL" clId="{866714A1-2A05-422F-BA4C-B9E7A2C32F63}" dt="2022-11-02T12:02:19.436" v="20" actId="14100"/>
          <ac:picMkLst>
            <pc:docMk/>
            <pc:sldMk cId="3430403574" sldId="386"/>
            <ac:picMk id="12" creationId="{AD4C03FD-7217-4D3D-9F2E-808156D332FF}"/>
          </ac:picMkLst>
        </pc:picChg>
      </pc:sldChg>
      <pc:sldChg chg="modSp">
        <pc:chgData name="Marjo Rinne" userId="e6cc2233-e4d9-481b-a572-e6fba53c2487" providerId="ADAL" clId="{866714A1-2A05-422F-BA4C-B9E7A2C32F63}" dt="2022-11-02T10:47:36.721" v="2" actId="20577"/>
        <pc:sldMkLst>
          <pc:docMk/>
          <pc:sldMk cId="631603718" sldId="393"/>
        </pc:sldMkLst>
        <pc:spChg chg="mod">
          <ac:chgData name="Marjo Rinne" userId="e6cc2233-e4d9-481b-a572-e6fba53c2487" providerId="ADAL" clId="{866714A1-2A05-422F-BA4C-B9E7A2C32F63}" dt="2022-11-02T10:47:36.721" v="2" actId="20577"/>
          <ac:spMkLst>
            <pc:docMk/>
            <pc:sldMk cId="631603718" sldId="393"/>
            <ac:spMk id="24" creationId="{6501698A-B841-4181-A771-CCEDFC50F937}"/>
          </ac:spMkLst>
        </pc:spChg>
      </pc:sldChg>
    </pc:docChg>
  </pc:docChgLst>
  <pc:docChgLst>
    <pc:chgData name="Rita Hiltunen" userId="3ba0df6f-4160-478d-879d-8482f0bd4b46" providerId="ADAL" clId="{E5B1C101-7DE8-428E-9E32-11659118FDC9}"/>
    <pc:docChg chg="undo redo custSel modSld modSection">
      <pc:chgData name="Rita Hiltunen" userId="3ba0df6f-4160-478d-879d-8482f0bd4b46" providerId="ADAL" clId="{E5B1C101-7DE8-428E-9E32-11659118FDC9}" dt="2022-11-10T17:27:30.538" v="272" actId="1036"/>
      <pc:docMkLst>
        <pc:docMk/>
      </pc:docMkLst>
      <pc:sldChg chg="modAnim">
        <pc:chgData name="Rita Hiltunen" userId="3ba0df6f-4160-478d-879d-8482f0bd4b46" providerId="ADAL" clId="{E5B1C101-7DE8-428E-9E32-11659118FDC9}" dt="2022-11-10T17:22:24.850" v="116"/>
        <pc:sldMkLst>
          <pc:docMk/>
          <pc:sldMk cId="1745300087" sldId="342"/>
        </pc:sldMkLst>
      </pc:sldChg>
      <pc:sldChg chg="addSp modSp mod modAnim modNotesTx">
        <pc:chgData name="Rita Hiltunen" userId="3ba0df6f-4160-478d-879d-8482f0bd4b46" providerId="ADAL" clId="{E5B1C101-7DE8-428E-9E32-11659118FDC9}" dt="2022-11-10T17:27:30.538" v="272" actId="1036"/>
        <pc:sldMkLst>
          <pc:docMk/>
          <pc:sldMk cId="3278283399" sldId="372"/>
        </pc:sldMkLst>
        <pc:spChg chg="add mod">
          <ac:chgData name="Rita Hiltunen" userId="3ba0df6f-4160-478d-879d-8482f0bd4b46" providerId="ADAL" clId="{E5B1C101-7DE8-428E-9E32-11659118FDC9}" dt="2022-11-08T16:33:00.453" v="0"/>
          <ac:spMkLst>
            <pc:docMk/>
            <pc:sldMk cId="3278283399" sldId="372"/>
            <ac:spMk id="2" creationId="{60A39F2B-A08A-82B0-2022-AF884C60B0E2}"/>
          </ac:spMkLst>
        </pc:spChg>
        <pc:spChg chg="add mod">
          <ac:chgData name="Rita Hiltunen" userId="3ba0df6f-4160-478d-879d-8482f0bd4b46" providerId="ADAL" clId="{E5B1C101-7DE8-428E-9E32-11659118FDC9}" dt="2022-11-08T16:33:12.118" v="32" actId="20577"/>
          <ac:spMkLst>
            <pc:docMk/>
            <pc:sldMk cId="3278283399" sldId="372"/>
            <ac:spMk id="5" creationId="{23453C43-F316-7195-FB88-F94FC8ABD793}"/>
          </ac:spMkLst>
        </pc:spChg>
        <pc:spChg chg="mod">
          <ac:chgData name="Rita Hiltunen" userId="3ba0df6f-4160-478d-879d-8482f0bd4b46" providerId="ADAL" clId="{E5B1C101-7DE8-428E-9E32-11659118FDC9}" dt="2022-11-08T16:39:10.303" v="90" actId="207"/>
          <ac:spMkLst>
            <pc:docMk/>
            <pc:sldMk cId="3278283399" sldId="372"/>
            <ac:spMk id="7" creationId="{4D19F00E-2F6B-45E4-A68D-34F0C057330D}"/>
          </ac:spMkLst>
        </pc:spChg>
        <pc:spChg chg="add mod">
          <ac:chgData name="Rita Hiltunen" userId="3ba0df6f-4160-478d-879d-8482f0bd4b46" providerId="ADAL" clId="{E5B1C101-7DE8-428E-9E32-11659118FDC9}" dt="2022-11-08T16:33:19.107" v="34" actId="20577"/>
          <ac:spMkLst>
            <pc:docMk/>
            <pc:sldMk cId="3278283399" sldId="372"/>
            <ac:spMk id="8" creationId="{8DC811D7-1D71-E52F-8008-917A4C829D8B}"/>
          </ac:spMkLst>
        </pc:spChg>
        <pc:grpChg chg="mod">
          <ac:chgData name="Rita Hiltunen" userId="3ba0df6f-4160-478d-879d-8482f0bd4b46" providerId="ADAL" clId="{E5B1C101-7DE8-428E-9E32-11659118FDC9}" dt="2022-11-08T16:39:24.682" v="91" actId="1076"/>
          <ac:grpSpMkLst>
            <pc:docMk/>
            <pc:sldMk cId="3278283399" sldId="372"/>
            <ac:grpSpMk id="14" creationId="{AFFEDE55-BE7F-4A94-A626-3BD0BE3AFFC3}"/>
          </ac:grpSpMkLst>
        </pc:grpChg>
        <pc:grpChg chg="mod">
          <ac:chgData name="Rita Hiltunen" userId="3ba0df6f-4160-478d-879d-8482f0bd4b46" providerId="ADAL" clId="{E5B1C101-7DE8-428E-9E32-11659118FDC9}" dt="2022-11-08T16:33:34.224" v="35" actId="1076"/>
          <ac:grpSpMkLst>
            <pc:docMk/>
            <pc:sldMk cId="3278283399" sldId="372"/>
            <ac:grpSpMk id="15" creationId="{51557CBE-92E8-42BF-8706-56A7874951EB}"/>
          </ac:grpSpMkLst>
        </pc:grpChg>
        <pc:picChg chg="mod">
          <ac:chgData name="Rita Hiltunen" userId="3ba0df6f-4160-478d-879d-8482f0bd4b46" providerId="ADAL" clId="{E5B1C101-7DE8-428E-9E32-11659118FDC9}" dt="2022-11-10T17:27:30.538" v="272" actId="1036"/>
          <ac:picMkLst>
            <pc:docMk/>
            <pc:sldMk cId="3278283399" sldId="372"/>
            <ac:picMk id="4" creationId="{4C89AC1A-79CA-FE49-CBEA-9028D1E0BBAC}"/>
          </ac:picMkLst>
        </pc:picChg>
        <pc:picChg chg="mod">
          <ac:chgData name="Rita Hiltunen" userId="3ba0df6f-4160-478d-879d-8482f0bd4b46" providerId="ADAL" clId="{E5B1C101-7DE8-428E-9E32-11659118FDC9}" dt="2022-11-08T16:44:11.461" v="108" actId="1076"/>
          <ac:picMkLst>
            <pc:docMk/>
            <pc:sldMk cId="3278283399" sldId="372"/>
            <ac:picMk id="6" creationId="{1CF4C01E-9A65-49E0-8EB8-A2B75C17082D}"/>
          </ac:picMkLst>
        </pc:picChg>
      </pc:sldChg>
      <pc:sldChg chg="modAnim">
        <pc:chgData name="Rita Hiltunen" userId="3ba0df6f-4160-478d-879d-8482f0bd4b46" providerId="ADAL" clId="{E5B1C101-7DE8-428E-9E32-11659118FDC9}" dt="2022-11-10T17:22:37.112" v="117"/>
        <pc:sldMkLst>
          <pc:docMk/>
          <pc:sldMk cId="3364705261" sldId="375"/>
        </pc:sldMkLst>
      </pc:sldChg>
      <pc:sldChg chg="modAnim">
        <pc:chgData name="Rita Hiltunen" userId="3ba0df6f-4160-478d-879d-8482f0bd4b46" providerId="ADAL" clId="{E5B1C101-7DE8-428E-9E32-11659118FDC9}" dt="2022-11-10T17:24:33.721" v="134"/>
        <pc:sldMkLst>
          <pc:docMk/>
          <pc:sldMk cId="3727675942" sldId="385"/>
        </pc:sldMkLst>
      </pc:sldChg>
      <pc:sldChg chg="modSp mod modNotesTx">
        <pc:chgData name="Rita Hiltunen" userId="3ba0df6f-4160-478d-879d-8482f0bd4b46" providerId="ADAL" clId="{E5B1C101-7DE8-428E-9E32-11659118FDC9}" dt="2022-11-10T17:25:27.892" v="147" actId="1035"/>
        <pc:sldMkLst>
          <pc:docMk/>
          <pc:sldMk cId="1175068576" sldId="390"/>
        </pc:sldMkLst>
        <pc:spChg chg="mod">
          <ac:chgData name="Rita Hiltunen" userId="3ba0df6f-4160-478d-879d-8482f0bd4b46" providerId="ADAL" clId="{E5B1C101-7DE8-428E-9E32-11659118FDC9}" dt="2022-11-10T17:25:27.892" v="147" actId="1035"/>
          <ac:spMkLst>
            <pc:docMk/>
            <pc:sldMk cId="1175068576" sldId="390"/>
            <ac:spMk id="13" creationId="{D79E342C-796E-3785-B8A9-237667ED6734}"/>
          </ac:spMkLst>
        </pc:spChg>
      </pc:sldChg>
      <pc:sldChg chg="addSp delSp modSp mod">
        <pc:chgData name="Rita Hiltunen" userId="3ba0df6f-4160-478d-879d-8482f0bd4b46" providerId="ADAL" clId="{E5B1C101-7DE8-428E-9E32-11659118FDC9}" dt="2022-11-08T16:36:43.743" v="81" actId="732"/>
        <pc:sldMkLst>
          <pc:docMk/>
          <pc:sldMk cId="687086736" sldId="435"/>
        </pc:sldMkLst>
        <pc:spChg chg="add del mod">
          <ac:chgData name="Rita Hiltunen" userId="3ba0df6f-4160-478d-879d-8482f0bd4b46" providerId="ADAL" clId="{E5B1C101-7DE8-428E-9E32-11659118FDC9}" dt="2022-11-08T16:35:01.495" v="53"/>
          <ac:spMkLst>
            <pc:docMk/>
            <pc:sldMk cId="687086736" sldId="435"/>
            <ac:spMk id="3" creationId="{7ED642C2-88BE-ED51-230E-4CE3D2906507}"/>
          </ac:spMkLst>
        </pc:spChg>
        <pc:spChg chg="add del mod">
          <ac:chgData name="Rita Hiltunen" userId="3ba0df6f-4160-478d-879d-8482f0bd4b46" providerId="ADAL" clId="{E5B1C101-7DE8-428E-9E32-11659118FDC9}" dt="2022-11-08T16:35:01.495" v="53"/>
          <ac:spMkLst>
            <pc:docMk/>
            <pc:sldMk cId="687086736" sldId="435"/>
            <ac:spMk id="4" creationId="{5D2DD8F7-A005-ADB0-D308-568FA2BF5D77}"/>
          </ac:spMkLst>
        </pc:spChg>
        <pc:spChg chg="add del mod">
          <ac:chgData name="Rita Hiltunen" userId="3ba0df6f-4160-478d-879d-8482f0bd4b46" providerId="ADAL" clId="{E5B1C101-7DE8-428E-9E32-11659118FDC9}" dt="2022-11-08T16:35:01.495" v="53"/>
          <ac:spMkLst>
            <pc:docMk/>
            <pc:sldMk cId="687086736" sldId="435"/>
            <ac:spMk id="5" creationId="{93E0529D-56E1-8CA8-4F2A-006B3A495C72}"/>
          </ac:spMkLst>
        </pc:spChg>
        <pc:spChg chg="add mod">
          <ac:chgData name="Rita Hiltunen" userId="3ba0df6f-4160-478d-879d-8482f0bd4b46" providerId="ADAL" clId="{E5B1C101-7DE8-428E-9E32-11659118FDC9}" dt="2022-11-08T16:36:26.378" v="77" actId="1076"/>
          <ac:spMkLst>
            <pc:docMk/>
            <pc:sldMk cId="687086736" sldId="435"/>
            <ac:spMk id="6" creationId="{BF775EDD-7DF7-FD30-0041-E1229AC00B09}"/>
          </ac:spMkLst>
        </pc:spChg>
        <pc:grpChg chg="add del">
          <ac:chgData name="Rita Hiltunen" userId="3ba0df6f-4160-478d-879d-8482f0bd4b46" providerId="ADAL" clId="{E5B1C101-7DE8-428E-9E32-11659118FDC9}" dt="2022-11-08T16:35:01.021" v="52" actId="478"/>
          <ac:grpSpMkLst>
            <pc:docMk/>
            <pc:sldMk cId="687086736" sldId="435"/>
            <ac:grpSpMk id="2" creationId="{BE196667-9149-4A12-960D-4F6A8E5AC8DF}"/>
          </ac:grpSpMkLst>
        </pc:grpChg>
        <pc:picChg chg="mod modCrop">
          <ac:chgData name="Rita Hiltunen" userId="3ba0df6f-4160-478d-879d-8482f0bd4b46" providerId="ADAL" clId="{E5B1C101-7DE8-428E-9E32-11659118FDC9}" dt="2022-11-08T16:36:43.743" v="81" actId="732"/>
          <ac:picMkLst>
            <pc:docMk/>
            <pc:sldMk cId="687086736" sldId="435"/>
            <ac:picMk id="26" creationId="{8887367B-68CA-4670-8C5E-12A52EF392C0}"/>
          </ac:picMkLst>
        </pc:picChg>
      </pc:sldChg>
      <pc:sldChg chg="addSp modSp mod modAnim modNotesTx">
        <pc:chgData name="Rita Hiltunen" userId="3ba0df6f-4160-478d-879d-8482f0bd4b46" providerId="ADAL" clId="{E5B1C101-7DE8-428E-9E32-11659118FDC9}" dt="2022-11-10T17:23:08.211" v="123" actId="113"/>
        <pc:sldMkLst>
          <pc:docMk/>
          <pc:sldMk cId="1676462263" sldId="437"/>
        </pc:sldMkLst>
        <pc:spChg chg="add mod ord">
          <ac:chgData name="Rita Hiltunen" userId="3ba0df6f-4160-478d-879d-8482f0bd4b46" providerId="ADAL" clId="{E5B1C101-7DE8-428E-9E32-11659118FDC9}" dt="2022-11-08T16:34:14.719" v="43" actId="167"/>
          <ac:spMkLst>
            <pc:docMk/>
            <pc:sldMk cId="1676462263" sldId="437"/>
            <ac:spMk id="2" creationId="{004971C1-8B84-B70A-1DC0-D9D3B530345D}"/>
          </ac:spMkLst>
        </pc:spChg>
        <pc:spChg chg="add mod ord">
          <ac:chgData name="Rita Hiltunen" userId="3ba0df6f-4160-478d-879d-8482f0bd4b46" providerId="ADAL" clId="{E5B1C101-7DE8-428E-9E32-11659118FDC9}" dt="2022-11-08T16:34:12.768" v="42" actId="167"/>
          <ac:spMkLst>
            <pc:docMk/>
            <pc:sldMk cId="1676462263" sldId="437"/>
            <ac:spMk id="5" creationId="{2F6A15BE-3E72-9420-D757-98FB151D1645}"/>
          </ac:spMkLst>
        </pc:spChg>
        <pc:spChg chg="add mod">
          <ac:chgData name="Rita Hiltunen" userId="3ba0df6f-4160-478d-879d-8482f0bd4b46" providerId="ADAL" clId="{E5B1C101-7DE8-428E-9E32-11659118FDC9}" dt="2022-11-08T16:33:39.359" v="36"/>
          <ac:spMkLst>
            <pc:docMk/>
            <pc:sldMk cId="1676462263" sldId="437"/>
            <ac:spMk id="8" creationId="{5B75DDB3-434B-00E8-72F1-747EE0116D5A}"/>
          </ac:spMkLst>
        </pc:spChg>
        <pc:spChg chg="mod">
          <ac:chgData name="Rita Hiltunen" userId="3ba0df6f-4160-478d-879d-8482f0bd4b46" providerId="ADAL" clId="{E5B1C101-7DE8-428E-9E32-11659118FDC9}" dt="2022-11-08T16:43:11.698" v="106" actId="1076"/>
          <ac:spMkLst>
            <pc:docMk/>
            <pc:sldMk cId="1676462263" sldId="437"/>
            <ac:spMk id="10" creationId="{9B3076B4-D7F2-41D5-AA0A-5C626A6D59E4}"/>
          </ac:spMkLst>
        </pc:spChg>
        <pc:grpChg chg="mod ord">
          <ac:chgData name="Rita Hiltunen" userId="3ba0df6f-4160-478d-879d-8482f0bd4b46" providerId="ADAL" clId="{E5B1C101-7DE8-428E-9E32-11659118FDC9}" dt="2022-11-08T16:43:17.982" v="107" actId="1076"/>
          <ac:grpSpMkLst>
            <pc:docMk/>
            <pc:sldMk cId="1676462263" sldId="437"/>
            <ac:grpSpMk id="14" creationId="{AFFEDE55-BE7F-4A94-A626-3BD0BE3AFFC3}"/>
          </ac:grpSpMkLst>
        </pc:grpChg>
        <pc:grpChg chg="mod ord">
          <ac:chgData name="Rita Hiltunen" userId="3ba0df6f-4160-478d-879d-8482f0bd4b46" providerId="ADAL" clId="{E5B1C101-7DE8-428E-9E32-11659118FDC9}" dt="2022-11-08T16:34:22.863" v="45" actId="1076"/>
          <ac:grpSpMkLst>
            <pc:docMk/>
            <pc:sldMk cId="1676462263" sldId="437"/>
            <ac:grpSpMk id="15" creationId="{51557CBE-92E8-42BF-8706-56A7874951EB}"/>
          </ac:grpSpMkLst>
        </pc:grpChg>
        <pc:picChg chg="mod ord">
          <ac:chgData name="Rita Hiltunen" userId="3ba0df6f-4160-478d-879d-8482f0bd4b46" providerId="ADAL" clId="{E5B1C101-7DE8-428E-9E32-11659118FDC9}" dt="2022-11-08T16:37:15.640" v="83" actId="14826"/>
          <ac:picMkLst>
            <pc:docMk/>
            <pc:sldMk cId="1676462263" sldId="437"/>
            <ac:picMk id="4" creationId="{4C89AC1A-79CA-FE49-CBEA-9028D1E0BBAC}"/>
          </ac:picMkLst>
        </pc:picChg>
        <pc:picChg chg="mod">
          <ac:chgData name="Rita Hiltunen" userId="3ba0df6f-4160-478d-879d-8482f0bd4b46" providerId="ADAL" clId="{E5B1C101-7DE8-428E-9E32-11659118FDC9}" dt="2022-11-08T16:42:27.574" v="101" actId="1076"/>
          <ac:picMkLst>
            <pc:docMk/>
            <pc:sldMk cId="1676462263" sldId="437"/>
            <ac:picMk id="9" creationId="{A20ABD5F-83EF-4208-9307-E1C705B9D1B2}"/>
          </ac:picMkLst>
        </pc:picChg>
      </pc:sldChg>
      <pc:sldChg chg="addSp modSp mod modAnim modNotesTx">
        <pc:chgData name="Rita Hiltunen" userId="3ba0df6f-4160-478d-879d-8482f0bd4b46" providerId="ADAL" clId="{E5B1C101-7DE8-428E-9E32-11659118FDC9}" dt="2022-11-10T17:23:39.227" v="131" actId="20577"/>
        <pc:sldMkLst>
          <pc:docMk/>
          <pc:sldMk cId="1824413021" sldId="438"/>
        </pc:sldMkLst>
        <pc:spChg chg="add mod">
          <ac:chgData name="Rita Hiltunen" userId="3ba0df6f-4160-478d-879d-8482f0bd4b46" providerId="ADAL" clId="{E5B1C101-7DE8-428E-9E32-11659118FDC9}" dt="2022-11-08T16:34:33.373" v="47"/>
          <ac:spMkLst>
            <pc:docMk/>
            <pc:sldMk cId="1824413021" sldId="438"/>
            <ac:spMk id="2" creationId="{48D38FD5-961F-62DE-92C8-2C4D47C7727B}"/>
          </ac:spMkLst>
        </pc:spChg>
        <pc:spChg chg="add mod">
          <ac:chgData name="Rita Hiltunen" userId="3ba0df6f-4160-478d-879d-8482f0bd4b46" providerId="ADAL" clId="{E5B1C101-7DE8-428E-9E32-11659118FDC9}" dt="2022-11-08T16:41:12.718" v="95" actId="1076"/>
          <ac:spMkLst>
            <pc:docMk/>
            <pc:sldMk cId="1824413021" sldId="438"/>
            <ac:spMk id="5" creationId="{3494FF15-B52B-5E13-3D90-C7E06908E78F}"/>
          </ac:spMkLst>
        </pc:spChg>
        <pc:spChg chg="add mod">
          <ac:chgData name="Rita Hiltunen" userId="3ba0df6f-4160-478d-879d-8482f0bd4b46" providerId="ADAL" clId="{E5B1C101-7DE8-428E-9E32-11659118FDC9}" dt="2022-11-08T16:34:33.373" v="47"/>
          <ac:spMkLst>
            <pc:docMk/>
            <pc:sldMk cId="1824413021" sldId="438"/>
            <ac:spMk id="8" creationId="{267A1A8B-A963-526F-5A86-AA9F9AA64461}"/>
          </ac:spMkLst>
        </pc:spChg>
        <pc:grpChg chg="mod">
          <ac:chgData name="Rita Hiltunen" userId="3ba0df6f-4160-478d-879d-8482f0bd4b46" providerId="ADAL" clId="{E5B1C101-7DE8-428E-9E32-11659118FDC9}" dt="2022-11-08T16:39:35.419" v="92" actId="1076"/>
          <ac:grpSpMkLst>
            <pc:docMk/>
            <pc:sldMk cId="1824413021" sldId="438"/>
            <ac:grpSpMk id="14" creationId="{AFFEDE55-BE7F-4A94-A626-3BD0BE3AFFC3}"/>
          </ac:grpSpMkLst>
        </pc:grpChg>
        <pc:picChg chg="mod">
          <ac:chgData name="Rita Hiltunen" userId="3ba0df6f-4160-478d-879d-8482f0bd4b46" providerId="ADAL" clId="{E5B1C101-7DE8-428E-9E32-11659118FDC9}" dt="2022-11-08T16:37:00.853" v="82" actId="14826"/>
          <ac:picMkLst>
            <pc:docMk/>
            <pc:sldMk cId="1824413021" sldId="438"/>
            <ac:picMk id="4" creationId="{4C89AC1A-79CA-FE49-CBEA-9028D1E0BBAC}"/>
          </ac:picMkLst>
        </pc:picChg>
      </pc:sldChg>
    </pc:docChg>
  </pc:docChgLst>
  <pc:docChgLst>
    <pc:chgData name="Elias Kivelä" userId="fc4c963b-48d5-4a47-b291-e2eeb3c57e4c" providerId="ADAL" clId="{65F49012-DDCA-45F1-A426-7F9B05D1A728}"/>
    <pc:docChg chg="modSld">
      <pc:chgData name="Elias Kivelä" userId="fc4c963b-48d5-4a47-b291-e2eeb3c57e4c" providerId="ADAL" clId="{65F49012-DDCA-45F1-A426-7F9B05D1A728}" dt="2022-11-14T07:57:38.827" v="35" actId="20577"/>
      <pc:docMkLst>
        <pc:docMk/>
      </pc:docMkLst>
      <pc:sldChg chg="modNotesTx">
        <pc:chgData name="Elias Kivelä" userId="fc4c963b-48d5-4a47-b291-e2eeb3c57e4c" providerId="ADAL" clId="{65F49012-DDCA-45F1-A426-7F9B05D1A728}" dt="2022-11-14T07:56:04.395" v="30" actId="20577"/>
        <pc:sldMkLst>
          <pc:docMk/>
          <pc:sldMk cId="0" sldId="281"/>
        </pc:sldMkLst>
      </pc:sldChg>
      <pc:sldChg chg="modNotesTx">
        <pc:chgData name="Elias Kivelä" userId="fc4c963b-48d5-4a47-b291-e2eeb3c57e4c" providerId="ADAL" clId="{65F49012-DDCA-45F1-A426-7F9B05D1A728}" dt="2022-11-14T07:57:38.827" v="35" actId="20577"/>
        <pc:sldMkLst>
          <pc:docMk/>
          <pc:sldMk cId="3364705261" sldId="375"/>
        </pc:sldMkLst>
      </pc:sldChg>
    </pc:docChg>
  </pc:docChgLst>
  <pc:docChgLst>
    <pc:chgData name="Rita Hiltunen" userId="S::rita.hiltunen@spek.fi::3ba0df6f-4160-478d-879d-8482f0bd4b46" providerId="AD" clId="Web-{D8EAA097-05A4-4FFF-B947-E6D5BE445A96}"/>
    <pc:docChg chg="modSld">
      <pc:chgData name="Rita Hiltunen" userId="S::rita.hiltunen@spek.fi::3ba0df6f-4160-478d-879d-8482f0bd4b46" providerId="AD" clId="Web-{D8EAA097-05A4-4FFF-B947-E6D5BE445A96}" dt="2022-11-15T14:15:45.821" v="17" actId="1076"/>
      <pc:docMkLst>
        <pc:docMk/>
      </pc:docMkLst>
      <pc:sldChg chg="addSp delSp modSp">
        <pc:chgData name="Rita Hiltunen" userId="S::rita.hiltunen@spek.fi::3ba0df6f-4160-478d-879d-8482f0bd4b46" providerId="AD" clId="Web-{D8EAA097-05A4-4FFF-B947-E6D5BE445A96}" dt="2022-11-15T14:15:45.821" v="17" actId="1076"/>
        <pc:sldMkLst>
          <pc:docMk/>
          <pc:sldMk cId="2016230904" sldId="436"/>
        </pc:sldMkLst>
        <pc:spChg chg="mod">
          <ac:chgData name="Rita Hiltunen" userId="S::rita.hiltunen@spek.fi::3ba0df6f-4160-478d-879d-8482f0bd4b46" providerId="AD" clId="Web-{D8EAA097-05A4-4FFF-B947-E6D5BE445A96}" dt="2022-11-15T14:13:10.404" v="11" actId="20577"/>
          <ac:spMkLst>
            <pc:docMk/>
            <pc:sldMk cId="2016230904" sldId="436"/>
            <ac:spMk id="4" creationId="{3FA2F400-6AB4-D3AD-1A8D-C51C055925FC}"/>
          </ac:spMkLst>
        </pc:spChg>
        <pc:spChg chg="del">
          <ac:chgData name="Rita Hiltunen" userId="S::rita.hiltunen@spek.fi::3ba0df6f-4160-478d-879d-8482f0bd4b46" providerId="AD" clId="Web-{D8EAA097-05A4-4FFF-B947-E6D5BE445A96}" dt="2022-11-15T14:15:24.696" v="12"/>
          <ac:spMkLst>
            <pc:docMk/>
            <pc:sldMk cId="2016230904" sldId="436"/>
            <ac:spMk id="8" creationId="{C69CE0B4-20DD-EB04-3F63-9F3C741A91CA}"/>
          </ac:spMkLst>
        </pc:spChg>
        <pc:picChg chg="add mod">
          <ac:chgData name="Rita Hiltunen" userId="S::rita.hiltunen@spek.fi::3ba0df6f-4160-478d-879d-8482f0bd4b46" providerId="AD" clId="Web-{D8EAA097-05A4-4FFF-B947-E6D5BE445A96}" dt="2022-11-15T14:15:45.821" v="17" actId="1076"/>
          <ac:picMkLst>
            <pc:docMk/>
            <pc:sldMk cId="2016230904" sldId="436"/>
            <ac:picMk id="3" creationId="{BDFC4584-FF22-F8EE-1518-B96D097D2BCD}"/>
          </ac:picMkLst>
        </pc:picChg>
      </pc:sldChg>
    </pc:docChg>
  </pc:docChgLst>
  <pc:docChgLst>
    <pc:chgData name="Johanna Kuittinen" userId="a63d62df-fcfb-45c0-9f98-cbab8e1e414f" providerId="ADAL" clId="{E761A24B-851D-404D-A10E-D67B1810DAA8}"/>
    <pc:docChg chg="undo redo custSel addSld delSld modSld sldOrd addMainMaster modMainMaster modSection">
      <pc:chgData name="Johanna Kuittinen" userId="a63d62df-fcfb-45c0-9f98-cbab8e1e414f" providerId="ADAL" clId="{E761A24B-851D-404D-A10E-D67B1810DAA8}" dt="2022-10-27T13:24:02.501" v="5226"/>
      <pc:docMkLst>
        <pc:docMk/>
      </pc:docMkLst>
      <pc:sldChg chg="del">
        <pc:chgData name="Johanna Kuittinen" userId="a63d62df-fcfb-45c0-9f98-cbab8e1e414f" providerId="ADAL" clId="{E761A24B-851D-404D-A10E-D67B1810DAA8}" dt="2022-10-26T09:25:52.764" v="438" actId="47"/>
        <pc:sldMkLst>
          <pc:docMk/>
          <pc:sldMk cId="0" sldId="258"/>
        </pc:sldMkLst>
      </pc:sldChg>
      <pc:sldChg chg="delSp modSp del mod delAnim">
        <pc:chgData name="Johanna Kuittinen" userId="a63d62df-fcfb-45c0-9f98-cbab8e1e414f" providerId="ADAL" clId="{E761A24B-851D-404D-A10E-D67B1810DAA8}" dt="2022-10-26T09:57:20.819" v="996" actId="47"/>
        <pc:sldMkLst>
          <pc:docMk/>
          <pc:sldMk cId="0" sldId="259"/>
        </pc:sldMkLst>
        <pc:spChg chg="mod">
          <ac:chgData name="Johanna Kuittinen" userId="a63d62df-fcfb-45c0-9f98-cbab8e1e414f" providerId="ADAL" clId="{E761A24B-851D-404D-A10E-D67B1810DAA8}" dt="2022-10-26T09:56:47.265" v="983"/>
          <ac:spMkLst>
            <pc:docMk/>
            <pc:sldMk cId="0" sldId="259"/>
            <ac:spMk id="12" creationId="{854456F5-8C3C-432E-8A91-A18B56E92B61}"/>
          </ac:spMkLst>
        </pc:spChg>
        <pc:grpChg chg="del">
          <ac:chgData name="Johanna Kuittinen" userId="a63d62df-fcfb-45c0-9f98-cbab8e1e414f" providerId="ADAL" clId="{E761A24B-851D-404D-A10E-D67B1810DAA8}" dt="2022-10-26T09:54:04.122" v="954" actId="21"/>
          <ac:grpSpMkLst>
            <pc:docMk/>
            <pc:sldMk cId="0" sldId="259"/>
            <ac:grpSpMk id="42" creationId="{2B2B98E7-4D61-06B2-0CE5-9BBD66B5E16C}"/>
          </ac:grpSpMkLst>
        </pc:grpChg>
        <pc:grpChg chg="del">
          <ac:chgData name="Johanna Kuittinen" userId="a63d62df-fcfb-45c0-9f98-cbab8e1e414f" providerId="ADAL" clId="{E761A24B-851D-404D-A10E-D67B1810DAA8}" dt="2022-10-26T09:54:35.753" v="961" actId="21"/>
          <ac:grpSpMkLst>
            <pc:docMk/>
            <pc:sldMk cId="0" sldId="259"/>
            <ac:grpSpMk id="52" creationId="{640B443F-CE0E-A699-9E2E-D25924B206A4}"/>
          </ac:grpSpMkLst>
        </pc:grpChg>
        <pc:grpChg chg="mod">
          <ac:chgData name="Johanna Kuittinen" userId="a63d62df-fcfb-45c0-9f98-cbab8e1e414f" providerId="ADAL" clId="{E761A24B-851D-404D-A10E-D67B1810DAA8}" dt="2022-10-26T09:46:59.778" v="846" actId="1076"/>
          <ac:grpSpMkLst>
            <pc:docMk/>
            <pc:sldMk cId="0" sldId="259"/>
            <ac:grpSpMk id="56" creationId="{4D66868C-8973-CA2C-6A8F-03D6E7276D03}"/>
          </ac:grpSpMkLst>
        </pc:grpChg>
        <pc:picChg chg="del mod">
          <ac:chgData name="Johanna Kuittinen" userId="a63d62df-fcfb-45c0-9f98-cbab8e1e414f" providerId="ADAL" clId="{E761A24B-851D-404D-A10E-D67B1810DAA8}" dt="2022-10-26T09:54:20.011" v="958" actId="21"/>
          <ac:picMkLst>
            <pc:docMk/>
            <pc:sldMk cId="0" sldId="259"/>
            <ac:picMk id="19" creationId="{19721A09-9A6E-B33F-8B3C-CD49853D8667}"/>
          </ac:picMkLst>
        </pc:picChg>
        <pc:picChg chg="del">
          <ac:chgData name="Johanna Kuittinen" userId="a63d62df-fcfb-45c0-9f98-cbab8e1e414f" providerId="ADAL" clId="{E761A24B-851D-404D-A10E-D67B1810DAA8}" dt="2022-10-26T09:53:49.246" v="951" actId="21"/>
          <ac:picMkLst>
            <pc:docMk/>
            <pc:sldMk cId="0" sldId="259"/>
            <ac:picMk id="44" creationId="{003F7D5E-2C2A-1A28-77BD-74CF4B88575C}"/>
          </ac:picMkLst>
        </pc:picChg>
        <pc:picChg chg="del mod">
          <ac:chgData name="Johanna Kuittinen" userId="a63d62df-fcfb-45c0-9f98-cbab8e1e414f" providerId="ADAL" clId="{E761A24B-851D-404D-A10E-D67B1810DAA8}" dt="2022-10-26T09:53:11.958" v="938" actId="21"/>
          <ac:picMkLst>
            <pc:docMk/>
            <pc:sldMk cId="0" sldId="259"/>
            <ac:picMk id="55" creationId="{3C6066DE-8D27-4EF2-990A-B33AA1248D3E}"/>
          </ac:picMkLst>
        </pc:picChg>
      </pc:sldChg>
      <pc:sldChg chg="add del">
        <pc:chgData name="Johanna Kuittinen" userId="a63d62df-fcfb-45c0-9f98-cbab8e1e414f" providerId="ADAL" clId="{E761A24B-851D-404D-A10E-D67B1810DAA8}" dt="2022-10-26T11:15:41.268" v="1089" actId="47"/>
        <pc:sldMkLst>
          <pc:docMk/>
          <pc:sldMk cId="0" sldId="260"/>
        </pc:sldMkLst>
      </pc:sldChg>
      <pc:sldChg chg="modSp del mod">
        <pc:chgData name="Johanna Kuittinen" userId="a63d62df-fcfb-45c0-9f98-cbab8e1e414f" providerId="ADAL" clId="{E761A24B-851D-404D-A10E-D67B1810DAA8}" dt="2022-10-26T11:24:10.393" v="1365" actId="47"/>
        <pc:sldMkLst>
          <pc:docMk/>
          <pc:sldMk cId="0" sldId="261"/>
        </pc:sldMkLst>
        <pc:grpChg chg="mod">
          <ac:chgData name="Johanna Kuittinen" userId="a63d62df-fcfb-45c0-9f98-cbab8e1e414f" providerId="ADAL" clId="{E761A24B-851D-404D-A10E-D67B1810DAA8}" dt="2022-10-26T11:20:57.266" v="1272" actId="1076"/>
          <ac:grpSpMkLst>
            <pc:docMk/>
            <pc:sldMk cId="0" sldId="261"/>
            <ac:grpSpMk id="7" creationId="{4762F79A-689E-830A-5563-6185D79F36A6}"/>
          </ac:grpSpMkLst>
        </pc:grpChg>
      </pc:sldChg>
      <pc:sldChg chg="del">
        <pc:chgData name="Johanna Kuittinen" userId="a63d62df-fcfb-45c0-9f98-cbab8e1e414f" providerId="ADAL" clId="{E761A24B-851D-404D-A10E-D67B1810DAA8}" dt="2022-10-26T11:30:46.196" v="1490" actId="47"/>
        <pc:sldMkLst>
          <pc:docMk/>
          <pc:sldMk cId="0" sldId="262"/>
        </pc:sldMkLst>
      </pc:sldChg>
      <pc:sldChg chg="del">
        <pc:chgData name="Johanna Kuittinen" userId="a63d62df-fcfb-45c0-9f98-cbab8e1e414f" providerId="ADAL" clId="{E761A24B-851D-404D-A10E-D67B1810DAA8}" dt="2022-10-26T09:46:50.411" v="845" actId="47"/>
        <pc:sldMkLst>
          <pc:docMk/>
          <pc:sldMk cId="0" sldId="263"/>
        </pc:sldMkLst>
      </pc:sldChg>
      <pc:sldChg chg="del">
        <pc:chgData name="Johanna Kuittinen" userId="a63d62df-fcfb-45c0-9f98-cbab8e1e414f" providerId="ADAL" clId="{E761A24B-851D-404D-A10E-D67B1810DAA8}" dt="2022-10-26T12:48:09.872" v="2683" actId="47"/>
        <pc:sldMkLst>
          <pc:docMk/>
          <pc:sldMk cId="0" sldId="267"/>
        </pc:sldMkLst>
      </pc:sldChg>
      <pc:sldChg chg="del">
        <pc:chgData name="Johanna Kuittinen" userId="a63d62df-fcfb-45c0-9f98-cbab8e1e414f" providerId="ADAL" clId="{E761A24B-851D-404D-A10E-D67B1810DAA8}" dt="2022-10-27T07:02:18.409" v="3957" actId="47"/>
        <pc:sldMkLst>
          <pc:docMk/>
          <pc:sldMk cId="0" sldId="268"/>
        </pc:sldMkLst>
      </pc:sldChg>
      <pc:sldChg chg="modSp del mod">
        <pc:chgData name="Johanna Kuittinen" userId="a63d62df-fcfb-45c0-9f98-cbab8e1e414f" providerId="ADAL" clId="{E761A24B-851D-404D-A10E-D67B1810DAA8}" dt="2022-10-26T11:50:12.847" v="1950" actId="47"/>
        <pc:sldMkLst>
          <pc:docMk/>
          <pc:sldMk cId="0" sldId="274"/>
        </pc:sldMkLst>
        <pc:grpChg chg="mod">
          <ac:chgData name="Johanna Kuittinen" userId="a63d62df-fcfb-45c0-9f98-cbab8e1e414f" providerId="ADAL" clId="{E761A24B-851D-404D-A10E-D67B1810DAA8}" dt="2022-10-26T11:49:45.077" v="1945" actId="14100"/>
          <ac:grpSpMkLst>
            <pc:docMk/>
            <pc:sldMk cId="0" sldId="274"/>
            <ac:grpSpMk id="9" creationId="{A53ED826-DE5A-814C-F079-B136D0753287}"/>
          </ac:grpSpMkLst>
        </pc:grpChg>
      </pc:sldChg>
      <pc:sldChg chg="del">
        <pc:chgData name="Johanna Kuittinen" userId="a63d62df-fcfb-45c0-9f98-cbab8e1e414f" providerId="ADAL" clId="{E761A24B-851D-404D-A10E-D67B1810DAA8}" dt="2022-10-26T11:56:30.961" v="2115" actId="47"/>
        <pc:sldMkLst>
          <pc:docMk/>
          <pc:sldMk cId="0" sldId="275"/>
        </pc:sldMkLst>
      </pc:sldChg>
      <pc:sldChg chg="addSp delSp modSp del mod modClrScheme chgLayout">
        <pc:chgData name="Johanna Kuittinen" userId="a63d62df-fcfb-45c0-9f98-cbab8e1e414f" providerId="ADAL" clId="{E761A24B-851D-404D-A10E-D67B1810DAA8}" dt="2022-10-26T17:01:14.820" v="2941" actId="47"/>
        <pc:sldMkLst>
          <pc:docMk/>
          <pc:sldMk cId="0" sldId="276"/>
        </pc:sldMkLst>
        <pc:spChg chg="add del mod ord">
          <ac:chgData name="Johanna Kuittinen" userId="a63d62df-fcfb-45c0-9f98-cbab8e1e414f" providerId="ADAL" clId="{E761A24B-851D-404D-A10E-D67B1810DAA8}" dt="2022-10-26T16:54:12.017" v="2818" actId="700"/>
          <ac:spMkLst>
            <pc:docMk/>
            <pc:sldMk cId="0" sldId="276"/>
            <ac:spMk id="9" creationId="{46B5229D-E64E-4C57-B297-754E328958AF}"/>
          </ac:spMkLst>
        </pc:spChg>
        <pc:spChg chg="add del mod ord">
          <ac:chgData name="Johanna Kuittinen" userId="a63d62df-fcfb-45c0-9f98-cbab8e1e414f" providerId="ADAL" clId="{E761A24B-851D-404D-A10E-D67B1810DAA8}" dt="2022-10-26T16:54:12.017" v="2818" actId="700"/>
          <ac:spMkLst>
            <pc:docMk/>
            <pc:sldMk cId="0" sldId="276"/>
            <ac:spMk id="11" creationId="{BA3DDFC4-D21C-43DC-B2A3-E6F9ECC02C90}"/>
          </ac:spMkLst>
        </pc:spChg>
        <pc:grpChg chg="mod">
          <ac:chgData name="Johanna Kuittinen" userId="a63d62df-fcfb-45c0-9f98-cbab8e1e414f" providerId="ADAL" clId="{E761A24B-851D-404D-A10E-D67B1810DAA8}" dt="2022-10-26T16:58:27.552" v="2913" actId="1076"/>
          <ac:grpSpMkLst>
            <pc:docMk/>
            <pc:sldMk cId="0" sldId="276"/>
            <ac:grpSpMk id="2" creationId="{015A7328-34AA-EFB0-A90F-990D28A9503F}"/>
          </ac:grpSpMkLst>
        </pc:grpChg>
      </pc:sldChg>
      <pc:sldChg chg="del">
        <pc:chgData name="Johanna Kuittinen" userId="a63d62df-fcfb-45c0-9f98-cbab8e1e414f" providerId="ADAL" clId="{E761A24B-851D-404D-A10E-D67B1810DAA8}" dt="2022-10-27T05:33:08.888" v="3382" actId="47"/>
        <pc:sldMkLst>
          <pc:docMk/>
          <pc:sldMk cId="0" sldId="277"/>
        </pc:sldMkLst>
      </pc:sldChg>
      <pc:sldChg chg="addSp delSp modSp add mo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0" sldId="281"/>
        </pc:sldMkLst>
        <pc:spChg chg="mod">
          <ac:chgData name="Johanna Kuittinen" userId="a63d62df-fcfb-45c0-9f98-cbab8e1e414f" providerId="ADAL" clId="{E761A24B-851D-404D-A10E-D67B1810DAA8}" dt="2022-10-26T09:25:39.107" v="437" actId="403"/>
          <ac:spMkLst>
            <pc:docMk/>
            <pc:sldMk cId="0" sldId="281"/>
            <ac:spMk id="4" creationId="{81120DC9-FE57-444D-B98E-71BCA5CDC995}"/>
          </ac:spMkLst>
        </pc:spChg>
        <pc:spChg chg="mod">
          <ac:chgData name="Johanna Kuittinen" userId="a63d62df-fcfb-45c0-9f98-cbab8e1e414f" providerId="ADAL" clId="{E761A24B-851D-404D-A10E-D67B1810DAA8}" dt="2022-10-26T09:20:26.253" v="335" actId="1076"/>
          <ac:spMkLst>
            <pc:docMk/>
            <pc:sldMk cId="0" sldId="281"/>
            <ac:spMk id="5" creationId="{8A8EE364-5F02-43E3-BDBD-F91049D5F158}"/>
          </ac:spMkLst>
        </pc:spChg>
        <pc:spChg chg="del">
          <ac:chgData name="Johanna Kuittinen" userId="a63d62df-fcfb-45c0-9f98-cbab8e1e414f" providerId="ADAL" clId="{E761A24B-851D-404D-A10E-D67B1810DAA8}" dt="2022-10-26T09:19:22.040" v="303" actId="478"/>
          <ac:spMkLst>
            <pc:docMk/>
            <pc:sldMk cId="0" sldId="281"/>
            <ac:spMk id="9" creationId="{F2869DE6-944F-4B97-9ADC-AD38BACF96C6}"/>
          </ac:spMkLst>
        </pc:spChg>
        <pc:spChg chg="mod">
          <ac:chgData name="Johanna Kuittinen" userId="a63d62df-fcfb-45c0-9f98-cbab8e1e414f" providerId="ADAL" clId="{E761A24B-851D-404D-A10E-D67B1810DAA8}" dt="2022-10-26T09:22:35.006" v="380" actId="403"/>
          <ac:spMkLst>
            <pc:docMk/>
            <pc:sldMk cId="0" sldId="281"/>
            <ac:spMk id="16" creationId="{FBC2DBA7-CF9D-4D86-8CA4-FCD1EB32C106}"/>
          </ac:spMkLst>
        </pc:spChg>
        <pc:spChg chg="del">
          <ac:chgData name="Johanna Kuittinen" userId="a63d62df-fcfb-45c0-9f98-cbab8e1e414f" providerId="ADAL" clId="{E761A24B-851D-404D-A10E-D67B1810DAA8}" dt="2022-10-26T09:20:13.663" v="331" actId="478"/>
          <ac:spMkLst>
            <pc:docMk/>
            <pc:sldMk cId="0" sldId="281"/>
            <ac:spMk id="19" creationId="{F8DE891A-BEDC-431B-A42C-4A5F0A78BDD7}"/>
          </ac:spMkLst>
        </pc:spChg>
        <pc:spChg chg="mod">
          <ac:chgData name="Johanna Kuittinen" userId="a63d62df-fcfb-45c0-9f98-cbab8e1e414f" providerId="ADAL" clId="{E761A24B-851D-404D-A10E-D67B1810DAA8}" dt="2022-10-26T09:21:48.742" v="378" actId="1076"/>
          <ac:spMkLst>
            <pc:docMk/>
            <pc:sldMk cId="0" sldId="281"/>
            <ac:spMk id="26" creationId="{B71C94BF-9A91-4BC7-80C2-CA7427AEFB4A}"/>
          </ac:spMkLst>
        </pc:spChg>
        <pc:spChg chg="mod">
          <ac:chgData name="Johanna Kuittinen" userId="a63d62df-fcfb-45c0-9f98-cbab8e1e414f" providerId="ADAL" clId="{E761A24B-851D-404D-A10E-D67B1810DAA8}" dt="2022-10-26T09:21:44.977" v="377" actId="1076"/>
          <ac:spMkLst>
            <pc:docMk/>
            <pc:sldMk cId="0" sldId="281"/>
            <ac:spMk id="29" creationId="{475FD251-007C-401B-8D6C-F3C394492808}"/>
          </ac:spMkLst>
        </pc:spChg>
        <pc:spChg chg="del mod topLvl">
          <ac:chgData name="Johanna Kuittinen" userId="a63d62df-fcfb-45c0-9f98-cbab8e1e414f" providerId="ADAL" clId="{E761A24B-851D-404D-A10E-D67B1810DAA8}" dt="2022-10-26T09:24:49.184" v="423" actId="21"/>
          <ac:spMkLst>
            <pc:docMk/>
            <pc:sldMk cId="0" sldId="281"/>
            <ac:spMk id="32" creationId="{4638817D-B2FE-40DD-B545-1F3475D36336}"/>
          </ac:spMkLst>
        </pc:spChg>
        <pc:spChg chg="add mod">
          <ac:chgData name="Johanna Kuittinen" userId="a63d62df-fcfb-45c0-9f98-cbab8e1e414f" providerId="ADAL" clId="{E761A24B-851D-404D-A10E-D67B1810DAA8}" dt="2022-10-26T09:20:59.590" v="353" actId="1076"/>
          <ac:spMkLst>
            <pc:docMk/>
            <pc:sldMk cId="0" sldId="281"/>
            <ac:spMk id="33" creationId="{DCC87891-138B-47AD-A8A5-187B83256EB5}"/>
          </ac:spMkLst>
        </pc:spChg>
        <pc:spChg chg="add mod">
          <ac:chgData name="Johanna Kuittinen" userId="a63d62df-fcfb-45c0-9f98-cbab8e1e414f" providerId="ADAL" clId="{E761A24B-851D-404D-A10E-D67B1810DAA8}" dt="2022-10-26T09:21:17.075" v="367" actId="20577"/>
          <ac:spMkLst>
            <pc:docMk/>
            <pc:sldMk cId="0" sldId="281"/>
            <ac:spMk id="34" creationId="{6BCF5D1C-971A-4D7A-8D4A-D2DEB8833553}"/>
          </ac:spMkLst>
        </pc:spChg>
        <pc:spChg chg="add mod">
          <ac:chgData name="Johanna Kuittinen" userId="a63d62df-fcfb-45c0-9f98-cbab8e1e414f" providerId="ADAL" clId="{E761A24B-851D-404D-A10E-D67B1810DAA8}" dt="2022-10-26T09:24:16.186" v="415" actId="1076"/>
          <ac:spMkLst>
            <pc:docMk/>
            <pc:sldMk cId="0" sldId="281"/>
            <ac:spMk id="35" creationId="{D5A9C050-49F4-4EAB-82A3-F972FF5EF769}"/>
          </ac:spMkLst>
        </pc:spChg>
        <pc:spChg chg="add mod">
          <ac:chgData name="Johanna Kuittinen" userId="a63d62df-fcfb-45c0-9f98-cbab8e1e414f" providerId="ADAL" clId="{E761A24B-851D-404D-A10E-D67B1810DAA8}" dt="2022-10-27T07:07:44.228" v="3974" actId="164"/>
          <ac:spMkLst>
            <pc:docMk/>
            <pc:sldMk cId="0" sldId="281"/>
            <ac:spMk id="37" creationId="{3BD5E037-5D0B-40A7-BDB9-E62709998418}"/>
          </ac:spMkLst>
        </pc:spChg>
        <pc:grpChg chg="add mod">
          <ac:chgData name="Johanna Kuittinen" userId="a63d62df-fcfb-45c0-9f98-cbab8e1e414f" providerId="ADAL" clId="{E761A24B-851D-404D-A10E-D67B1810DAA8}" dt="2022-10-27T07:07:44.228" v="3974" actId="164"/>
          <ac:grpSpMkLst>
            <pc:docMk/>
            <pc:sldMk cId="0" sldId="281"/>
            <ac:grpSpMk id="2" creationId="{DB51027D-4797-4C99-86FA-13890378D469}"/>
          </ac:grpSpMkLst>
        </pc:grpChg>
        <pc:grpChg chg="del">
          <ac:chgData name="Johanna Kuittinen" userId="a63d62df-fcfb-45c0-9f98-cbab8e1e414f" providerId="ADAL" clId="{E761A24B-851D-404D-A10E-D67B1810DAA8}" dt="2022-10-26T09:19:52.405" v="325" actId="478"/>
          <ac:grpSpMkLst>
            <pc:docMk/>
            <pc:sldMk cId="0" sldId="281"/>
            <ac:grpSpMk id="15" creationId="{6E504EAF-BB72-4043-9F9B-E296E41E28D2}"/>
          </ac:grpSpMkLst>
        </pc:grpChg>
        <pc:grpChg chg="mod">
          <ac:chgData name="Johanna Kuittinen" userId="a63d62df-fcfb-45c0-9f98-cbab8e1e414f" providerId="ADAL" clId="{E761A24B-851D-404D-A10E-D67B1810DAA8}" dt="2022-10-26T09:19:43.923" v="321" actId="1076"/>
          <ac:grpSpMkLst>
            <pc:docMk/>
            <pc:sldMk cId="0" sldId="281"/>
            <ac:grpSpMk id="18" creationId="{32A03F31-2852-4897-B282-E6F04E242732}"/>
          </ac:grpSpMkLst>
        </pc:grpChg>
        <pc:grpChg chg="del">
          <ac:chgData name="Johanna Kuittinen" userId="a63d62df-fcfb-45c0-9f98-cbab8e1e414f" providerId="ADAL" clId="{E761A24B-851D-404D-A10E-D67B1810DAA8}" dt="2022-10-26T09:19:23.008" v="304" actId="478"/>
          <ac:grpSpMkLst>
            <pc:docMk/>
            <pc:sldMk cId="0" sldId="281"/>
            <ac:grpSpMk id="21" creationId="{D84DAD87-E6FA-4008-B0DC-D7F859F0FBBF}"/>
          </ac:grpSpMkLst>
        </pc:grpChg>
        <pc:grpChg chg="add mod">
          <ac:chgData name="Johanna Kuittinen" userId="a63d62df-fcfb-45c0-9f98-cbab8e1e414f" providerId="ADAL" clId="{E761A24B-851D-404D-A10E-D67B1810DAA8}" dt="2022-10-26T09:20:07.270" v="328" actId="1076"/>
          <ac:grpSpMkLst>
            <pc:docMk/>
            <pc:sldMk cId="0" sldId="281"/>
            <ac:grpSpMk id="23" creationId="{99C0DA6E-B71E-42A4-94CB-821DC47BAE72}"/>
          </ac:grpSpMkLst>
        </pc:grpChg>
        <pc:grpChg chg="add mod">
          <ac:chgData name="Johanna Kuittinen" userId="a63d62df-fcfb-45c0-9f98-cbab8e1e414f" providerId="ADAL" clId="{E761A24B-851D-404D-A10E-D67B1810DAA8}" dt="2022-10-26T09:20:15.756" v="332" actId="1076"/>
          <ac:grpSpMkLst>
            <pc:docMk/>
            <pc:sldMk cId="0" sldId="281"/>
            <ac:grpSpMk id="27" creationId="{49028BB9-E30C-4A08-BAF4-69F55D951D5E}"/>
          </ac:grpSpMkLst>
        </pc:grpChg>
        <pc:grpChg chg="add del mod">
          <ac:chgData name="Johanna Kuittinen" userId="a63d62df-fcfb-45c0-9f98-cbab8e1e414f" providerId="ADAL" clId="{E761A24B-851D-404D-A10E-D67B1810DAA8}" dt="2022-10-26T09:24:49.184" v="423" actId="21"/>
          <ac:grpSpMkLst>
            <pc:docMk/>
            <pc:sldMk cId="0" sldId="281"/>
            <ac:grpSpMk id="30" creationId="{DC2A74DA-8C04-4A54-B1B7-82FDAB7D274E}"/>
          </ac:grpSpMkLst>
        </pc:grpChg>
        <pc:picChg chg="del">
          <ac:chgData name="Johanna Kuittinen" userId="a63d62df-fcfb-45c0-9f98-cbab8e1e414f" providerId="ADAL" clId="{E761A24B-851D-404D-A10E-D67B1810DAA8}" dt="2022-10-26T09:19:51.289" v="324" actId="478"/>
          <ac:picMkLst>
            <pc:docMk/>
            <pc:sldMk cId="0" sldId="281"/>
            <ac:picMk id="20" creationId="{D31E152A-0623-4D8E-899A-F05E68206E5A}"/>
          </ac:picMkLst>
        </pc:picChg>
        <pc:picChg chg="mod">
          <ac:chgData name="Johanna Kuittinen" userId="a63d62df-fcfb-45c0-9f98-cbab8e1e414f" providerId="ADAL" clId="{E761A24B-851D-404D-A10E-D67B1810DAA8}" dt="2022-10-26T09:20:04.900" v="327"/>
          <ac:picMkLst>
            <pc:docMk/>
            <pc:sldMk cId="0" sldId="281"/>
            <ac:picMk id="25" creationId="{4A8881A2-DF87-41DB-AD54-B2EAC314A11C}"/>
          </ac:picMkLst>
        </pc:picChg>
        <pc:picChg chg="mod">
          <ac:chgData name="Johanna Kuittinen" userId="a63d62df-fcfb-45c0-9f98-cbab8e1e414f" providerId="ADAL" clId="{E761A24B-851D-404D-A10E-D67B1810DAA8}" dt="2022-10-26T09:20:08.080" v="329"/>
          <ac:picMkLst>
            <pc:docMk/>
            <pc:sldMk cId="0" sldId="281"/>
            <ac:picMk id="28" creationId="{5D579587-C1AE-4FC4-8830-DB9A4044DFB5}"/>
          </ac:picMkLst>
        </pc:picChg>
        <pc:picChg chg="del mod topLvl">
          <ac:chgData name="Johanna Kuittinen" userId="a63d62df-fcfb-45c0-9f98-cbab8e1e414f" providerId="ADAL" clId="{E761A24B-851D-404D-A10E-D67B1810DAA8}" dt="2022-10-26T09:24:53.752" v="426" actId="478"/>
          <ac:picMkLst>
            <pc:docMk/>
            <pc:sldMk cId="0" sldId="281"/>
            <ac:picMk id="31" creationId="{E21463AB-AAA9-459B-B79B-5583B5D75609}"/>
          </ac:picMkLst>
        </pc:picChg>
        <pc:picChg chg="add mod">
          <ac:chgData name="Johanna Kuittinen" userId="a63d62df-fcfb-45c0-9f98-cbab8e1e414f" providerId="ADAL" clId="{E761A24B-851D-404D-A10E-D67B1810DAA8}" dt="2022-10-27T07:07:44.228" v="3974" actId="164"/>
          <ac:picMkLst>
            <pc:docMk/>
            <pc:sldMk cId="0" sldId="281"/>
            <ac:picMk id="36" creationId="{8809640A-BC21-4FC9-AAC8-9D91434818B9}"/>
          </ac:picMkLst>
        </pc:picChg>
      </pc:sldChg>
      <pc:sldChg chg="del">
        <pc:chgData name="Johanna Kuittinen" userId="a63d62df-fcfb-45c0-9f98-cbab8e1e414f" providerId="ADAL" clId="{E761A24B-851D-404D-A10E-D67B1810DAA8}" dt="2022-10-26T09:09:22.468" v="1" actId="47"/>
        <pc:sldMkLst>
          <pc:docMk/>
          <pc:sldMk cId="937363786" sldId="298"/>
        </pc:sldMkLst>
      </pc:sldChg>
      <pc:sldChg chg="modSp del mod">
        <pc:chgData name="Johanna Kuittinen" userId="a63d62df-fcfb-45c0-9f98-cbab8e1e414f" providerId="ADAL" clId="{E761A24B-851D-404D-A10E-D67B1810DAA8}" dt="2022-10-26T09:12:35.831" v="48" actId="47"/>
        <pc:sldMkLst>
          <pc:docMk/>
          <pc:sldMk cId="2487822022" sldId="321"/>
        </pc:sldMkLst>
        <pc:spChg chg="mod">
          <ac:chgData name="Johanna Kuittinen" userId="a63d62df-fcfb-45c0-9f98-cbab8e1e414f" providerId="ADAL" clId="{E761A24B-851D-404D-A10E-D67B1810DAA8}" dt="2022-10-26T09:11:13.839" v="31" actId="1076"/>
          <ac:spMkLst>
            <pc:docMk/>
            <pc:sldMk cId="2487822022" sldId="321"/>
            <ac:spMk id="5" creationId="{5AE7FAF9-6423-B318-55D5-12BA024F366B}"/>
          </ac:spMkLst>
        </pc:spChg>
      </pc:sldChg>
      <pc:sldChg chg="del">
        <pc:chgData name="Johanna Kuittinen" userId="a63d62df-fcfb-45c0-9f98-cbab8e1e414f" providerId="ADAL" clId="{E761A24B-851D-404D-A10E-D67B1810DAA8}" dt="2022-10-26T09:18:38.208" v="241" actId="47"/>
        <pc:sldMkLst>
          <pc:docMk/>
          <pc:sldMk cId="437474391" sldId="324"/>
        </pc:sldMkLst>
      </pc:sldChg>
      <pc:sldChg chg="modSp mod setBg modClrScheme chgLayout">
        <pc:chgData name="Johanna Kuittinen" userId="a63d62df-fcfb-45c0-9f98-cbab8e1e414f" providerId="ADAL" clId="{E761A24B-851D-404D-A10E-D67B1810DAA8}" dt="2022-10-27T08:22:06.333" v="4168" actId="700"/>
        <pc:sldMkLst>
          <pc:docMk/>
          <pc:sldMk cId="3831624437" sldId="327"/>
        </pc:sldMkLst>
        <pc:spChg chg="mod">
          <ac:chgData name="Johanna Kuittinen" userId="a63d62df-fcfb-45c0-9f98-cbab8e1e414f" providerId="ADAL" clId="{E761A24B-851D-404D-A10E-D67B1810DAA8}" dt="2022-10-27T08:21:13.157" v="4162"/>
          <ac:spMkLst>
            <pc:docMk/>
            <pc:sldMk cId="3831624437" sldId="327"/>
            <ac:spMk id="3" creationId="{B3823434-9F9D-80E3-5B22-DF7AE2B72897}"/>
          </ac:spMkLst>
        </pc:spChg>
        <pc:picChg chg="mod">
          <ac:chgData name="Johanna Kuittinen" userId="a63d62df-fcfb-45c0-9f98-cbab8e1e414f" providerId="ADAL" clId="{E761A24B-851D-404D-A10E-D67B1810DAA8}" dt="2022-10-27T08:21:42.479" v="4165" actId="1076"/>
          <ac:picMkLst>
            <pc:docMk/>
            <pc:sldMk cId="3831624437" sldId="327"/>
            <ac:picMk id="43" creationId="{1D535C5F-01FC-220A-2B6B-C7E3856A6CFC}"/>
          </ac:picMkLst>
        </pc:picChg>
      </pc:sldChg>
      <pc:sldChg chg="del">
        <pc:chgData name="Johanna Kuittinen" userId="a63d62df-fcfb-45c0-9f98-cbab8e1e414f" providerId="ADAL" clId="{E761A24B-851D-404D-A10E-D67B1810DAA8}" dt="2022-10-27T07:01:49.866" v="3954" actId="47"/>
        <pc:sldMkLst>
          <pc:docMk/>
          <pc:sldMk cId="359622074" sldId="328"/>
        </pc:sldMkLst>
      </pc:sldChg>
      <pc:sldChg chg="addSp modSp add mod ord modTransition modAnim">
        <pc:chgData name="Johanna Kuittinen" userId="a63d62df-fcfb-45c0-9f98-cbab8e1e414f" providerId="ADAL" clId="{E761A24B-851D-404D-A10E-D67B1810DAA8}" dt="2022-10-27T13:11:24.599" v="5063"/>
        <pc:sldMkLst>
          <pc:docMk/>
          <pc:sldMk cId="1984325345" sldId="333"/>
        </pc:sldMkLst>
        <pc:spChg chg="mod">
          <ac:chgData name="Johanna Kuittinen" userId="a63d62df-fcfb-45c0-9f98-cbab8e1e414f" providerId="ADAL" clId="{E761A24B-851D-404D-A10E-D67B1810DAA8}" dt="2022-10-26T11:20:20.991" v="1257" actId="113"/>
          <ac:spMkLst>
            <pc:docMk/>
            <pc:sldMk cId="1984325345" sldId="333"/>
            <ac:spMk id="8" creationId="{164B3116-3AD1-4FC0-9B39-E5910D5D3918}"/>
          </ac:spMkLst>
        </pc:spChg>
        <pc:spChg chg="mod">
          <ac:chgData name="Johanna Kuittinen" userId="a63d62df-fcfb-45c0-9f98-cbab8e1e414f" providerId="ADAL" clId="{E761A24B-851D-404D-A10E-D67B1810DAA8}" dt="2022-10-26T11:20:24.411" v="1264" actId="20577"/>
          <ac:spMkLst>
            <pc:docMk/>
            <pc:sldMk cId="1984325345" sldId="333"/>
            <ac:spMk id="10" creationId="{FDA19B4F-E501-412B-93FE-22D085DF369A}"/>
          </ac:spMkLst>
        </pc:spChg>
        <pc:grpChg chg="mod">
          <ac:chgData name="Johanna Kuittinen" userId="a63d62df-fcfb-45c0-9f98-cbab8e1e414f" providerId="ADAL" clId="{E761A24B-851D-404D-A10E-D67B1810DAA8}" dt="2022-10-26T11:21:53.529" v="1288" actId="1076"/>
          <ac:grpSpMkLst>
            <pc:docMk/>
            <pc:sldMk cId="1984325345" sldId="333"/>
            <ac:grpSpMk id="6" creationId="{A96FAC40-8FDB-4511-AA34-9B083F10A68D}"/>
          </ac:grpSpMkLst>
        </pc:grpChg>
        <pc:picChg chg="add mod">
          <ac:chgData name="Johanna Kuittinen" userId="a63d62df-fcfb-45c0-9f98-cbab8e1e414f" providerId="ADAL" clId="{E761A24B-851D-404D-A10E-D67B1810DAA8}" dt="2022-10-26T11:21:56.874" v="1290" actId="688"/>
          <ac:picMkLst>
            <pc:docMk/>
            <pc:sldMk cId="1984325345" sldId="333"/>
            <ac:picMk id="9" creationId="{B1C87AFC-FAC4-4866-9962-74B302691856}"/>
          </ac:picMkLst>
        </pc:picChg>
      </pc:sldChg>
      <pc:sldChg chg="modSp del mod">
        <pc:chgData name="Johanna Kuittinen" userId="a63d62df-fcfb-45c0-9f98-cbab8e1e414f" providerId="ADAL" clId="{E761A24B-851D-404D-A10E-D67B1810DAA8}" dt="2022-10-26T11:37:43.765" v="1587" actId="47"/>
        <pc:sldMkLst>
          <pc:docMk/>
          <pc:sldMk cId="1301905179" sldId="341"/>
        </pc:sldMkLst>
        <pc:grpChg chg="mod">
          <ac:chgData name="Johanna Kuittinen" userId="a63d62df-fcfb-45c0-9f98-cbab8e1e414f" providerId="ADAL" clId="{E761A24B-851D-404D-A10E-D67B1810DAA8}" dt="2022-10-26T11:34:52.217" v="1582" actId="1076"/>
          <ac:grpSpMkLst>
            <pc:docMk/>
            <pc:sldMk cId="1301905179" sldId="341"/>
            <ac:grpSpMk id="14" creationId="{F86D25EA-6D40-8254-DBDF-3056EAC5E315}"/>
          </ac:grpSpMkLst>
        </pc:grpChg>
      </pc:sldChg>
      <pc:sldChg chg="addSp delSp modSp mod modTransition modClrScheme delAnim modAnim chgLayout modNotesTx">
        <pc:chgData name="Johanna Kuittinen" userId="a63d62df-fcfb-45c0-9f98-cbab8e1e414f" providerId="ADAL" clId="{E761A24B-851D-404D-A10E-D67B1810DAA8}" dt="2022-10-27T13:11:24.599" v="5063"/>
        <pc:sldMkLst>
          <pc:docMk/>
          <pc:sldMk cId="1745300087" sldId="342"/>
        </pc:sldMkLst>
        <pc:spChg chg="add mod ord">
          <ac:chgData name="Johanna Kuittinen" userId="a63d62df-fcfb-45c0-9f98-cbab8e1e414f" providerId="ADAL" clId="{E761A24B-851D-404D-A10E-D67B1810DAA8}" dt="2022-10-26T09:27:08.743" v="483" actId="700"/>
          <ac:spMkLst>
            <pc:docMk/>
            <pc:sldMk cId="1745300087" sldId="342"/>
            <ac:spMk id="16" creationId="{CF1304CB-0413-4FA4-8EFC-B4491215A36F}"/>
          </ac:spMkLst>
        </pc:spChg>
        <pc:spChg chg="add del mod ord">
          <ac:chgData name="Johanna Kuittinen" userId="a63d62df-fcfb-45c0-9f98-cbab8e1e414f" providerId="ADAL" clId="{E761A24B-851D-404D-A10E-D67B1810DAA8}" dt="2022-10-26T09:26:35.411" v="479" actId="700"/>
          <ac:spMkLst>
            <pc:docMk/>
            <pc:sldMk cId="1745300087" sldId="342"/>
            <ac:spMk id="19" creationId="{6B7E391D-B04A-4DD7-A6B7-A3F745EF0180}"/>
          </ac:spMkLst>
        </pc:spChg>
        <pc:spChg chg="add del mod ord">
          <ac:chgData name="Johanna Kuittinen" userId="a63d62df-fcfb-45c0-9f98-cbab8e1e414f" providerId="ADAL" clId="{E761A24B-851D-404D-A10E-D67B1810DAA8}" dt="2022-10-26T09:26:43.323" v="482" actId="478"/>
          <ac:spMkLst>
            <pc:docMk/>
            <pc:sldMk cId="1745300087" sldId="342"/>
            <ac:spMk id="22" creationId="{340F65B6-0F1E-436A-B7F5-E993EA50A852}"/>
          </ac:spMkLst>
        </pc:spChg>
        <pc:spChg chg="add mod ord">
          <ac:chgData name="Johanna Kuittinen" userId="a63d62df-fcfb-45c0-9f98-cbab8e1e414f" providerId="ADAL" clId="{E761A24B-851D-404D-A10E-D67B1810DAA8}" dt="2022-10-26T09:27:50.954" v="624" actId="404"/>
          <ac:spMkLst>
            <pc:docMk/>
            <pc:sldMk cId="1745300087" sldId="342"/>
            <ac:spMk id="24" creationId="{6501698A-B841-4181-A771-CCEDFC50F937}"/>
          </ac:spMkLst>
        </pc:spChg>
        <pc:spChg chg="add mod">
          <ac:chgData name="Johanna Kuittinen" userId="a63d62df-fcfb-45c0-9f98-cbab8e1e414f" providerId="ADAL" clId="{E761A24B-851D-404D-A10E-D67B1810DAA8}" dt="2022-10-26T09:37:04.178" v="706" actId="1076"/>
          <ac:spMkLst>
            <pc:docMk/>
            <pc:sldMk cId="1745300087" sldId="342"/>
            <ac:spMk id="32" creationId="{AC91D005-BF78-4A89-8BAD-6C158A5F1D65}"/>
          </ac:spMkLst>
        </pc:spChg>
        <pc:spChg chg="add mod">
          <ac:chgData name="Johanna Kuittinen" userId="a63d62df-fcfb-45c0-9f98-cbab8e1e414f" providerId="ADAL" clId="{E761A24B-851D-404D-A10E-D67B1810DAA8}" dt="2022-10-26T09:37:16.732" v="714" actId="1076"/>
          <ac:spMkLst>
            <pc:docMk/>
            <pc:sldMk cId="1745300087" sldId="342"/>
            <ac:spMk id="33" creationId="{F6522B90-78B4-4D1B-B56C-C5729846AADE}"/>
          </ac:spMkLst>
        </pc:spChg>
        <pc:spChg chg="add mod">
          <ac:chgData name="Johanna Kuittinen" userId="a63d62df-fcfb-45c0-9f98-cbab8e1e414f" providerId="ADAL" clId="{E761A24B-851D-404D-A10E-D67B1810DAA8}" dt="2022-10-26T09:37:17.929" v="715" actId="1076"/>
          <ac:spMkLst>
            <pc:docMk/>
            <pc:sldMk cId="1745300087" sldId="342"/>
            <ac:spMk id="34" creationId="{F26B1A73-28FB-4077-A4F5-15C026B8BDC0}"/>
          </ac:spMkLst>
        </pc:spChg>
        <pc:spChg chg="add mod modCrop">
          <ac:chgData name="Johanna Kuittinen" userId="a63d62df-fcfb-45c0-9f98-cbab8e1e414f" providerId="ADAL" clId="{E761A24B-851D-404D-A10E-D67B1810DAA8}" dt="2022-10-26T09:37:07.414" v="708" actId="1076"/>
          <ac:spMkLst>
            <pc:docMk/>
            <pc:sldMk cId="1745300087" sldId="342"/>
            <ac:spMk id="35" creationId="{C9E33FE2-6CFA-4E96-8887-78C90F452289}"/>
          </ac:spMkLst>
        </pc:spChg>
        <pc:spChg chg="mod">
          <ac:chgData name="Johanna Kuittinen" userId="a63d62df-fcfb-45c0-9f98-cbab8e1e414f" providerId="ADAL" clId="{E761A24B-851D-404D-A10E-D67B1810DAA8}" dt="2022-10-26T09:36:40.648" v="695" actId="1076"/>
          <ac:spMkLst>
            <pc:docMk/>
            <pc:sldMk cId="1745300087" sldId="342"/>
            <ac:spMk id="38" creationId="{679E12B6-F1F4-489C-8F82-1D67AAC0F371}"/>
          </ac:spMkLst>
        </pc:spChg>
        <pc:spChg chg="del">
          <ac:chgData name="Johanna Kuittinen" userId="a63d62df-fcfb-45c0-9f98-cbab8e1e414f" providerId="ADAL" clId="{E761A24B-851D-404D-A10E-D67B1810DAA8}" dt="2022-10-26T09:26:40.405" v="481" actId="478"/>
          <ac:spMkLst>
            <pc:docMk/>
            <pc:sldMk cId="1745300087" sldId="342"/>
            <ac:spMk id="123" creationId="{00000000-0000-0000-0000-000000000000}"/>
          </ac:spMkLst>
        </pc:spChg>
        <pc:grpChg chg="del">
          <ac:chgData name="Johanna Kuittinen" userId="a63d62df-fcfb-45c0-9f98-cbab8e1e414f" providerId="ADAL" clId="{E761A24B-851D-404D-A10E-D67B1810DAA8}" dt="2022-10-26T09:27:56.372" v="626" actId="478"/>
          <ac:grpSpMkLst>
            <pc:docMk/>
            <pc:sldMk cId="1745300087" sldId="342"/>
            <ac:grpSpMk id="4" creationId="{27C363E1-16E7-9FBD-D9E2-5C05EF76F3D3}"/>
          </ac:grpSpMkLst>
        </pc:grpChg>
        <pc:grpChg chg="del mod">
          <ac:chgData name="Johanna Kuittinen" userId="a63d62df-fcfb-45c0-9f98-cbab8e1e414f" providerId="ADAL" clId="{E761A24B-851D-404D-A10E-D67B1810DAA8}" dt="2022-10-26T09:26:14.291" v="441" actId="478"/>
          <ac:grpSpMkLst>
            <pc:docMk/>
            <pc:sldMk cId="1745300087" sldId="342"/>
            <ac:grpSpMk id="6" creationId="{4C90A613-564D-FDA9-1AFA-3AE51AA752D7}"/>
          </ac:grpSpMkLst>
        </pc:grpChg>
        <pc:grpChg chg="del">
          <ac:chgData name="Johanna Kuittinen" userId="a63d62df-fcfb-45c0-9f98-cbab8e1e414f" providerId="ADAL" clId="{E761A24B-851D-404D-A10E-D67B1810DAA8}" dt="2022-10-26T09:26:38.338" v="480" actId="478"/>
          <ac:grpSpMkLst>
            <pc:docMk/>
            <pc:sldMk cId="1745300087" sldId="342"/>
            <ac:grpSpMk id="14" creationId="{44243D03-4202-49AD-920A-6B5A0C62064C}"/>
          </ac:grpSpMkLst>
        </pc:grpChg>
        <pc:grpChg chg="del">
          <ac:chgData name="Johanna Kuittinen" userId="a63d62df-fcfb-45c0-9f98-cbab8e1e414f" providerId="ADAL" clId="{E761A24B-851D-404D-A10E-D67B1810DAA8}" dt="2022-10-26T09:27:57.970" v="627" actId="478"/>
          <ac:grpSpMkLst>
            <pc:docMk/>
            <pc:sldMk cId="1745300087" sldId="342"/>
            <ac:grpSpMk id="17" creationId="{8F089DBA-F323-427E-A86C-4066EB1A2C2F}"/>
          </ac:grpSpMkLst>
        </pc:grpChg>
        <pc:grpChg chg="del">
          <ac:chgData name="Johanna Kuittinen" userId="a63d62df-fcfb-45c0-9f98-cbab8e1e414f" providerId="ADAL" clId="{E761A24B-851D-404D-A10E-D67B1810DAA8}" dt="2022-10-26T09:27:53.827" v="625" actId="478"/>
          <ac:grpSpMkLst>
            <pc:docMk/>
            <pc:sldMk cId="1745300087" sldId="342"/>
            <ac:grpSpMk id="21" creationId="{D7E481A2-1F1C-8331-D59D-9C5512C5CE70}"/>
          </ac:grpSpMkLst>
        </pc:grpChg>
        <pc:grpChg chg="add mod">
          <ac:chgData name="Johanna Kuittinen" userId="a63d62df-fcfb-45c0-9f98-cbab8e1e414f" providerId="ADAL" clId="{E761A24B-851D-404D-A10E-D67B1810DAA8}" dt="2022-10-26T09:36:48.624" v="699" actId="1076"/>
          <ac:grpSpMkLst>
            <pc:docMk/>
            <pc:sldMk cId="1745300087" sldId="342"/>
            <ac:grpSpMk id="36" creationId="{70AE8622-5C22-4792-BC75-A0771D861690}"/>
          </ac:grpSpMkLst>
        </pc:grpChg>
        <pc:grpChg chg="add mod">
          <ac:chgData name="Johanna Kuittinen" userId="a63d62df-fcfb-45c0-9f98-cbab8e1e414f" providerId="ADAL" clId="{E761A24B-851D-404D-A10E-D67B1810DAA8}" dt="2022-10-26T09:36:55.265" v="702" actId="1076"/>
          <ac:grpSpMkLst>
            <pc:docMk/>
            <pc:sldMk cId="1745300087" sldId="342"/>
            <ac:grpSpMk id="39" creationId="{7BFA25DD-19C7-4115-BAC0-3C66D34D825F}"/>
          </ac:grpSpMkLst>
        </pc:grpChg>
        <pc:picChg chg="mod">
          <ac:chgData name="Johanna Kuittinen" userId="a63d62df-fcfb-45c0-9f98-cbab8e1e414f" providerId="ADAL" clId="{E761A24B-851D-404D-A10E-D67B1810DAA8}" dt="2022-10-26T09:35:58.338" v="683"/>
          <ac:picMkLst>
            <pc:docMk/>
            <pc:sldMk cId="1745300087" sldId="342"/>
            <ac:picMk id="37" creationId="{94E408FD-F528-4D3A-A353-88B48B0AD980}"/>
          </ac:picMkLst>
        </pc:picChg>
        <pc:picChg chg="mod">
          <ac:chgData name="Johanna Kuittinen" userId="a63d62df-fcfb-45c0-9f98-cbab8e1e414f" providerId="ADAL" clId="{E761A24B-851D-404D-A10E-D67B1810DAA8}" dt="2022-10-26T09:35:58.338" v="683"/>
          <ac:picMkLst>
            <pc:docMk/>
            <pc:sldMk cId="1745300087" sldId="342"/>
            <ac:picMk id="40" creationId="{71E27B34-3CE9-499C-98C0-955F707191BA}"/>
          </ac:picMkLst>
        </pc:picChg>
        <pc:picChg chg="mod">
          <ac:chgData name="Johanna Kuittinen" userId="a63d62df-fcfb-45c0-9f98-cbab8e1e414f" providerId="ADAL" clId="{E761A24B-851D-404D-A10E-D67B1810DAA8}" dt="2022-10-26T09:35:58.338" v="683"/>
          <ac:picMkLst>
            <pc:docMk/>
            <pc:sldMk cId="1745300087" sldId="342"/>
            <ac:picMk id="41" creationId="{21AC8556-6781-4B93-A2D7-562DBE8479BC}"/>
          </ac:picMkLst>
        </pc:picChg>
      </pc:sldChg>
      <pc:sldChg chg="del">
        <pc:chgData name="Johanna Kuittinen" userId="a63d62df-fcfb-45c0-9f98-cbab8e1e414f" providerId="ADAL" clId="{E761A24B-851D-404D-A10E-D67B1810DAA8}" dt="2022-10-26T11:16:21.260" v="1143" actId="47"/>
        <pc:sldMkLst>
          <pc:docMk/>
          <pc:sldMk cId="2650123700" sldId="343"/>
        </pc:sldMkLst>
      </pc:sldChg>
      <pc:sldChg chg="del">
        <pc:chgData name="Johanna Kuittinen" userId="a63d62df-fcfb-45c0-9f98-cbab8e1e414f" providerId="ADAL" clId="{E761A24B-851D-404D-A10E-D67B1810DAA8}" dt="2022-10-26T11:41:31.885" v="1685" actId="47"/>
        <pc:sldMkLst>
          <pc:docMk/>
          <pc:sldMk cId="3525003611" sldId="344"/>
        </pc:sldMkLst>
      </pc:sldChg>
      <pc:sldChg chg="addSp delSp modSp del mod modClrScheme chgLayout">
        <pc:chgData name="Johanna Kuittinen" userId="a63d62df-fcfb-45c0-9f98-cbab8e1e414f" providerId="ADAL" clId="{E761A24B-851D-404D-A10E-D67B1810DAA8}" dt="2022-10-26T09:14:42.891" v="145" actId="47"/>
        <pc:sldMkLst>
          <pc:docMk/>
          <pc:sldMk cId="3210838250" sldId="345"/>
        </pc:sldMkLst>
        <pc:spChg chg="add del mod ord">
          <ac:chgData name="Johanna Kuittinen" userId="a63d62df-fcfb-45c0-9f98-cbab8e1e414f" providerId="ADAL" clId="{E761A24B-851D-404D-A10E-D67B1810DAA8}" dt="2022-10-26T09:13:00.962" v="50" actId="700"/>
          <ac:spMkLst>
            <pc:docMk/>
            <pc:sldMk cId="3210838250" sldId="345"/>
            <ac:spMk id="2" creationId="{536D9814-60FE-4574-B2B4-90A79B3281D6}"/>
          </ac:spMkLst>
        </pc:spChg>
        <pc:spChg chg="add del mod ord">
          <ac:chgData name="Johanna Kuittinen" userId="a63d62df-fcfb-45c0-9f98-cbab8e1e414f" providerId="ADAL" clId="{E761A24B-851D-404D-A10E-D67B1810DAA8}" dt="2022-10-26T09:13:00.962" v="50" actId="700"/>
          <ac:spMkLst>
            <pc:docMk/>
            <pc:sldMk cId="3210838250" sldId="345"/>
            <ac:spMk id="3" creationId="{2101533B-8C85-4FF9-B597-711FBB1D63D8}"/>
          </ac:spMkLst>
        </pc:spChg>
        <pc:spChg chg="del">
          <ac:chgData name="Johanna Kuittinen" userId="a63d62df-fcfb-45c0-9f98-cbab8e1e414f" providerId="ADAL" clId="{E761A24B-851D-404D-A10E-D67B1810DAA8}" dt="2022-10-26T09:13:25.165" v="117" actId="478"/>
          <ac:spMkLst>
            <pc:docMk/>
            <pc:sldMk cId="3210838250" sldId="345"/>
            <ac:spMk id="4" creationId="{E23050F5-9C2B-40DA-7320-A9F3D80F0CB2}"/>
          </ac:spMkLst>
        </pc:spChg>
        <pc:spChg chg="add mod ord">
          <ac:chgData name="Johanna Kuittinen" userId="a63d62df-fcfb-45c0-9f98-cbab8e1e414f" providerId="ADAL" clId="{E761A24B-851D-404D-A10E-D67B1810DAA8}" dt="2022-10-26T09:13:31.047" v="118" actId="1076"/>
          <ac:spMkLst>
            <pc:docMk/>
            <pc:sldMk cId="3210838250" sldId="345"/>
            <ac:spMk id="5" creationId="{7CC12FD9-A980-45B0-849D-38F4F92D4FFB}"/>
          </ac:spMkLst>
        </pc:spChg>
        <pc:spChg chg="add del mod ord">
          <ac:chgData name="Johanna Kuittinen" userId="a63d62df-fcfb-45c0-9f98-cbab8e1e414f" providerId="ADAL" clId="{E761A24B-851D-404D-A10E-D67B1810DAA8}" dt="2022-10-26T09:13:23.409" v="116" actId="478"/>
          <ac:spMkLst>
            <pc:docMk/>
            <pc:sldMk cId="3210838250" sldId="345"/>
            <ac:spMk id="6" creationId="{6740DB4A-0ED1-4A54-B9EA-7EC39F580B1B}"/>
          </ac:spMkLst>
        </pc:spChg>
      </pc:sldChg>
      <pc:sldChg chg="del">
        <pc:chgData name="Johanna Kuittinen" userId="a63d62df-fcfb-45c0-9f98-cbab8e1e414f" providerId="ADAL" clId="{E761A24B-851D-404D-A10E-D67B1810DAA8}" dt="2022-10-26T11:46:22.288" v="1811" actId="47"/>
        <pc:sldMkLst>
          <pc:docMk/>
          <pc:sldMk cId="1360618193" sldId="346"/>
        </pc:sldMkLst>
      </pc:sldChg>
      <pc:sldChg chg="delSp modSp add mod modTransition">
        <pc:chgData name="Johanna Kuittinen" userId="a63d62df-fcfb-45c0-9f98-cbab8e1e414f" providerId="ADAL" clId="{E761A24B-851D-404D-A10E-D67B1810DAA8}" dt="2022-10-27T13:11:24.599" v="5063"/>
        <pc:sldMkLst>
          <pc:docMk/>
          <pc:sldMk cId="3188863798" sldId="346"/>
        </pc:sldMkLst>
        <pc:spChg chg="del topLvl">
          <ac:chgData name="Johanna Kuittinen" userId="a63d62df-fcfb-45c0-9f98-cbab8e1e414f" providerId="ADAL" clId="{E761A24B-851D-404D-A10E-D67B1810DAA8}" dt="2022-10-27T12:07:04.323" v="4200" actId="478"/>
          <ac:spMkLst>
            <pc:docMk/>
            <pc:sldMk cId="3188863798" sldId="346"/>
            <ac:spMk id="13" creationId="{ED1CE4B7-BCA5-470E-AEF9-192ED1D4E166}"/>
          </ac:spMkLst>
        </pc:spChg>
        <pc:spChg chg="mod">
          <ac:chgData name="Johanna Kuittinen" userId="a63d62df-fcfb-45c0-9f98-cbab8e1e414f" providerId="ADAL" clId="{E761A24B-851D-404D-A10E-D67B1810DAA8}" dt="2022-10-27T12:21:34.308" v="4242" actId="1076"/>
          <ac:spMkLst>
            <pc:docMk/>
            <pc:sldMk cId="3188863798" sldId="346"/>
            <ac:spMk id="15" creationId="{A8A69D65-FC54-4DE7-8325-0B2DF5764BDF}"/>
          </ac:spMkLst>
        </pc:spChg>
        <pc:grpChg chg="del">
          <ac:chgData name="Johanna Kuittinen" userId="a63d62df-fcfb-45c0-9f98-cbab8e1e414f" providerId="ADAL" clId="{E761A24B-851D-404D-A10E-D67B1810DAA8}" dt="2022-10-27T12:07:04.323" v="4200" actId="478"/>
          <ac:grpSpMkLst>
            <pc:docMk/>
            <pc:sldMk cId="3188863798" sldId="346"/>
            <ac:grpSpMk id="11" creationId="{8B759733-460C-4097-BCFA-53735222CB04}"/>
          </ac:grpSpMkLst>
        </pc:grpChg>
        <pc:grpChg chg="topLvl">
          <ac:chgData name="Johanna Kuittinen" userId="a63d62df-fcfb-45c0-9f98-cbab8e1e414f" providerId="ADAL" clId="{E761A24B-851D-404D-A10E-D67B1810DAA8}" dt="2022-10-27T12:07:04.323" v="4200" actId="478"/>
          <ac:grpSpMkLst>
            <pc:docMk/>
            <pc:sldMk cId="3188863798" sldId="346"/>
            <ac:grpSpMk id="12" creationId="{63FB9058-3BD9-423B-BD26-8FD95CCEE339}"/>
          </ac:grpSpMkLst>
        </pc:grpChg>
      </pc:sldChg>
      <pc:sldChg chg="del">
        <pc:chgData name="Johanna Kuittinen" userId="a63d62df-fcfb-45c0-9f98-cbab8e1e414f" providerId="ADAL" clId="{E761A24B-851D-404D-A10E-D67B1810DAA8}" dt="2022-10-26T11:33:24.333" v="1564" actId="47"/>
        <pc:sldMkLst>
          <pc:docMk/>
          <pc:sldMk cId="236642177" sldId="347"/>
        </pc:sldMkLst>
      </pc:sldChg>
      <pc:sldChg chg="addSp delSp modSp mod modTransition modClrScheme chgLayout">
        <pc:chgData name="Johanna Kuittinen" userId="a63d62df-fcfb-45c0-9f98-cbab8e1e414f" providerId="ADAL" clId="{E761A24B-851D-404D-A10E-D67B1810DAA8}" dt="2022-10-27T13:11:24.599" v="5063"/>
        <pc:sldMkLst>
          <pc:docMk/>
          <pc:sldMk cId="2677419366" sldId="348"/>
        </pc:sldMkLst>
        <pc:spChg chg="add del mod ord">
          <ac:chgData name="Johanna Kuittinen" userId="a63d62df-fcfb-45c0-9f98-cbab8e1e414f" providerId="ADAL" clId="{E761A24B-851D-404D-A10E-D67B1810DAA8}" dt="2022-10-27T07:02:27.771" v="3959" actId="478"/>
          <ac:spMkLst>
            <pc:docMk/>
            <pc:sldMk cId="2677419366" sldId="348"/>
            <ac:spMk id="3" creationId="{B91B9261-5E74-4798-833F-148EDA20F456}"/>
          </ac:spMkLst>
        </pc:spChg>
        <pc:picChg chg="mod">
          <ac:chgData name="Johanna Kuittinen" userId="a63d62df-fcfb-45c0-9f98-cbab8e1e414f" providerId="ADAL" clId="{E761A24B-851D-404D-A10E-D67B1810DAA8}" dt="2022-10-27T07:02:29.559" v="3960" actId="1076"/>
          <ac:picMkLst>
            <pc:docMk/>
            <pc:sldMk cId="2677419366" sldId="348"/>
            <ac:picMk id="2" creationId="{BB2FC222-CB46-0EB1-B489-1347E145683A}"/>
          </ac:picMkLst>
        </pc:picChg>
      </pc:sldChg>
      <pc:sldChg chg="del">
        <pc:chgData name="Johanna Kuittinen" userId="a63d62df-fcfb-45c0-9f98-cbab8e1e414f" providerId="ADAL" clId="{E761A24B-851D-404D-A10E-D67B1810DAA8}" dt="2022-10-26T12:04:57.833" v="2269" actId="47"/>
        <pc:sldMkLst>
          <pc:docMk/>
          <pc:sldMk cId="4021823216" sldId="349"/>
        </pc:sldMkLst>
      </pc:sldChg>
      <pc:sldChg chg="del">
        <pc:chgData name="Johanna Kuittinen" userId="a63d62df-fcfb-45c0-9f98-cbab8e1e414f" providerId="ADAL" clId="{E761A24B-851D-404D-A10E-D67B1810DAA8}" dt="2022-10-26T16:53:56.165" v="2816" actId="47"/>
        <pc:sldMkLst>
          <pc:docMk/>
          <pc:sldMk cId="2023827066" sldId="350"/>
        </pc:sldMkLst>
      </pc:sldChg>
      <pc:sldChg chg="del">
        <pc:chgData name="Johanna Kuittinen" userId="a63d62df-fcfb-45c0-9f98-cbab8e1e414f" providerId="ADAL" clId="{E761A24B-851D-404D-A10E-D67B1810DAA8}" dt="2022-10-26T11:46:54.408" v="1851" actId="47"/>
        <pc:sldMkLst>
          <pc:docMk/>
          <pc:sldMk cId="3105094609" sldId="351"/>
        </pc:sldMkLst>
      </pc:sldChg>
      <pc:sldChg chg="del">
        <pc:chgData name="Johanna Kuittinen" userId="a63d62df-fcfb-45c0-9f98-cbab8e1e414f" providerId="ADAL" clId="{E761A24B-851D-404D-A10E-D67B1810DAA8}" dt="2022-10-26T12:23:58.713" v="2462" actId="47"/>
        <pc:sldMkLst>
          <pc:docMk/>
          <pc:sldMk cId="2664413494" sldId="352"/>
        </pc:sldMkLst>
      </pc:sldChg>
      <pc:sldChg chg="modSp del mod">
        <pc:chgData name="Johanna Kuittinen" userId="a63d62df-fcfb-45c0-9f98-cbab8e1e414f" providerId="ADAL" clId="{E761A24B-851D-404D-A10E-D67B1810DAA8}" dt="2022-10-26T12:43:20.697" v="2568" actId="47"/>
        <pc:sldMkLst>
          <pc:docMk/>
          <pc:sldMk cId="2930035028" sldId="353"/>
        </pc:sldMkLst>
        <pc:picChg chg="mod">
          <ac:chgData name="Johanna Kuittinen" userId="a63d62df-fcfb-45c0-9f98-cbab8e1e414f" providerId="ADAL" clId="{E761A24B-851D-404D-A10E-D67B1810DAA8}" dt="2022-10-26T12:28:56.194" v="2464" actId="1076"/>
          <ac:picMkLst>
            <pc:docMk/>
            <pc:sldMk cId="2930035028" sldId="353"/>
            <ac:picMk id="2" creationId="{E225F861-A281-7661-A453-B7A77D0FA103}"/>
          </ac:picMkLst>
        </pc:picChg>
        <pc:picChg chg="mod">
          <ac:chgData name="Johanna Kuittinen" userId="a63d62df-fcfb-45c0-9f98-cbab8e1e414f" providerId="ADAL" clId="{E761A24B-851D-404D-A10E-D67B1810DAA8}" dt="2022-10-26T12:28:58.804" v="2466" actId="1076"/>
          <ac:picMkLst>
            <pc:docMk/>
            <pc:sldMk cId="2930035028" sldId="353"/>
            <ac:picMk id="3" creationId="{53643C26-3A89-6F98-1796-668F279EB4D1}"/>
          </ac:picMkLst>
        </pc:picChg>
        <pc:picChg chg="mod">
          <ac:chgData name="Johanna Kuittinen" userId="a63d62df-fcfb-45c0-9f98-cbab8e1e414f" providerId="ADAL" clId="{E761A24B-851D-404D-A10E-D67B1810DAA8}" dt="2022-10-26T12:28:57.410" v="2465" actId="1076"/>
          <ac:picMkLst>
            <pc:docMk/>
            <pc:sldMk cId="2930035028" sldId="353"/>
            <ac:picMk id="4" creationId="{194F1413-C3E9-76DC-C0AC-98F679727809}"/>
          </ac:picMkLst>
        </pc:picChg>
      </pc:sldChg>
      <pc:sldChg chg="modTransition">
        <pc:chgData name="Johanna Kuittinen" userId="a63d62df-fcfb-45c0-9f98-cbab8e1e414f" providerId="ADAL" clId="{E761A24B-851D-404D-A10E-D67B1810DAA8}" dt="2022-10-27T13:11:24.599" v="5063"/>
        <pc:sldMkLst>
          <pc:docMk/>
          <pc:sldMk cId="443080098" sldId="354"/>
        </pc:sldMkLst>
      </pc:sldChg>
      <pc:sldChg chg="del">
        <pc:chgData name="Johanna Kuittinen" userId="a63d62df-fcfb-45c0-9f98-cbab8e1e414f" providerId="ADAL" clId="{E761A24B-851D-404D-A10E-D67B1810DAA8}" dt="2022-10-27T05:41:27.488" v="3746" actId="47"/>
        <pc:sldMkLst>
          <pc:docMk/>
          <pc:sldMk cId="3905004410" sldId="356"/>
        </pc:sldMkLst>
      </pc:sldChg>
      <pc:sldChg chg="del">
        <pc:chgData name="Johanna Kuittinen" userId="a63d62df-fcfb-45c0-9f98-cbab8e1e414f" providerId="ADAL" clId="{E761A24B-851D-404D-A10E-D67B1810DAA8}" dt="2022-10-27T06:45:00.708" v="3833" actId="47"/>
        <pc:sldMkLst>
          <pc:docMk/>
          <pc:sldMk cId="1357394487" sldId="359"/>
        </pc:sldMkLst>
      </pc:sldChg>
      <pc:sldChg chg="del">
        <pc:chgData name="Johanna Kuittinen" userId="a63d62df-fcfb-45c0-9f98-cbab8e1e414f" providerId="ADAL" clId="{E761A24B-851D-404D-A10E-D67B1810DAA8}" dt="2022-10-27T05:36:34.330" v="3533" actId="47"/>
        <pc:sldMkLst>
          <pc:docMk/>
          <pc:sldMk cId="2158497216" sldId="360"/>
        </pc:sldMkLst>
      </pc:sldChg>
      <pc:sldChg chg="del">
        <pc:chgData name="Johanna Kuittinen" userId="a63d62df-fcfb-45c0-9f98-cbab8e1e414f" providerId="ADAL" clId="{E761A24B-851D-404D-A10E-D67B1810DAA8}" dt="2022-10-27T05:49:06.987" v="3784" actId="47"/>
        <pc:sldMkLst>
          <pc:docMk/>
          <pc:sldMk cId="3417203853" sldId="362"/>
        </pc:sldMkLst>
      </pc:sldChg>
      <pc:sldChg chg="del">
        <pc:chgData name="Johanna Kuittinen" userId="a63d62df-fcfb-45c0-9f98-cbab8e1e414f" providerId="ADAL" clId="{E761A24B-851D-404D-A10E-D67B1810DAA8}" dt="2022-10-27T07:00:22.047" v="3877" actId="47"/>
        <pc:sldMkLst>
          <pc:docMk/>
          <pc:sldMk cId="1068410996" sldId="363"/>
        </pc:sldMkLst>
      </pc:sldChg>
      <pc:sldChg chg="del">
        <pc:chgData name="Johanna Kuittinen" userId="a63d62df-fcfb-45c0-9f98-cbab8e1e414f" providerId="ADAL" clId="{E761A24B-851D-404D-A10E-D67B1810DAA8}" dt="2022-10-27T05:29:16.368" v="3316" actId="47"/>
        <pc:sldMkLst>
          <pc:docMk/>
          <pc:sldMk cId="2065056939" sldId="364"/>
        </pc:sldMkLst>
      </pc:sldChg>
      <pc:sldChg chg="del">
        <pc:chgData name="Johanna Kuittinen" userId="a63d62df-fcfb-45c0-9f98-cbab8e1e414f" providerId="ADAL" clId="{E761A24B-851D-404D-A10E-D67B1810DAA8}" dt="2022-10-27T05:33:21.723" v="3384" actId="47"/>
        <pc:sldMkLst>
          <pc:docMk/>
          <pc:sldMk cId="3766626395" sldId="365"/>
        </pc:sldMkLst>
      </pc:sldChg>
      <pc:sldChg chg="del">
        <pc:chgData name="Johanna Kuittinen" userId="a63d62df-fcfb-45c0-9f98-cbab8e1e414f" providerId="ADAL" clId="{E761A24B-851D-404D-A10E-D67B1810DAA8}" dt="2022-10-27T07:02:06.338" v="3956" actId="47"/>
        <pc:sldMkLst>
          <pc:docMk/>
          <pc:sldMk cId="2635057571" sldId="366"/>
        </pc:sldMkLst>
      </pc:sldChg>
      <pc:sldChg chg="del">
        <pc:chgData name="Johanna Kuittinen" userId="a63d62df-fcfb-45c0-9f98-cbab8e1e414f" providerId="ADAL" clId="{E761A24B-851D-404D-A10E-D67B1810DAA8}" dt="2022-10-27T06:45:16.908" v="3834" actId="47"/>
        <pc:sldMkLst>
          <pc:docMk/>
          <pc:sldMk cId="3599524062" sldId="367"/>
        </pc:sldMkLst>
      </pc:sldChg>
      <pc:sldChg chg="del">
        <pc:chgData name="Johanna Kuittinen" userId="a63d62df-fcfb-45c0-9f98-cbab8e1e414f" providerId="ADAL" clId="{E761A24B-851D-404D-A10E-D67B1810DAA8}" dt="2022-10-26T16:53:04.101" v="2809" actId="47"/>
        <pc:sldMkLst>
          <pc:docMk/>
          <pc:sldMk cId="3538300550" sldId="368"/>
        </pc:sldMkLst>
      </pc:sldChg>
      <pc:sldChg chg="addSp delSp modSp new del mod ord modClrScheme chgLayout">
        <pc:chgData name="Johanna Kuittinen" userId="a63d62df-fcfb-45c0-9f98-cbab8e1e414f" providerId="ADAL" clId="{E761A24B-851D-404D-A10E-D67B1810DAA8}" dt="2022-10-26T09:10:19.288" v="13" actId="47"/>
        <pc:sldMkLst>
          <pc:docMk/>
          <pc:sldMk cId="1727377930" sldId="369"/>
        </pc:sldMkLst>
        <pc:spChg chg="del mod ord">
          <ac:chgData name="Johanna Kuittinen" userId="a63d62df-fcfb-45c0-9f98-cbab8e1e414f" providerId="ADAL" clId="{E761A24B-851D-404D-A10E-D67B1810DAA8}" dt="2022-10-26T09:09:45.692" v="5" actId="700"/>
          <ac:spMkLst>
            <pc:docMk/>
            <pc:sldMk cId="1727377930" sldId="369"/>
            <ac:spMk id="2" creationId="{D1208E60-A8D6-4F64-8FF0-9413AA7B14BE}"/>
          </ac:spMkLst>
        </pc:spChg>
        <pc:spChg chg="del mod ord">
          <ac:chgData name="Johanna Kuittinen" userId="a63d62df-fcfb-45c0-9f98-cbab8e1e414f" providerId="ADAL" clId="{E761A24B-851D-404D-A10E-D67B1810DAA8}" dt="2022-10-26T09:09:45.692" v="5" actId="700"/>
          <ac:spMkLst>
            <pc:docMk/>
            <pc:sldMk cId="1727377930" sldId="369"/>
            <ac:spMk id="3" creationId="{82900D54-2B8D-415E-9AE6-1C05F55C6EA1}"/>
          </ac:spMkLst>
        </pc:spChg>
        <pc:spChg chg="add del mod ord">
          <ac:chgData name="Johanna Kuittinen" userId="a63d62df-fcfb-45c0-9f98-cbab8e1e414f" providerId="ADAL" clId="{E761A24B-851D-404D-A10E-D67B1810DAA8}" dt="2022-10-26T09:09:49.423" v="6" actId="478"/>
          <ac:spMkLst>
            <pc:docMk/>
            <pc:sldMk cId="1727377930" sldId="369"/>
            <ac:spMk id="4" creationId="{0ABDC298-2E08-435F-85D8-077356C6F740}"/>
          </ac:spMkLst>
        </pc:spChg>
        <pc:spChg chg="add del mod ord">
          <ac:chgData name="Johanna Kuittinen" userId="a63d62df-fcfb-45c0-9f98-cbab8e1e414f" providerId="ADAL" clId="{E761A24B-851D-404D-A10E-D67B1810DAA8}" dt="2022-10-26T09:09:51.707" v="7" actId="478"/>
          <ac:spMkLst>
            <pc:docMk/>
            <pc:sldMk cId="1727377930" sldId="369"/>
            <ac:spMk id="5" creationId="{D8D21995-A4CE-4495-A3B3-234DBBD59AC6}"/>
          </ac:spMkLst>
        </pc:spChg>
      </pc:sldChg>
      <pc:sldChg chg="add del">
        <pc:chgData name="Johanna Kuittinen" userId="a63d62df-fcfb-45c0-9f98-cbab8e1e414f" providerId="ADAL" clId="{E761A24B-851D-404D-A10E-D67B1810DAA8}" dt="2022-10-26T09:10:18.045" v="12" actId="47"/>
        <pc:sldMkLst>
          <pc:docMk/>
          <pc:sldMk cId="2763271028" sldId="370"/>
        </pc:sldMkLst>
      </pc:sldChg>
      <pc:sldChg chg="add ord">
        <pc:chgData name="Johanna Kuittinen" userId="a63d62df-fcfb-45c0-9f98-cbab8e1e414f" providerId="ADAL" clId="{E761A24B-851D-404D-A10E-D67B1810DAA8}" dt="2022-10-26T09:10:16.964" v="11"/>
        <pc:sldMkLst>
          <pc:docMk/>
          <pc:sldMk cId="2275297930" sldId="371"/>
        </pc:sldMkLst>
      </pc:sldChg>
      <pc:sldChg chg="addSp modSp add mod modTransition modAnim">
        <pc:chgData name="Johanna Kuittinen" userId="a63d62df-fcfb-45c0-9f98-cbab8e1e414f" providerId="ADAL" clId="{E761A24B-851D-404D-A10E-D67B1810DAA8}" dt="2022-10-27T13:11:24.599" v="5063"/>
        <pc:sldMkLst>
          <pc:docMk/>
          <pc:sldMk cId="3278283399" sldId="372"/>
        </pc:sldMkLst>
        <pc:spChg chg="mod">
          <ac:chgData name="Johanna Kuittinen" userId="a63d62df-fcfb-45c0-9f98-cbab8e1e414f" providerId="ADAL" clId="{E761A24B-851D-404D-A10E-D67B1810DAA8}" dt="2022-10-26T09:10:57.870" v="25" actId="1076"/>
          <ac:spMkLst>
            <pc:docMk/>
            <pc:sldMk cId="3278283399" sldId="372"/>
            <ac:spMk id="7" creationId="{4D19F00E-2F6B-45E4-A68D-34F0C057330D}"/>
          </ac:spMkLst>
        </pc:spChg>
        <pc:spChg chg="mod">
          <ac:chgData name="Johanna Kuittinen" userId="a63d62df-fcfb-45c0-9f98-cbab8e1e414f" providerId="ADAL" clId="{E761A24B-851D-404D-A10E-D67B1810DAA8}" dt="2022-10-26T09:11:08.476" v="30" actId="20577"/>
          <ac:spMkLst>
            <pc:docMk/>
            <pc:sldMk cId="3278283399" sldId="372"/>
            <ac:spMk id="10" creationId="{9B3076B4-D7F2-41D5-AA0A-5C626A6D59E4}"/>
          </ac:spMkLst>
        </pc:spChg>
        <pc:spChg chg="mod">
          <ac:chgData name="Johanna Kuittinen" userId="a63d62df-fcfb-45c0-9f98-cbab8e1e414f" providerId="ADAL" clId="{E761A24B-851D-404D-A10E-D67B1810DAA8}" dt="2022-10-26T09:11:49.615" v="37" actId="1076"/>
          <ac:spMkLst>
            <pc:docMk/>
            <pc:sldMk cId="3278283399" sldId="372"/>
            <ac:spMk id="12" creationId="{AEEEEB9F-CC7F-4413-9C98-B1857CE3965B}"/>
          </ac:spMkLst>
        </pc:spChg>
        <pc:spChg chg="add mod">
          <ac:chgData name="Johanna Kuittinen" userId="a63d62df-fcfb-45c0-9f98-cbab8e1e414f" providerId="ADAL" clId="{E761A24B-851D-404D-A10E-D67B1810DAA8}" dt="2022-10-26T09:12:31.399" v="46" actId="1076"/>
          <ac:spMkLst>
            <pc:docMk/>
            <pc:sldMk cId="3278283399" sldId="372"/>
            <ac:spMk id="18" creationId="{CDC23272-3C41-45BD-9512-329CFD108C44}"/>
          </ac:spMkLst>
        </pc:spChg>
        <pc:picChg chg="mod">
          <ac:chgData name="Johanna Kuittinen" userId="a63d62df-fcfb-45c0-9f98-cbab8e1e414f" providerId="ADAL" clId="{E761A24B-851D-404D-A10E-D67B1810DAA8}" dt="2022-10-26T09:10:55.290" v="24" actId="1076"/>
          <ac:picMkLst>
            <pc:docMk/>
            <pc:sldMk cId="3278283399" sldId="372"/>
            <ac:picMk id="6" creationId="{1CF4C01E-9A65-49E0-8EB8-A2B75C17082D}"/>
          </ac:picMkLst>
        </pc:picChg>
        <pc:picChg chg="mod">
          <ac:chgData name="Johanna Kuittinen" userId="a63d62df-fcfb-45c0-9f98-cbab8e1e414f" providerId="ADAL" clId="{E761A24B-851D-404D-A10E-D67B1810DAA8}" dt="2022-10-26T09:11:00.550" v="26" actId="1076"/>
          <ac:picMkLst>
            <pc:docMk/>
            <pc:sldMk cId="3278283399" sldId="372"/>
            <ac:picMk id="9" creationId="{A20ABD5F-83EF-4208-9307-E1C705B9D1B2}"/>
          </ac:picMkLst>
        </pc:picChg>
        <pc:picChg chg="mod">
          <ac:chgData name="Johanna Kuittinen" userId="a63d62df-fcfb-45c0-9f98-cbab8e1e414f" providerId="ADAL" clId="{E761A24B-851D-404D-A10E-D67B1810DAA8}" dt="2022-10-26T09:12:33.933" v="47" actId="1076"/>
          <ac:picMkLst>
            <pc:docMk/>
            <pc:sldMk cId="3278283399" sldId="372"/>
            <ac:picMk id="13" creationId="{22F2D2F9-70F0-4D42-AE3E-70ECCFA0E93F}"/>
          </ac:picMkLst>
        </pc:picChg>
        <pc:picChg chg="add mod">
          <ac:chgData name="Johanna Kuittinen" userId="a63d62df-fcfb-45c0-9f98-cbab8e1e414f" providerId="ADAL" clId="{E761A24B-851D-404D-A10E-D67B1810DAA8}" dt="2022-10-26T09:12:12.929" v="40" actId="14861"/>
          <ac:picMkLst>
            <pc:docMk/>
            <pc:sldMk cId="3278283399" sldId="372"/>
            <ac:picMk id="17" creationId="{3156ED39-FB95-4581-8446-C297495EEC37}"/>
          </ac:picMkLst>
        </pc:picChg>
      </pc:sldChg>
      <pc:sldChg chg="delSp modSp add mod ord modTransition">
        <pc:chgData name="Johanna Kuittinen" userId="a63d62df-fcfb-45c0-9f98-cbab8e1e414f" providerId="ADAL" clId="{E761A24B-851D-404D-A10E-D67B1810DAA8}" dt="2022-10-27T13:11:24.599" v="5063"/>
        <pc:sldMkLst>
          <pc:docMk/>
          <pc:sldMk cId="1537499426" sldId="373"/>
        </pc:sldMkLst>
        <pc:spChg chg="mod">
          <ac:chgData name="Johanna Kuittinen" userId="a63d62df-fcfb-45c0-9f98-cbab8e1e414f" providerId="ADAL" clId="{E761A24B-851D-404D-A10E-D67B1810DAA8}" dt="2022-10-26T09:14:33.130" v="144" actId="1038"/>
          <ac:spMkLst>
            <pc:docMk/>
            <pc:sldMk cId="1537499426" sldId="373"/>
            <ac:spMk id="14" creationId="{65005B1C-8EC2-42C5-8D3C-7D0421491736}"/>
          </ac:spMkLst>
        </pc:spChg>
        <pc:spChg chg="del topLvl">
          <ac:chgData name="Johanna Kuittinen" userId="a63d62df-fcfb-45c0-9f98-cbab8e1e414f" providerId="ADAL" clId="{E761A24B-851D-404D-A10E-D67B1810DAA8}" dt="2022-10-26T09:14:02.382" v="122" actId="478"/>
          <ac:spMkLst>
            <pc:docMk/>
            <pc:sldMk cId="1537499426" sldId="373"/>
            <ac:spMk id="15" creationId="{46998E40-B109-44AF-8D1E-686A2A32B977}"/>
          </ac:spMkLst>
        </pc:spChg>
        <pc:grpChg chg="del">
          <ac:chgData name="Johanna Kuittinen" userId="a63d62df-fcfb-45c0-9f98-cbab8e1e414f" providerId="ADAL" clId="{E761A24B-851D-404D-A10E-D67B1810DAA8}" dt="2022-10-26T09:14:02.382" v="122" actId="478"/>
          <ac:grpSpMkLst>
            <pc:docMk/>
            <pc:sldMk cId="1537499426" sldId="373"/>
            <ac:grpSpMk id="2" creationId="{BE196667-9149-4A12-960D-4F6A8E5AC8DF}"/>
          </ac:grpSpMkLst>
        </pc:grpChg>
        <pc:grpChg chg="topLvl">
          <ac:chgData name="Johanna Kuittinen" userId="a63d62df-fcfb-45c0-9f98-cbab8e1e414f" providerId="ADAL" clId="{E761A24B-851D-404D-A10E-D67B1810DAA8}" dt="2022-10-26T09:14:02.382" v="122" actId="478"/>
          <ac:grpSpMkLst>
            <pc:docMk/>
            <pc:sldMk cId="1537499426" sldId="373"/>
            <ac:grpSpMk id="12" creationId="{24F45A2F-DF76-45A9-B35C-C87579C2301E}"/>
          </ac:grpSpMkLst>
        </pc:grpChg>
      </pc:sldChg>
      <pc:sldChg chg="addSp delSp modSp add mod ord modTransition modClrScheme addAnim delAnim modAnim chgLayout modNotesTx">
        <pc:chgData name="Johanna Kuittinen" userId="a63d62df-fcfb-45c0-9f98-cbab8e1e414f" providerId="ADAL" clId="{E761A24B-851D-404D-A10E-D67B1810DAA8}" dt="2022-10-27T13:11:24.599" v="5063"/>
        <pc:sldMkLst>
          <pc:docMk/>
          <pc:sldMk cId="3944511671" sldId="374"/>
        </pc:sldMkLst>
        <pc:spChg chg="add del mod ord">
          <ac:chgData name="Johanna Kuittinen" userId="a63d62df-fcfb-45c0-9f98-cbab8e1e414f" providerId="ADAL" clId="{E761A24B-851D-404D-A10E-D67B1810DAA8}" dt="2022-10-26T09:17:31.231" v="224" actId="478"/>
          <ac:spMkLst>
            <pc:docMk/>
            <pc:sldMk cId="3944511671" sldId="374"/>
            <ac:spMk id="3" creationId="{AC3F424C-64A8-4343-8BD5-0C68290EDC2D}"/>
          </ac:spMkLst>
        </pc:spChg>
        <pc:spChg chg="del">
          <ac:chgData name="Johanna Kuittinen" userId="a63d62df-fcfb-45c0-9f98-cbab8e1e414f" providerId="ADAL" clId="{E761A24B-851D-404D-A10E-D67B1810DAA8}" dt="2022-10-26T09:16:14.208" v="209" actId="478"/>
          <ac:spMkLst>
            <pc:docMk/>
            <pc:sldMk cId="3944511671" sldId="374"/>
            <ac:spMk id="5" creationId="{8ED8D763-D6B3-1B29-7E37-6F7098C41AA2}"/>
          </ac:spMkLst>
        </pc:spChg>
        <pc:spChg chg="add del mod ord">
          <ac:chgData name="Johanna Kuittinen" userId="a63d62df-fcfb-45c0-9f98-cbab8e1e414f" providerId="ADAL" clId="{E761A24B-851D-404D-A10E-D67B1810DAA8}" dt="2022-10-26T09:17:29.476" v="223" actId="478"/>
          <ac:spMkLst>
            <pc:docMk/>
            <pc:sldMk cId="3944511671" sldId="374"/>
            <ac:spMk id="6" creationId="{42BD0E28-9FFD-43DD-80EB-5102666D734A}"/>
          </ac:spMkLst>
        </pc:spChg>
        <pc:spChg chg="add mod">
          <ac:chgData name="Johanna Kuittinen" userId="a63d62df-fcfb-45c0-9f98-cbab8e1e414f" providerId="ADAL" clId="{E761A24B-851D-404D-A10E-D67B1810DAA8}" dt="2022-10-26T09:18:20.395" v="239" actId="1076"/>
          <ac:spMkLst>
            <pc:docMk/>
            <pc:sldMk cId="3944511671" sldId="374"/>
            <ac:spMk id="18" creationId="{F0043B7E-1D5A-432A-B99C-508F90381FE7}"/>
          </ac:spMkLst>
        </pc:spChg>
        <pc:spChg chg="mod">
          <ac:chgData name="Johanna Kuittinen" userId="a63d62df-fcfb-45c0-9f98-cbab8e1e414f" providerId="ADAL" clId="{E761A24B-851D-404D-A10E-D67B1810DAA8}" dt="2022-10-26T09:15:57.363" v="206" actId="1076"/>
          <ac:spMkLst>
            <pc:docMk/>
            <pc:sldMk cId="3944511671" sldId="374"/>
            <ac:spMk id="20" creationId="{9E43B496-1BAA-495E-B309-DE9FA53A3D64}"/>
          </ac:spMkLst>
        </pc:spChg>
        <pc:spChg chg="del">
          <ac:chgData name="Johanna Kuittinen" userId="a63d62df-fcfb-45c0-9f98-cbab8e1e414f" providerId="ADAL" clId="{E761A24B-851D-404D-A10E-D67B1810DAA8}" dt="2022-10-26T09:16:24.210" v="215" actId="478"/>
          <ac:spMkLst>
            <pc:docMk/>
            <pc:sldMk cId="3944511671" sldId="374"/>
            <ac:spMk id="22" creationId="{E75E8BF6-674B-A2F3-CC3A-49DACC55AEF0}"/>
          </ac:spMkLst>
        </pc:spChg>
        <pc:spChg chg="add mod">
          <ac:chgData name="Johanna Kuittinen" userId="a63d62df-fcfb-45c0-9f98-cbab8e1e414f" providerId="ADAL" clId="{E761A24B-851D-404D-A10E-D67B1810DAA8}" dt="2022-10-26T09:18:30.979" v="240"/>
          <ac:spMkLst>
            <pc:docMk/>
            <pc:sldMk cId="3944511671" sldId="374"/>
            <ac:spMk id="23" creationId="{66A1B2F6-D3BC-490D-8A33-A9958ACB65B8}"/>
          </ac:spMkLst>
        </pc:spChg>
        <pc:grpChg chg="mod">
          <ac:chgData name="Johanna Kuittinen" userId="a63d62df-fcfb-45c0-9f98-cbab8e1e414f" providerId="ADAL" clId="{E761A24B-851D-404D-A10E-D67B1810DAA8}" dt="2022-10-26T09:18:03.230" v="233" actId="1076"/>
          <ac:grpSpMkLst>
            <pc:docMk/>
            <pc:sldMk cId="3944511671" sldId="374"/>
            <ac:grpSpMk id="11" creationId="{4BFF5F30-D522-4B1C-B62C-FFE15E91DFE6}"/>
          </ac:grpSpMkLst>
        </pc:grpChg>
        <pc:grpChg chg="add del mod">
          <ac:chgData name="Johanna Kuittinen" userId="a63d62df-fcfb-45c0-9f98-cbab8e1e414f" providerId="ADAL" clId="{E761A24B-851D-404D-A10E-D67B1810DAA8}" dt="2022-10-26T09:18:01.244" v="232" actId="1076"/>
          <ac:grpSpMkLst>
            <pc:docMk/>
            <pc:sldMk cId="3944511671" sldId="374"/>
            <ac:grpSpMk id="15" creationId="{F821C391-1D01-4FA7-B8D6-C12A65EA6A30}"/>
          </ac:grpSpMkLst>
        </pc:grpChg>
        <pc:picChg chg="del">
          <ac:chgData name="Johanna Kuittinen" userId="a63d62df-fcfb-45c0-9f98-cbab8e1e414f" providerId="ADAL" clId="{E761A24B-851D-404D-A10E-D67B1810DAA8}" dt="2022-10-26T09:16:15.285" v="210" actId="478"/>
          <ac:picMkLst>
            <pc:docMk/>
            <pc:sldMk cId="3944511671" sldId="374"/>
            <ac:picMk id="2" creationId="{7730FC89-7D22-6AF7-EB59-94BCF6E22619}"/>
          </ac:picMkLst>
        </pc:picChg>
        <pc:picChg chg="del">
          <ac:chgData name="Johanna Kuittinen" userId="a63d62df-fcfb-45c0-9f98-cbab8e1e414f" providerId="ADAL" clId="{E761A24B-851D-404D-A10E-D67B1810DAA8}" dt="2022-10-26T09:16:19.682" v="213" actId="478"/>
          <ac:picMkLst>
            <pc:docMk/>
            <pc:sldMk cId="3944511671" sldId="374"/>
            <ac:picMk id="4" creationId="{450C291A-B540-9795-487C-0D00AE6C7279}"/>
          </ac:picMkLst>
        </pc:picChg>
        <pc:picChg chg="add mod">
          <ac:chgData name="Johanna Kuittinen" userId="a63d62df-fcfb-45c0-9f98-cbab8e1e414f" providerId="ADAL" clId="{E761A24B-851D-404D-A10E-D67B1810DAA8}" dt="2022-10-26T09:17:53.826" v="230" actId="732"/>
          <ac:picMkLst>
            <pc:docMk/>
            <pc:sldMk cId="3944511671" sldId="374"/>
            <ac:picMk id="14" creationId="{F760064C-0C46-4663-B37F-73B4B35DF45E}"/>
          </ac:picMkLst>
        </pc:picChg>
        <pc:picChg chg="add mod modCrop">
          <ac:chgData name="Johanna Kuittinen" userId="a63d62df-fcfb-45c0-9f98-cbab8e1e414f" providerId="ADAL" clId="{E761A24B-851D-404D-A10E-D67B1810DAA8}" dt="2022-10-26T09:18:07.146" v="235" actId="1036"/>
          <ac:picMkLst>
            <pc:docMk/>
            <pc:sldMk cId="3944511671" sldId="374"/>
            <ac:picMk id="16" creationId="{0E320B97-8B37-423F-BF84-31BB8744B4F5}"/>
          </ac:picMkLst>
        </pc:picChg>
        <pc:picChg chg="mod">
          <ac:chgData name="Johanna Kuittinen" userId="a63d62df-fcfb-45c0-9f98-cbab8e1e414f" providerId="ADAL" clId="{E761A24B-851D-404D-A10E-D67B1810DAA8}" dt="2022-10-26T09:15:53.750" v="205" actId="1076"/>
          <ac:picMkLst>
            <pc:docMk/>
            <pc:sldMk cId="3944511671" sldId="374"/>
            <ac:picMk id="19" creationId="{4730DA7A-249B-4403-B65C-8B74645E5693}"/>
          </ac:picMkLst>
        </pc:picChg>
        <pc:picChg chg="add mod">
          <ac:chgData name="Johanna Kuittinen" userId="a63d62df-fcfb-45c0-9f98-cbab8e1e414f" providerId="ADAL" clId="{E761A24B-851D-404D-A10E-D67B1810DAA8}" dt="2022-10-26T09:18:17.825" v="238" actId="1076"/>
          <ac:picMkLst>
            <pc:docMk/>
            <pc:sldMk cId="3944511671" sldId="374"/>
            <ac:picMk id="21" creationId="{4FCEFE7E-B023-4C73-BBE9-82BDA24C8E4D}"/>
          </ac:picMkLst>
        </pc:picChg>
        <pc:picChg chg="del mod">
          <ac:chgData name="Johanna Kuittinen" userId="a63d62df-fcfb-45c0-9f98-cbab8e1e414f" providerId="ADAL" clId="{E761A24B-851D-404D-A10E-D67B1810DAA8}" dt="2022-10-26T09:15:22.631" v="151" actId="478"/>
          <ac:picMkLst>
            <pc:docMk/>
            <pc:sldMk cId="3944511671" sldId="374"/>
            <ac:picMk id="1026" creationId="{87814724-CA21-1D6F-2A41-D3A42BA5FC82}"/>
          </ac:picMkLst>
        </pc:picChg>
      </pc:sldChg>
      <pc:sldChg chg="addSp delSp modSp add mod modTransition delAnim modAnim modNotesTx">
        <pc:chgData name="Johanna Kuittinen" userId="a63d62df-fcfb-45c0-9f98-cbab8e1e414f" providerId="ADAL" clId="{E761A24B-851D-404D-A10E-D67B1810DAA8}" dt="2022-10-27T13:20:38.125" v="5218"/>
        <pc:sldMkLst>
          <pc:docMk/>
          <pc:sldMk cId="3364705261" sldId="375"/>
        </pc:sldMkLst>
        <pc:spChg chg="add mod modCrop">
          <ac:chgData name="Johanna Kuittinen" userId="a63d62df-fcfb-45c0-9f98-cbab8e1e414f" providerId="ADAL" clId="{E761A24B-851D-404D-A10E-D67B1810DAA8}" dt="2022-10-26T09:46:12.437" v="842" actId="18131"/>
          <ac:spMkLst>
            <pc:docMk/>
            <pc:sldMk cId="3364705261" sldId="375"/>
            <ac:spMk id="15" creationId="{C37FAEA8-B034-47E9-8DD5-9569C612D7F1}"/>
          </ac:spMkLst>
        </pc:spChg>
        <pc:spChg chg="mod">
          <ac:chgData name="Johanna Kuittinen" userId="a63d62df-fcfb-45c0-9f98-cbab8e1e414f" providerId="ADAL" clId="{E761A24B-851D-404D-A10E-D67B1810DAA8}" dt="2022-10-26T09:37:55.970" v="769" actId="20577"/>
          <ac:spMkLst>
            <pc:docMk/>
            <pc:sldMk cId="3364705261" sldId="375"/>
            <ac:spMk id="16" creationId="{CF1304CB-0413-4FA4-8EFC-B4491215A36F}"/>
          </ac:spMkLst>
        </pc:spChg>
        <pc:spChg chg="add mod">
          <ac:chgData name="Johanna Kuittinen" userId="a63d62df-fcfb-45c0-9f98-cbab8e1e414f" providerId="ADAL" clId="{E761A24B-851D-404D-A10E-D67B1810DAA8}" dt="2022-10-26T09:46:24.545" v="843" actId="207"/>
          <ac:spMkLst>
            <pc:docMk/>
            <pc:sldMk cId="3364705261" sldId="375"/>
            <ac:spMk id="17" creationId="{E8BC9E39-1CFD-4C07-A4AA-00E1EEF816B7}"/>
          </ac:spMkLst>
        </pc:spChg>
        <pc:spChg chg="mod">
          <ac:chgData name="Johanna Kuittinen" userId="a63d62df-fcfb-45c0-9f98-cbab8e1e414f" providerId="ADAL" clId="{E761A24B-851D-404D-A10E-D67B1810DAA8}" dt="2022-10-26T09:39:15.919" v="798" actId="1076"/>
          <ac:spMkLst>
            <pc:docMk/>
            <pc:sldMk cId="3364705261" sldId="375"/>
            <ac:spMk id="24" creationId="{6501698A-B841-4181-A771-CCEDFC50F937}"/>
          </ac:spMkLst>
        </pc:spChg>
        <pc:spChg chg="del">
          <ac:chgData name="Johanna Kuittinen" userId="a63d62df-fcfb-45c0-9f98-cbab8e1e414f" providerId="ADAL" clId="{E761A24B-851D-404D-A10E-D67B1810DAA8}" dt="2022-10-26T09:38:13.178" v="775" actId="478"/>
          <ac:spMkLst>
            <pc:docMk/>
            <pc:sldMk cId="3364705261" sldId="375"/>
            <ac:spMk id="32" creationId="{AC91D005-BF78-4A89-8BAD-6C158A5F1D65}"/>
          </ac:spMkLst>
        </pc:spChg>
        <pc:spChg chg="del">
          <ac:chgData name="Johanna Kuittinen" userId="a63d62df-fcfb-45c0-9f98-cbab8e1e414f" providerId="ADAL" clId="{E761A24B-851D-404D-A10E-D67B1810DAA8}" dt="2022-10-26T09:38:14.715" v="778" actId="478"/>
          <ac:spMkLst>
            <pc:docMk/>
            <pc:sldMk cId="3364705261" sldId="375"/>
            <ac:spMk id="33" creationId="{F6522B90-78B4-4D1B-B56C-C5729846AADE}"/>
          </ac:spMkLst>
        </pc:spChg>
        <pc:spChg chg="del">
          <ac:chgData name="Johanna Kuittinen" userId="a63d62df-fcfb-45c0-9f98-cbab8e1e414f" providerId="ADAL" clId="{E761A24B-851D-404D-A10E-D67B1810DAA8}" dt="2022-10-26T09:38:15.779" v="779" actId="478"/>
          <ac:spMkLst>
            <pc:docMk/>
            <pc:sldMk cId="3364705261" sldId="375"/>
            <ac:spMk id="34" creationId="{F26B1A73-28FB-4077-A4F5-15C026B8BDC0}"/>
          </ac:spMkLst>
        </pc:spChg>
        <pc:spChg chg="del mod">
          <ac:chgData name="Johanna Kuittinen" userId="a63d62df-fcfb-45c0-9f98-cbab8e1e414f" providerId="ADAL" clId="{E761A24B-851D-404D-A10E-D67B1810DAA8}" dt="2022-10-26T09:38:13.994" v="777" actId="478"/>
          <ac:spMkLst>
            <pc:docMk/>
            <pc:sldMk cId="3364705261" sldId="375"/>
            <ac:spMk id="35" creationId="{C9E33FE2-6CFA-4E96-8887-78C90F452289}"/>
          </ac:spMkLst>
        </pc:spChg>
        <pc:grpChg chg="del">
          <ac:chgData name="Johanna Kuittinen" userId="a63d62df-fcfb-45c0-9f98-cbab8e1e414f" providerId="ADAL" clId="{E761A24B-851D-404D-A10E-D67B1810DAA8}" dt="2022-10-26T09:37:59.440" v="770" actId="478"/>
          <ac:grpSpMkLst>
            <pc:docMk/>
            <pc:sldMk cId="3364705261" sldId="375"/>
            <ac:grpSpMk id="36" creationId="{70AE8622-5C22-4792-BC75-A0771D861690}"/>
          </ac:grpSpMkLst>
        </pc:grpChg>
        <pc:grpChg chg="del">
          <ac:chgData name="Johanna Kuittinen" userId="a63d62df-fcfb-45c0-9f98-cbab8e1e414f" providerId="ADAL" clId="{E761A24B-851D-404D-A10E-D67B1810DAA8}" dt="2022-10-26T09:38:00.467" v="771" actId="478"/>
          <ac:grpSpMkLst>
            <pc:docMk/>
            <pc:sldMk cId="3364705261" sldId="375"/>
            <ac:grpSpMk id="39" creationId="{7BFA25DD-19C7-4115-BAC0-3C66D34D825F}"/>
          </ac:grpSpMkLst>
        </pc:grpChg>
      </pc:sldChg>
      <pc:sldChg chg="add del">
        <pc:chgData name="Johanna Kuittinen" userId="a63d62df-fcfb-45c0-9f98-cbab8e1e414f" providerId="ADAL" clId="{E761A24B-851D-404D-A10E-D67B1810DAA8}" dt="2022-10-26T09:37:30.864" v="717" actId="47"/>
        <pc:sldMkLst>
          <pc:docMk/>
          <pc:sldMk cId="3815142132" sldId="375"/>
        </pc:sldMkLst>
      </pc:sldChg>
      <pc:sldChg chg="add del">
        <pc:chgData name="Johanna Kuittinen" userId="a63d62df-fcfb-45c0-9f98-cbab8e1e414f" providerId="ADAL" clId="{E761A24B-851D-404D-A10E-D67B1810DAA8}" dt="2022-10-26T09:52:08.167" v="849" actId="47"/>
        <pc:sldMkLst>
          <pc:docMk/>
          <pc:sldMk cId="381529312" sldId="376"/>
        </pc:sldMkLst>
      </pc:sldChg>
      <pc:sldChg chg="new del ord">
        <pc:chgData name="Johanna Kuittinen" userId="a63d62df-fcfb-45c0-9f98-cbab8e1e414f" providerId="ADAL" clId="{E761A24B-851D-404D-A10E-D67B1810DAA8}" dt="2022-10-26T09:37:24.421" v="716" actId="47"/>
        <pc:sldMkLst>
          <pc:docMk/>
          <pc:sldMk cId="1961115974" sldId="376"/>
        </pc:sldMkLst>
      </pc:sldChg>
      <pc:sldChg chg="addSp delSp modSp add mo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3162592155" sldId="376"/>
        </pc:sldMkLst>
        <pc:spChg chg="add del mod">
          <ac:chgData name="Johanna Kuittinen" userId="a63d62df-fcfb-45c0-9f98-cbab8e1e414f" providerId="ADAL" clId="{E761A24B-851D-404D-A10E-D67B1810DAA8}" dt="2022-10-26T09:52:51.901" v="931" actId="478"/>
          <ac:spMkLst>
            <pc:docMk/>
            <pc:sldMk cId="3162592155" sldId="376"/>
            <ac:spMk id="3" creationId="{27612972-8835-4AE1-A0BF-76A8951BF9B8}"/>
          </ac:spMkLst>
        </pc:spChg>
        <pc:spChg chg="del">
          <ac:chgData name="Johanna Kuittinen" userId="a63d62df-fcfb-45c0-9f98-cbab8e1e414f" providerId="ADAL" clId="{E761A24B-851D-404D-A10E-D67B1810DAA8}" dt="2022-10-26T09:52:29.144" v="851" actId="478"/>
          <ac:spMkLst>
            <pc:docMk/>
            <pc:sldMk cId="3162592155" sldId="376"/>
            <ac:spMk id="10" creationId="{FDA19B4F-E501-412B-93FE-22D085DF369A}"/>
          </ac:spMkLst>
        </pc:spChg>
        <pc:spChg chg="mod">
          <ac:chgData name="Johanna Kuittinen" userId="a63d62df-fcfb-45c0-9f98-cbab8e1e414f" providerId="ADAL" clId="{E761A24B-851D-404D-A10E-D67B1810DAA8}" dt="2022-10-26T09:52:58.089" v="934" actId="1076"/>
          <ac:spMkLst>
            <pc:docMk/>
            <pc:sldMk cId="3162592155" sldId="376"/>
            <ac:spMk id="12" creationId="{79DA7F86-6A3E-4525-A536-81E6C47446A9}"/>
          </ac:spMkLst>
        </pc:spChg>
        <pc:grpChg chg="del">
          <ac:chgData name="Johanna Kuittinen" userId="a63d62df-fcfb-45c0-9f98-cbab8e1e414f" providerId="ADAL" clId="{E761A24B-851D-404D-A10E-D67B1810DAA8}" dt="2022-10-26T09:52:48.428" v="929" actId="478"/>
          <ac:grpSpMkLst>
            <pc:docMk/>
            <pc:sldMk cId="3162592155" sldId="376"/>
            <ac:grpSpMk id="6" creationId="{301C31FF-D64F-48CB-92D7-7B482E0E8223}"/>
          </ac:grpSpMkLst>
        </pc:grpChg>
        <pc:grpChg chg="mod">
          <ac:chgData name="Johanna Kuittinen" userId="a63d62df-fcfb-45c0-9f98-cbab8e1e414f" providerId="ADAL" clId="{E761A24B-851D-404D-A10E-D67B1810DAA8}" dt="2022-10-26T09:52:50.064" v="930" actId="1076"/>
          <ac:grpSpMkLst>
            <pc:docMk/>
            <pc:sldMk cId="3162592155" sldId="376"/>
            <ac:grpSpMk id="9" creationId="{05994950-2C13-4953-AEFA-929563603710}"/>
          </ac:grpSpMkLst>
        </pc:grpChg>
        <pc:grpChg chg="add mod">
          <ac:chgData name="Johanna Kuittinen" userId="a63d62df-fcfb-45c0-9f98-cbab8e1e414f" providerId="ADAL" clId="{E761A24B-851D-404D-A10E-D67B1810DAA8}" dt="2022-10-26T09:56:24.444" v="979" actId="1076"/>
          <ac:grpSpMkLst>
            <pc:docMk/>
            <pc:sldMk cId="3162592155" sldId="376"/>
            <ac:grpSpMk id="13" creationId="{12098110-6CC8-40CA-8FED-A70377E3BF1A}"/>
          </ac:grpSpMkLst>
        </pc:grpChg>
        <pc:picChg chg="mod">
          <ac:chgData name="Johanna Kuittinen" userId="a63d62df-fcfb-45c0-9f98-cbab8e1e414f" providerId="ADAL" clId="{E761A24B-851D-404D-A10E-D67B1810DAA8}" dt="2022-10-26T09:56:22.915" v="978"/>
          <ac:picMkLst>
            <pc:docMk/>
            <pc:sldMk cId="3162592155" sldId="376"/>
            <ac:picMk id="14" creationId="{4F8FA803-69F9-4591-B9E9-9C95632B5905}"/>
          </ac:picMkLst>
        </pc:picChg>
        <pc:picChg chg="mod">
          <ac:chgData name="Johanna Kuittinen" userId="a63d62df-fcfb-45c0-9f98-cbab8e1e414f" providerId="ADAL" clId="{E761A24B-851D-404D-A10E-D67B1810DAA8}" dt="2022-10-26T09:56:22.915" v="978"/>
          <ac:picMkLst>
            <pc:docMk/>
            <pc:sldMk cId="3162592155" sldId="376"/>
            <ac:picMk id="15" creationId="{03541272-D889-4019-9313-388A5CE975D3}"/>
          </ac:picMkLst>
        </pc:picChg>
      </pc:sldChg>
      <pc:sldChg chg="addSp delSp modSp add mo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2607006779" sldId="377"/>
        </pc:sldMkLst>
        <pc:spChg chg="del topLvl">
          <ac:chgData name="Johanna Kuittinen" userId="a63d62df-fcfb-45c0-9f98-cbab8e1e414f" providerId="ADAL" clId="{E761A24B-851D-404D-A10E-D67B1810DAA8}" dt="2022-10-26T09:53:08.157" v="937" actId="478"/>
          <ac:spMkLst>
            <pc:docMk/>
            <pc:sldMk cId="2607006779" sldId="377"/>
            <ac:spMk id="12" creationId="{79DA7F86-6A3E-4525-A536-81E6C47446A9}"/>
          </ac:spMkLst>
        </pc:spChg>
        <pc:grpChg chg="del">
          <ac:chgData name="Johanna Kuittinen" userId="a63d62df-fcfb-45c0-9f98-cbab8e1e414f" providerId="ADAL" clId="{E761A24B-851D-404D-A10E-D67B1810DAA8}" dt="2022-10-26T09:53:08.157" v="937" actId="478"/>
          <ac:grpSpMkLst>
            <pc:docMk/>
            <pc:sldMk cId="2607006779" sldId="377"/>
            <ac:grpSpMk id="9" creationId="{05994950-2C13-4953-AEFA-929563603710}"/>
          </ac:grpSpMkLst>
        </pc:grpChg>
        <pc:picChg chg="add mod">
          <ac:chgData name="Johanna Kuittinen" userId="a63d62df-fcfb-45c0-9f98-cbab8e1e414f" providerId="ADAL" clId="{E761A24B-851D-404D-A10E-D67B1810DAA8}" dt="2022-10-26T09:53:41.479" v="949" actId="1076"/>
          <ac:picMkLst>
            <pc:docMk/>
            <pc:sldMk cId="2607006779" sldId="377"/>
            <ac:picMk id="5" creationId="{FB36379E-672F-48E3-9DEA-D247FDDF1EEA}"/>
          </ac:picMkLst>
        </pc:picChg>
        <pc:picChg chg="del topLvl">
          <ac:chgData name="Johanna Kuittinen" userId="a63d62df-fcfb-45c0-9f98-cbab8e1e414f" providerId="ADAL" clId="{E761A24B-851D-404D-A10E-D67B1810DAA8}" dt="2022-10-26T09:53:14.308" v="939" actId="478"/>
          <ac:picMkLst>
            <pc:docMk/>
            <pc:sldMk cId="2607006779" sldId="377"/>
            <ac:picMk id="11" creationId="{0E9DFDD3-FE76-4C90-B48D-6ACC28161DE9}"/>
          </ac:picMkLst>
        </pc:picChg>
      </pc:sldChg>
      <pc:sldChg chg="delSp modSp add del mod delAnim modNotesTx">
        <pc:chgData name="Johanna Kuittinen" userId="a63d62df-fcfb-45c0-9f98-cbab8e1e414f" providerId="ADAL" clId="{E761A24B-851D-404D-A10E-D67B1810DAA8}" dt="2022-10-27T07:11:34.858" v="3979" actId="47"/>
        <pc:sldMkLst>
          <pc:docMk/>
          <pc:sldMk cId="1957566388" sldId="378"/>
        </pc:sldMkLst>
        <pc:picChg chg="del mod">
          <ac:chgData name="Johanna Kuittinen" userId="a63d62df-fcfb-45c0-9f98-cbab8e1e414f" providerId="ADAL" clId="{E761A24B-851D-404D-A10E-D67B1810DAA8}" dt="2022-10-27T07:11:30.462" v="3978" actId="21"/>
          <ac:picMkLst>
            <pc:docMk/>
            <pc:sldMk cId="1957566388" sldId="378"/>
            <ac:picMk id="5" creationId="{FB36379E-672F-48E3-9DEA-D247FDDF1EEA}"/>
          </ac:picMkLst>
        </pc:picChg>
      </pc:sldChg>
      <pc:sldChg chg="modSp add mod modTransition modNotesTx">
        <pc:chgData name="Johanna Kuittinen" userId="a63d62df-fcfb-45c0-9f98-cbab8e1e414f" providerId="ADAL" clId="{E761A24B-851D-404D-A10E-D67B1810DAA8}" dt="2022-10-27T13:11:24.599" v="5063"/>
        <pc:sldMkLst>
          <pc:docMk/>
          <pc:sldMk cId="1312685554" sldId="379"/>
        </pc:sldMkLst>
        <pc:picChg chg="mod modCrop">
          <ac:chgData name="Johanna Kuittinen" userId="a63d62df-fcfb-45c0-9f98-cbab8e1e414f" providerId="ADAL" clId="{E761A24B-851D-404D-A10E-D67B1810DAA8}" dt="2022-10-27T12:12:05.780" v="4210" actId="1076"/>
          <ac:picMkLst>
            <pc:docMk/>
            <pc:sldMk cId="1312685554" sldId="379"/>
            <ac:picMk id="5" creationId="{FB36379E-672F-48E3-9DEA-D247FDDF1EEA}"/>
          </ac:picMkLst>
        </pc:picChg>
      </pc:sldChg>
      <pc:sldChg chg="modSp add mod modTransition modNotesTx">
        <pc:chgData name="Johanna Kuittinen" userId="a63d62df-fcfb-45c0-9f98-cbab8e1e414f" providerId="ADAL" clId="{E761A24B-851D-404D-A10E-D67B1810DAA8}" dt="2022-10-27T13:11:24.599" v="5063"/>
        <pc:sldMkLst>
          <pc:docMk/>
          <pc:sldMk cId="2544716927" sldId="380"/>
        </pc:sldMkLst>
        <pc:picChg chg="mod modCrop">
          <ac:chgData name="Johanna Kuittinen" userId="a63d62df-fcfb-45c0-9f98-cbab8e1e414f" providerId="ADAL" clId="{E761A24B-851D-404D-A10E-D67B1810DAA8}" dt="2022-10-27T12:16:24.399" v="4217" actId="1076"/>
          <ac:picMkLst>
            <pc:docMk/>
            <pc:sldMk cId="2544716927" sldId="380"/>
            <ac:picMk id="5" creationId="{FB36379E-672F-48E3-9DEA-D247FDDF1EEA}"/>
          </ac:picMkLst>
        </pc:picChg>
      </pc:sldChg>
      <pc:sldChg chg="addSp delSp modSp add mo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3108232080" sldId="381"/>
        </pc:sldMkLst>
        <pc:spChg chg="mod">
          <ac:chgData name="Johanna Kuittinen" userId="a63d62df-fcfb-45c0-9f98-cbab8e1e414f" providerId="ADAL" clId="{E761A24B-851D-404D-A10E-D67B1810DAA8}" dt="2022-10-26T11:13:40.318" v="1055" actId="1076"/>
          <ac:spMkLst>
            <pc:docMk/>
            <pc:sldMk cId="3108232080" sldId="381"/>
            <ac:spMk id="6" creationId="{E9F655BB-92BE-4BEC-B66C-6F67D1A9E8A0}"/>
          </ac:spMkLst>
        </pc:spChg>
        <pc:grpChg chg="add mod">
          <ac:chgData name="Johanna Kuittinen" userId="a63d62df-fcfb-45c0-9f98-cbab8e1e414f" providerId="ADAL" clId="{E761A24B-851D-404D-A10E-D67B1810DAA8}" dt="2022-10-27T07:11:52.393" v="3983" actId="1076"/>
          <ac:grpSpMkLst>
            <pc:docMk/>
            <pc:sldMk cId="3108232080" sldId="381"/>
            <ac:grpSpMk id="3" creationId="{DD0FA621-3BB9-465C-B228-90B251C86DFE}"/>
          </ac:grpSpMkLst>
        </pc:grpChg>
        <pc:picChg chg="mod">
          <ac:chgData name="Johanna Kuittinen" userId="a63d62df-fcfb-45c0-9f98-cbab8e1e414f" providerId="ADAL" clId="{E761A24B-851D-404D-A10E-D67B1810DAA8}" dt="2022-10-26T09:54:50.052" v="966" actId="339"/>
          <ac:picMkLst>
            <pc:docMk/>
            <pc:sldMk cId="3108232080" sldId="381"/>
            <ac:picMk id="4" creationId="{7443CFF3-E836-4B26-A59A-AEEC4D70C35B}"/>
          </ac:picMkLst>
        </pc:picChg>
        <pc:picChg chg="del">
          <ac:chgData name="Johanna Kuittinen" userId="a63d62df-fcfb-45c0-9f98-cbab8e1e414f" providerId="ADAL" clId="{E761A24B-851D-404D-A10E-D67B1810DAA8}" dt="2022-10-26T09:54:38.349" v="962" actId="478"/>
          <ac:picMkLst>
            <pc:docMk/>
            <pc:sldMk cId="3108232080" sldId="381"/>
            <ac:picMk id="5" creationId="{FB36379E-672F-48E3-9DEA-D247FDDF1EEA}"/>
          </ac:picMkLst>
        </pc:picChg>
        <pc:picChg chg="add mod">
          <ac:chgData name="Johanna Kuittinen" userId="a63d62df-fcfb-45c0-9f98-cbab8e1e414f" providerId="ADAL" clId="{E761A24B-851D-404D-A10E-D67B1810DAA8}" dt="2022-10-27T12:19:09.799" v="4220" actId="1076"/>
          <ac:picMkLst>
            <pc:docMk/>
            <pc:sldMk cId="3108232080" sldId="381"/>
            <ac:picMk id="7" creationId="{E2D39FC2-588B-4C54-947F-EBEA2B1805C8}"/>
          </ac:picMkLst>
        </pc:picChg>
      </pc:sldChg>
      <pc:sldChg chg="delSp modSp add mod ord modTransition delAnim modNotesTx">
        <pc:chgData name="Johanna Kuittinen" userId="a63d62df-fcfb-45c0-9f98-cbab8e1e414f" providerId="ADAL" clId="{E761A24B-851D-404D-A10E-D67B1810DAA8}" dt="2022-10-27T13:21:18.052" v="5220" actId="478"/>
        <pc:sldMkLst>
          <pc:docMk/>
          <pc:sldMk cId="2628424037" sldId="382"/>
        </pc:sldMkLst>
        <pc:spChg chg="mod">
          <ac:chgData name="Johanna Kuittinen" userId="a63d62df-fcfb-45c0-9f98-cbab8e1e414f" providerId="ADAL" clId="{E761A24B-851D-404D-A10E-D67B1810DAA8}" dt="2022-10-26T09:57:16.675" v="995" actId="1076"/>
          <ac:spMkLst>
            <pc:docMk/>
            <pc:sldMk cId="2628424037" sldId="382"/>
            <ac:spMk id="12" creationId="{79DA7F86-6A3E-4525-A536-81E6C47446A9}"/>
          </ac:spMkLst>
        </pc:spChg>
        <pc:grpChg chg="del">
          <ac:chgData name="Johanna Kuittinen" userId="a63d62df-fcfb-45c0-9f98-cbab8e1e414f" providerId="ADAL" clId="{E761A24B-851D-404D-A10E-D67B1810DAA8}" dt="2022-10-27T13:21:18.052" v="5220" actId="478"/>
          <ac:grpSpMkLst>
            <pc:docMk/>
            <pc:sldMk cId="2628424037" sldId="382"/>
            <ac:grpSpMk id="13" creationId="{12098110-6CC8-40CA-8FED-A70377E3BF1A}"/>
          </ac:grpSpMkLst>
        </pc:grpChg>
      </pc:sldChg>
      <pc:sldChg chg="delSp modSp add mod or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112695272" sldId="383"/>
        </pc:sldMkLst>
        <pc:spChg chg="del mod">
          <ac:chgData name="Johanna Kuittinen" userId="a63d62df-fcfb-45c0-9f98-cbab8e1e414f" providerId="ADAL" clId="{E761A24B-851D-404D-A10E-D67B1810DAA8}" dt="2022-10-26T11:12:25.487" v="1050" actId="478"/>
          <ac:spMkLst>
            <pc:docMk/>
            <pc:sldMk cId="112695272" sldId="383"/>
            <ac:spMk id="15" creationId="{C37FAEA8-B034-47E9-8DD5-9569C612D7F1}"/>
          </ac:spMkLst>
        </pc:spChg>
        <pc:spChg chg="mod">
          <ac:chgData name="Johanna Kuittinen" userId="a63d62df-fcfb-45c0-9f98-cbab8e1e414f" providerId="ADAL" clId="{E761A24B-851D-404D-A10E-D67B1810DAA8}" dt="2022-10-26T11:12:21.653" v="1048" actId="20577"/>
          <ac:spMkLst>
            <pc:docMk/>
            <pc:sldMk cId="112695272" sldId="383"/>
            <ac:spMk id="16" creationId="{CF1304CB-0413-4FA4-8EFC-B4491215A36F}"/>
          </ac:spMkLst>
        </pc:spChg>
        <pc:spChg chg="mod modCrop">
          <ac:chgData name="Johanna Kuittinen" userId="a63d62df-fcfb-45c0-9f98-cbab8e1e414f" providerId="ADAL" clId="{E761A24B-851D-404D-A10E-D67B1810DAA8}" dt="2022-10-26T11:15:12.508" v="1084" actId="732"/>
          <ac:spMkLst>
            <pc:docMk/>
            <pc:sldMk cId="112695272" sldId="383"/>
            <ac:spMk id="17" creationId="{E8BC9E39-1CFD-4C07-A4AA-00E1EEF816B7}"/>
          </ac:spMkLst>
        </pc:spChg>
        <pc:spChg chg="mod">
          <ac:chgData name="Johanna Kuittinen" userId="a63d62df-fcfb-45c0-9f98-cbab8e1e414f" providerId="ADAL" clId="{E761A24B-851D-404D-A10E-D67B1810DAA8}" dt="2022-10-26T11:21:31.080" v="1283" actId="1076"/>
          <ac:spMkLst>
            <pc:docMk/>
            <pc:sldMk cId="112695272" sldId="383"/>
            <ac:spMk id="24" creationId="{6501698A-B841-4181-A771-CCEDFC50F937}"/>
          </ac:spMkLst>
        </pc:spChg>
      </pc:sldChg>
      <pc:sldChg chg="modSp add mod ord modTransition modNotesTx">
        <pc:chgData name="Johanna Kuittinen" userId="a63d62df-fcfb-45c0-9f98-cbab8e1e414f" providerId="ADAL" clId="{E761A24B-851D-404D-A10E-D67B1810DAA8}" dt="2022-10-27T13:11:24.599" v="5063"/>
        <pc:sldMkLst>
          <pc:docMk/>
          <pc:sldMk cId="3763030495" sldId="384"/>
        </pc:sldMkLst>
        <pc:spChg chg="mod">
          <ac:chgData name="Johanna Kuittinen" userId="a63d62df-fcfb-45c0-9f98-cbab8e1e414f" providerId="ADAL" clId="{E761A24B-851D-404D-A10E-D67B1810DAA8}" dt="2022-10-26T11:46:44.939" v="1849" actId="20577"/>
          <ac:spMkLst>
            <pc:docMk/>
            <pc:sldMk cId="3763030495" sldId="384"/>
            <ac:spMk id="14" creationId="{65005B1C-8EC2-42C5-8D3C-7D0421491736}"/>
          </ac:spMkLst>
        </pc:spChg>
      </pc:sldChg>
      <pc:sldChg chg="addSp delSp modSp add mod or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3727675942" sldId="385"/>
        </pc:sldMkLst>
        <pc:spChg chg="mod">
          <ac:chgData name="Johanna Kuittinen" userId="a63d62df-fcfb-45c0-9f98-cbab8e1e414f" providerId="ADAL" clId="{E761A24B-851D-404D-A10E-D67B1810DAA8}" dt="2022-10-26T11:16:48.441" v="1180" actId="20577"/>
          <ac:spMkLst>
            <pc:docMk/>
            <pc:sldMk cId="3727675942" sldId="385"/>
            <ac:spMk id="16" creationId="{CF1304CB-0413-4FA4-8EFC-B4491215A36F}"/>
          </ac:spMkLst>
        </pc:spChg>
        <pc:spChg chg="add mod modCrop">
          <ac:chgData name="Johanna Kuittinen" userId="a63d62df-fcfb-45c0-9f98-cbab8e1e414f" providerId="ADAL" clId="{E761A24B-851D-404D-A10E-D67B1810DAA8}" dt="2022-10-26T11:23:53.585" v="1364" actId="1076"/>
          <ac:spMkLst>
            <pc:docMk/>
            <pc:sldMk cId="3727675942" sldId="385"/>
            <ac:spMk id="17" creationId="{31C829B4-199A-45CD-AB87-71EAEC722913}"/>
          </ac:spMkLst>
        </pc:spChg>
        <pc:spChg chg="mod">
          <ac:chgData name="Johanna Kuittinen" userId="a63d62df-fcfb-45c0-9f98-cbab8e1e414f" providerId="ADAL" clId="{E761A24B-851D-404D-A10E-D67B1810DAA8}" dt="2022-10-26T11:21:08.678" v="1280" actId="27636"/>
          <ac:spMkLst>
            <pc:docMk/>
            <pc:sldMk cId="3727675942" sldId="385"/>
            <ac:spMk id="24" creationId="{6501698A-B841-4181-A771-CCEDFC50F937}"/>
          </ac:spMkLst>
        </pc:spChg>
        <pc:spChg chg="del">
          <ac:chgData name="Johanna Kuittinen" userId="a63d62df-fcfb-45c0-9f98-cbab8e1e414f" providerId="ADAL" clId="{E761A24B-851D-404D-A10E-D67B1810DAA8}" dt="2022-10-26T11:18:25.517" v="1203" actId="478"/>
          <ac:spMkLst>
            <pc:docMk/>
            <pc:sldMk cId="3727675942" sldId="385"/>
            <ac:spMk id="32" creationId="{AC91D005-BF78-4A89-8BAD-6C158A5F1D65}"/>
          </ac:spMkLst>
        </pc:spChg>
        <pc:spChg chg="del">
          <ac:chgData name="Johanna Kuittinen" userId="a63d62df-fcfb-45c0-9f98-cbab8e1e414f" providerId="ADAL" clId="{E761A24B-851D-404D-A10E-D67B1810DAA8}" dt="2022-10-26T11:18:26.314" v="1204" actId="478"/>
          <ac:spMkLst>
            <pc:docMk/>
            <pc:sldMk cId="3727675942" sldId="385"/>
            <ac:spMk id="33" creationId="{F6522B90-78B4-4D1B-B56C-C5729846AADE}"/>
          </ac:spMkLst>
        </pc:spChg>
        <pc:spChg chg="del">
          <ac:chgData name="Johanna Kuittinen" userId="a63d62df-fcfb-45c0-9f98-cbab8e1e414f" providerId="ADAL" clId="{E761A24B-851D-404D-A10E-D67B1810DAA8}" dt="2022-10-26T11:18:27.901" v="1206" actId="478"/>
          <ac:spMkLst>
            <pc:docMk/>
            <pc:sldMk cId="3727675942" sldId="385"/>
            <ac:spMk id="34" creationId="{F26B1A73-28FB-4077-A4F5-15C026B8BDC0}"/>
          </ac:spMkLst>
        </pc:spChg>
        <pc:spChg chg="del">
          <ac:chgData name="Johanna Kuittinen" userId="a63d62df-fcfb-45c0-9f98-cbab8e1e414f" providerId="ADAL" clId="{E761A24B-851D-404D-A10E-D67B1810DAA8}" dt="2022-10-26T11:18:27.031" v="1205" actId="478"/>
          <ac:spMkLst>
            <pc:docMk/>
            <pc:sldMk cId="3727675942" sldId="385"/>
            <ac:spMk id="35" creationId="{C9E33FE2-6CFA-4E96-8887-78C90F452289}"/>
          </ac:spMkLst>
        </pc:spChg>
        <pc:spChg chg="mod">
          <ac:chgData name="Johanna Kuittinen" userId="a63d62df-fcfb-45c0-9f98-cbab8e1e414f" providerId="ADAL" clId="{E761A24B-851D-404D-A10E-D67B1810DAA8}" dt="2022-10-26T11:18:14.162" v="1199" actId="1076"/>
          <ac:spMkLst>
            <pc:docMk/>
            <pc:sldMk cId="3727675942" sldId="385"/>
            <ac:spMk id="38" creationId="{679E12B6-F1F4-489C-8F82-1D67AAC0F371}"/>
          </ac:spMkLst>
        </pc:spChg>
        <pc:grpChg chg="del mod">
          <ac:chgData name="Johanna Kuittinen" userId="a63d62df-fcfb-45c0-9f98-cbab8e1e414f" providerId="ADAL" clId="{E761A24B-851D-404D-A10E-D67B1810DAA8}" dt="2022-10-26T11:20:36.581" v="1269" actId="478"/>
          <ac:grpSpMkLst>
            <pc:docMk/>
            <pc:sldMk cId="3727675942" sldId="385"/>
            <ac:grpSpMk id="36" creationId="{70AE8622-5C22-4792-BC75-A0771D861690}"/>
          </ac:grpSpMkLst>
        </pc:grpChg>
        <pc:grpChg chg="del mod">
          <ac:chgData name="Johanna Kuittinen" userId="a63d62df-fcfb-45c0-9f98-cbab8e1e414f" providerId="ADAL" clId="{E761A24B-851D-404D-A10E-D67B1810DAA8}" dt="2022-10-26T11:20:35.813" v="1268" actId="478"/>
          <ac:grpSpMkLst>
            <pc:docMk/>
            <pc:sldMk cId="3727675942" sldId="385"/>
            <ac:grpSpMk id="39" creationId="{7BFA25DD-19C7-4115-BAC0-3C66D34D825F}"/>
          </ac:grpSpMkLst>
        </pc:grpChg>
        <pc:picChg chg="add del mod">
          <ac:chgData name="Johanna Kuittinen" userId="a63d62df-fcfb-45c0-9f98-cbab8e1e414f" providerId="ADAL" clId="{E761A24B-851D-404D-A10E-D67B1810DAA8}" dt="2022-10-26T11:21:41.242" v="1285" actId="21"/>
          <ac:picMkLst>
            <pc:docMk/>
            <pc:sldMk cId="3727675942" sldId="385"/>
            <ac:picMk id="15" creationId="{944B929F-E9CE-41F2-AA8B-7EEEE05A814D}"/>
          </ac:picMkLst>
        </pc:picChg>
        <pc:picChg chg="mod">
          <ac:chgData name="Johanna Kuittinen" userId="a63d62df-fcfb-45c0-9f98-cbab8e1e414f" providerId="ADAL" clId="{E761A24B-851D-404D-A10E-D67B1810DAA8}" dt="2022-10-26T11:17:36.119" v="1193" actId="1076"/>
          <ac:picMkLst>
            <pc:docMk/>
            <pc:sldMk cId="3727675942" sldId="385"/>
            <ac:picMk id="37" creationId="{94E408FD-F528-4D3A-A353-88B48B0AD980}"/>
          </ac:picMkLst>
        </pc:picChg>
      </pc:sldChg>
      <pc:sldChg chg="addSp delSp modSp add mod or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3430403574" sldId="386"/>
        </pc:sldMkLst>
        <pc:spChg chg="mod">
          <ac:chgData name="Johanna Kuittinen" userId="a63d62df-fcfb-45c0-9f98-cbab8e1e414f" providerId="ADAL" clId="{E761A24B-851D-404D-A10E-D67B1810DAA8}" dt="2022-10-26T11:28:41.635" v="1464" actId="1076"/>
          <ac:spMkLst>
            <pc:docMk/>
            <pc:sldMk cId="3430403574" sldId="386"/>
            <ac:spMk id="8" creationId="{6FA27386-B177-4309-8662-8E536BC9DE0E}"/>
          </ac:spMkLst>
        </pc:spChg>
        <pc:spChg chg="add mod">
          <ac:chgData name="Johanna Kuittinen" userId="a63d62df-fcfb-45c0-9f98-cbab8e1e414f" providerId="ADAL" clId="{E761A24B-851D-404D-A10E-D67B1810DAA8}" dt="2022-10-26T11:30:31.202" v="1487" actId="113"/>
          <ac:spMkLst>
            <pc:docMk/>
            <pc:sldMk cId="3430403574" sldId="386"/>
            <ac:spMk id="14" creationId="{38F9E71E-DA10-4117-B0F9-FAD9563107E0}"/>
          </ac:spMkLst>
        </pc:spChg>
        <pc:spChg chg="mod">
          <ac:chgData name="Johanna Kuittinen" userId="a63d62df-fcfb-45c0-9f98-cbab8e1e414f" providerId="ADAL" clId="{E761A24B-851D-404D-A10E-D67B1810DAA8}" dt="2022-10-26T11:30:24.903" v="1486" actId="14100"/>
          <ac:spMkLst>
            <pc:docMk/>
            <pc:sldMk cId="3430403574" sldId="386"/>
            <ac:spMk id="16" creationId="{CF1304CB-0413-4FA4-8EFC-B4491215A36F}"/>
          </ac:spMkLst>
        </pc:spChg>
        <pc:spChg chg="del">
          <ac:chgData name="Johanna Kuittinen" userId="a63d62df-fcfb-45c0-9f98-cbab8e1e414f" providerId="ADAL" clId="{E761A24B-851D-404D-A10E-D67B1810DAA8}" dt="2022-10-26T11:25:13.840" v="1410" actId="478"/>
          <ac:spMkLst>
            <pc:docMk/>
            <pc:sldMk cId="3430403574" sldId="386"/>
            <ac:spMk id="17" creationId="{31C829B4-199A-45CD-AB87-71EAEC722913}"/>
          </ac:spMkLst>
        </pc:spChg>
        <pc:spChg chg="mod">
          <ac:chgData name="Johanna Kuittinen" userId="a63d62df-fcfb-45c0-9f98-cbab8e1e414f" providerId="ADAL" clId="{E761A24B-851D-404D-A10E-D67B1810DAA8}" dt="2022-10-26T11:28:54.354" v="1469" actId="5793"/>
          <ac:spMkLst>
            <pc:docMk/>
            <pc:sldMk cId="3430403574" sldId="386"/>
            <ac:spMk id="24" creationId="{6501698A-B841-4181-A771-CCEDFC50F937}"/>
          </ac:spMkLst>
        </pc:spChg>
        <pc:grpChg chg="add mod">
          <ac:chgData name="Johanna Kuittinen" userId="a63d62df-fcfb-45c0-9f98-cbab8e1e414f" providerId="ADAL" clId="{E761A24B-851D-404D-A10E-D67B1810DAA8}" dt="2022-10-26T11:30:15.872" v="1483" actId="1076"/>
          <ac:grpSpMkLst>
            <pc:docMk/>
            <pc:sldMk cId="3430403574" sldId="386"/>
            <ac:grpSpMk id="6" creationId="{FF392539-CF93-4080-9855-BA3F258F5BF4}"/>
          </ac:grpSpMkLst>
        </pc:grpChg>
        <pc:grpChg chg="add mod">
          <ac:chgData name="Johanna Kuittinen" userId="a63d62df-fcfb-45c0-9f98-cbab8e1e414f" providerId="ADAL" clId="{E761A24B-851D-404D-A10E-D67B1810DAA8}" dt="2022-10-26T11:30:19.801" v="1485" actId="688"/>
          <ac:grpSpMkLst>
            <pc:docMk/>
            <pc:sldMk cId="3430403574" sldId="386"/>
            <ac:grpSpMk id="9" creationId="{8A986347-8BEB-43C0-8878-65BB70C4260F}"/>
          </ac:grpSpMkLst>
        </pc:grpChg>
        <pc:picChg chg="mod">
          <ac:chgData name="Johanna Kuittinen" userId="a63d62df-fcfb-45c0-9f98-cbab8e1e414f" providerId="ADAL" clId="{E761A24B-851D-404D-A10E-D67B1810DAA8}" dt="2022-10-26T11:25:40.533" v="1420" actId="1076"/>
          <ac:picMkLst>
            <pc:docMk/>
            <pc:sldMk cId="3430403574" sldId="386"/>
            <ac:picMk id="7" creationId="{FDF5F755-8F4B-48ED-B753-C52506DFB2DD}"/>
          </ac:picMkLst>
        </pc:picChg>
        <pc:picChg chg="mod">
          <ac:chgData name="Johanna Kuittinen" userId="a63d62df-fcfb-45c0-9f98-cbab8e1e414f" providerId="ADAL" clId="{E761A24B-851D-404D-A10E-D67B1810DAA8}" dt="2022-10-26T11:25:14.613" v="1411"/>
          <ac:picMkLst>
            <pc:docMk/>
            <pc:sldMk cId="3430403574" sldId="386"/>
            <ac:picMk id="10" creationId="{F96C4163-CEEB-4AC4-94CF-374D631B029C}"/>
          </ac:picMkLst>
        </pc:picChg>
        <pc:picChg chg="mod">
          <ac:chgData name="Johanna Kuittinen" userId="a63d62df-fcfb-45c0-9f98-cbab8e1e414f" providerId="ADAL" clId="{E761A24B-851D-404D-A10E-D67B1810DAA8}" dt="2022-10-26T11:25:14.613" v="1411"/>
          <ac:picMkLst>
            <pc:docMk/>
            <pc:sldMk cId="3430403574" sldId="386"/>
            <ac:picMk id="11" creationId="{2EF184E0-4566-4BB8-9550-B00B1264991F}"/>
          </ac:picMkLst>
        </pc:picChg>
        <pc:picChg chg="add mod">
          <ac:chgData name="Johanna Kuittinen" userId="a63d62df-fcfb-45c0-9f98-cbab8e1e414f" providerId="ADAL" clId="{E761A24B-851D-404D-A10E-D67B1810DAA8}" dt="2022-10-26T11:28:57.485" v="1470" actId="1076"/>
          <ac:picMkLst>
            <pc:docMk/>
            <pc:sldMk cId="3430403574" sldId="386"/>
            <ac:picMk id="12" creationId="{AD4C03FD-7217-4D3D-9F2E-808156D332FF}"/>
          </ac:picMkLst>
        </pc:picChg>
        <pc:cxnChg chg="add mod">
          <ac:chgData name="Johanna Kuittinen" userId="a63d62df-fcfb-45c0-9f98-cbab8e1e414f" providerId="ADAL" clId="{E761A24B-851D-404D-A10E-D67B1810DAA8}" dt="2022-10-26T11:30:08.620" v="1482" actId="14861"/>
          <ac:cxnSpMkLst>
            <pc:docMk/>
            <pc:sldMk cId="3430403574" sldId="386"/>
            <ac:cxnSpMk id="4" creationId="{34902409-F7A1-41AC-A6F2-69C8B9CECD14}"/>
          </ac:cxnSpMkLst>
        </pc:cxnChg>
        <pc:cxnChg chg="add mod">
          <ac:chgData name="Johanna Kuittinen" userId="a63d62df-fcfb-45c0-9f98-cbab8e1e414f" providerId="ADAL" clId="{E761A24B-851D-404D-A10E-D67B1810DAA8}" dt="2022-10-26T11:30:08.620" v="1482" actId="14861"/>
          <ac:cxnSpMkLst>
            <pc:docMk/>
            <pc:sldMk cId="3430403574" sldId="386"/>
            <ac:cxnSpMk id="18" creationId="{DDB8B9D3-2FEC-4EB4-AAAA-FF96C5460D98}"/>
          </ac:cxnSpMkLst>
        </pc:cxnChg>
        <pc:cxnChg chg="add mod">
          <ac:chgData name="Johanna Kuittinen" userId="a63d62df-fcfb-45c0-9f98-cbab8e1e414f" providerId="ADAL" clId="{E761A24B-851D-404D-A10E-D67B1810DAA8}" dt="2022-10-26T11:30:08.620" v="1482" actId="14861"/>
          <ac:cxnSpMkLst>
            <pc:docMk/>
            <pc:sldMk cId="3430403574" sldId="386"/>
            <ac:cxnSpMk id="19" creationId="{D078437F-29E5-44D0-83F2-7F2EB75E776B}"/>
          </ac:cxnSpMkLst>
        </pc:cxnChg>
      </pc:sldChg>
      <pc:sldChg chg="addSp delSp modSp add mod or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1689137307" sldId="387"/>
        </pc:sldMkLst>
        <pc:spChg chg="mod">
          <ac:chgData name="Johanna Kuittinen" userId="a63d62df-fcfb-45c0-9f98-cbab8e1e414f" providerId="ADAL" clId="{E761A24B-851D-404D-A10E-D67B1810DAA8}" dt="2022-10-26T11:32:06.398" v="1558" actId="1076"/>
          <ac:spMkLst>
            <pc:docMk/>
            <pc:sldMk cId="1689137307" sldId="387"/>
            <ac:spMk id="8" creationId="{164B3116-3AD1-4FC0-9B39-E5910D5D3918}"/>
          </ac:spMkLst>
        </pc:spChg>
        <pc:spChg chg="del mod">
          <ac:chgData name="Johanna Kuittinen" userId="a63d62df-fcfb-45c0-9f98-cbab8e1e414f" providerId="ADAL" clId="{E761A24B-851D-404D-A10E-D67B1810DAA8}" dt="2022-10-26T11:31:37.279" v="1551" actId="478"/>
          <ac:spMkLst>
            <pc:docMk/>
            <pc:sldMk cId="1689137307" sldId="387"/>
            <ac:spMk id="10" creationId="{FDA19B4F-E501-412B-93FE-22D085DF369A}"/>
          </ac:spMkLst>
        </pc:spChg>
        <pc:spChg chg="add mod">
          <ac:chgData name="Johanna Kuittinen" userId="a63d62df-fcfb-45c0-9f98-cbab8e1e414f" providerId="ADAL" clId="{E761A24B-851D-404D-A10E-D67B1810DAA8}" dt="2022-10-26T11:33:08.926" v="1563" actId="207"/>
          <ac:spMkLst>
            <pc:docMk/>
            <pc:sldMk cId="1689137307" sldId="387"/>
            <ac:spMk id="11" creationId="{2C4D525B-BE26-4752-A089-DD9DFFF4F07A}"/>
          </ac:spMkLst>
        </pc:spChg>
        <pc:grpChg chg="mod">
          <ac:chgData name="Johanna Kuittinen" userId="a63d62df-fcfb-45c0-9f98-cbab8e1e414f" providerId="ADAL" clId="{E761A24B-851D-404D-A10E-D67B1810DAA8}" dt="2022-10-26T11:31:57.873" v="1555" actId="1076"/>
          <ac:grpSpMkLst>
            <pc:docMk/>
            <pc:sldMk cId="1689137307" sldId="387"/>
            <ac:grpSpMk id="6" creationId="{A96FAC40-8FDB-4511-AA34-9B083F10A68D}"/>
          </ac:grpSpMkLst>
        </pc:grpChg>
        <pc:grpChg chg="del">
          <ac:chgData name="Johanna Kuittinen" userId="a63d62df-fcfb-45c0-9f98-cbab8e1e414f" providerId="ADAL" clId="{E761A24B-851D-404D-A10E-D67B1810DAA8}" dt="2022-10-26T11:31:55.847" v="1554" actId="478"/>
          <ac:grpSpMkLst>
            <pc:docMk/>
            <pc:sldMk cId="1689137307" sldId="387"/>
            <ac:grpSpMk id="14" creationId="{E9B9C798-B3F4-47AB-ADFA-3460C1A4481B}"/>
          </ac:grpSpMkLst>
        </pc:grpChg>
        <pc:picChg chg="del">
          <ac:chgData name="Johanna Kuittinen" userId="a63d62df-fcfb-45c0-9f98-cbab8e1e414f" providerId="ADAL" clId="{E761A24B-851D-404D-A10E-D67B1810DAA8}" dt="2022-10-26T11:31:34.849" v="1549" actId="478"/>
          <ac:picMkLst>
            <pc:docMk/>
            <pc:sldMk cId="1689137307" sldId="387"/>
            <ac:picMk id="9" creationId="{B1C87AFC-FAC4-4866-9962-74B302691856}"/>
          </ac:picMkLst>
        </pc:picChg>
      </pc:sldChg>
      <pc:sldChg chg="addSp delSp modSp add mod or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3982283320" sldId="388"/>
        </pc:sldMkLst>
        <pc:spChg chg="mod">
          <ac:chgData name="Johanna Kuittinen" userId="a63d62df-fcfb-45c0-9f98-cbab8e1e414f" providerId="ADAL" clId="{E761A24B-851D-404D-A10E-D67B1810DAA8}" dt="2022-10-26T11:34:34.761" v="1579"/>
          <ac:spMkLst>
            <pc:docMk/>
            <pc:sldMk cId="3982283320" sldId="388"/>
            <ac:spMk id="18" creationId="{F0043B7E-1D5A-432A-B99C-508F90381FE7}"/>
          </ac:spMkLst>
        </pc:spChg>
        <pc:spChg chg="mod">
          <ac:chgData name="Johanna Kuittinen" userId="a63d62df-fcfb-45c0-9f98-cbab8e1e414f" providerId="ADAL" clId="{E761A24B-851D-404D-A10E-D67B1810DAA8}" dt="2022-10-26T11:34:12.622" v="1576" actId="1076"/>
          <ac:spMkLst>
            <pc:docMk/>
            <pc:sldMk cId="3982283320" sldId="388"/>
            <ac:spMk id="20" creationId="{9E43B496-1BAA-495E-B309-DE9FA53A3D64}"/>
          </ac:spMkLst>
        </pc:spChg>
        <pc:spChg chg="mod">
          <ac:chgData name="Johanna Kuittinen" userId="a63d62df-fcfb-45c0-9f98-cbab8e1e414f" providerId="ADAL" clId="{E761A24B-851D-404D-A10E-D67B1810DAA8}" dt="2022-10-26T11:34:40.961" v="1580" actId="1076"/>
          <ac:spMkLst>
            <pc:docMk/>
            <pc:sldMk cId="3982283320" sldId="388"/>
            <ac:spMk id="23" creationId="{66A1B2F6-D3BC-490D-8A33-A9958ACB65B8}"/>
          </ac:spMkLst>
        </pc:spChg>
        <pc:picChg chg="add mod">
          <ac:chgData name="Johanna Kuittinen" userId="a63d62df-fcfb-45c0-9f98-cbab8e1e414f" providerId="ADAL" clId="{E761A24B-851D-404D-A10E-D67B1810DAA8}" dt="2022-10-27T07:21:26.187" v="4015" actId="1076"/>
          <ac:picMkLst>
            <pc:docMk/>
            <pc:sldMk cId="3982283320" sldId="388"/>
            <ac:picMk id="2" creationId="{0B4F2A31-B758-4E66-86F9-C8CD09A12569}"/>
          </ac:picMkLst>
        </pc:picChg>
        <pc:picChg chg="mod">
          <ac:chgData name="Johanna Kuittinen" userId="a63d62df-fcfb-45c0-9f98-cbab8e1e414f" providerId="ADAL" clId="{E761A24B-851D-404D-A10E-D67B1810DAA8}" dt="2022-10-26T11:33:43.626" v="1568" actId="14826"/>
          <ac:picMkLst>
            <pc:docMk/>
            <pc:sldMk cId="3982283320" sldId="388"/>
            <ac:picMk id="14" creationId="{F760064C-0C46-4663-B37F-73B4B35DF45E}"/>
          </ac:picMkLst>
        </pc:picChg>
        <pc:picChg chg="del">
          <ac:chgData name="Johanna Kuittinen" userId="a63d62df-fcfb-45c0-9f98-cbab8e1e414f" providerId="ADAL" clId="{E761A24B-851D-404D-A10E-D67B1810DAA8}" dt="2022-10-26T11:33:50.809" v="1569" actId="478"/>
          <ac:picMkLst>
            <pc:docMk/>
            <pc:sldMk cId="3982283320" sldId="388"/>
            <ac:picMk id="16" creationId="{0E320B97-8B37-423F-BF84-31BB8744B4F5}"/>
          </ac:picMkLst>
        </pc:picChg>
        <pc:picChg chg="add mod">
          <ac:chgData name="Johanna Kuittinen" userId="a63d62df-fcfb-45c0-9f98-cbab8e1e414f" providerId="ADAL" clId="{E761A24B-851D-404D-A10E-D67B1810DAA8}" dt="2022-10-26T11:33:56.281" v="1571" actId="1076"/>
          <ac:picMkLst>
            <pc:docMk/>
            <pc:sldMk cId="3982283320" sldId="388"/>
            <ac:picMk id="17" creationId="{A692C1E7-4E94-46E4-A859-979684FA7020}"/>
          </ac:picMkLst>
        </pc:picChg>
        <pc:picChg chg="del">
          <ac:chgData name="Johanna Kuittinen" userId="a63d62df-fcfb-45c0-9f98-cbab8e1e414f" providerId="ADAL" clId="{E761A24B-851D-404D-A10E-D67B1810DAA8}" dt="2022-10-26T11:34:43.810" v="1581" actId="478"/>
          <ac:picMkLst>
            <pc:docMk/>
            <pc:sldMk cId="3982283320" sldId="388"/>
            <ac:picMk id="21" creationId="{4FCEFE7E-B023-4C73-BBE9-82BDA24C8E4D}"/>
          </ac:picMkLst>
        </pc:picChg>
      </pc:sldChg>
      <pc:sldChg chg="addSp delSp modSp add mod ord modTransition delAnim modAnim modNotesTx">
        <pc:chgData name="Johanna Kuittinen" userId="a63d62df-fcfb-45c0-9f98-cbab8e1e414f" providerId="ADAL" clId="{E761A24B-851D-404D-A10E-D67B1810DAA8}" dt="2022-10-27T13:22:32.962" v="5221"/>
        <pc:sldMkLst>
          <pc:docMk/>
          <pc:sldMk cId="3185114652" sldId="389"/>
        </pc:sldMkLst>
        <pc:spChg chg="mod">
          <ac:chgData name="Johanna Kuittinen" userId="a63d62df-fcfb-45c0-9f98-cbab8e1e414f" providerId="ADAL" clId="{E761A24B-851D-404D-A10E-D67B1810DAA8}" dt="2022-10-26T11:38:05.808" v="1626" actId="20577"/>
          <ac:spMkLst>
            <pc:docMk/>
            <pc:sldMk cId="3185114652" sldId="389"/>
            <ac:spMk id="16" creationId="{CF1304CB-0413-4FA4-8EFC-B4491215A36F}"/>
          </ac:spMkLst>
        </pc:spChg>
        <pc:spChg chg="mod">
          <ac:chgData name="Johanna Kuittinen" userId="a63d62df-fcfb-45c0-9f98-cbab8e1e414f" providerId="ADAL" clId="{E761A24B-851D-404D-A10E-D67B1810DAA8}" dt="2022-10-26T11:39:39.018" v="1663" actId="1076"/>
          <ac:spMkLst>
            <pc:docMk/>
            <pc:sldMk cId="3185114652" sldId="389"/>
            <ac:spMk id="18" creationId="{C40BDC6B-2456-4BF0-8FAA-B056626ACD38}"/>
          </ac:spMkLst>
        </pc:spChg>
        <pc:spChg chg="mod">
          <ac:chgData name="Johanna Kuittinen" userId="a63d62df-fcfb-45c0-9f98-cbab8e1e414f" providerId="ADAL" clId="{E761A24B-851D-404D-A10E-D67B1810DAA8}" dt="2022-10-26T11:41:36.149" v="1686" actId="113"/>
          <ac:spMkLst>
            <pc:docMk/>
            <pc:sldMk cId="3185114652" sldId="389"/>
            <ac:spMk id="24" creationId="{6501698A-B841-4181-A771-CCEDFC50F937}"/>
          </ac:spMkLst>
        </pc:spChg>
        <pc:spChg chg="del">
          <ac:chgData name="Johanna Kuittinen" userId="a63d62df-fcfb-45c0-9f98-cbab8e1e414f" providerId="ADAL" clId="{E761A24B-851D-404D-A10E-D67B1810DAA8}" dt="2022-10-26T11:38:52.636" v="1646" actId="478"/>
          <ac:spMkLst>
            <pc:docMk/>
            <pc:sldMk cId="3185114652" sldId="389"/>
            <ac:spMk id="32" creationId="{AC91D005-BF78-4A89-8BAD-6C158A5F1D65}"/>
          </ac:spMkLst>
        </pc:spChg>
        <pc:spChg chg="mod">
          <ac:chgData name="Johanna Kuittinen" userId="a63d62df-fcfb-45c0-9f98-cbab8e1e414f" providerId="ADAL" clId="{E761A24B-851D-404D-A10E-D67B1810DAA8}" dt="2022-10-26T11:41:08.091" v="1683" actId="1076"/>
          <ac:spMkLst>
            <pc:docMk/>
            <pc:sldMk cId="3185114652" sldId="389"/>
            <ac:spMk id="33" creationId="{F6522B90-78B4-4D1B-B56C-C5729846AADE}"/>
          </ac:spMkLst>
        </pc:spChg>
        <pc:spChg chg="del">
          <ac:chgData name="Johanna Kuittinen" userId="a63d62df-fcfb-45c0-9f98-cbab8e1e414f" providerId="ADAL" clId="{E761A24B-851D-404D-A10E-D67B1810DAA8}" dt="2022-10-26T11:38:56.326" v="1649" actId="478"/>
          <ac:spMkLst>
            <pc:docMk/>
            <pc:sldMk cId="3185114652" sldId="389"/>
            <ac:spMk id="34" creationId="{F26B1A73-28FB-4077-A4F5-15C026B8BDC0}"/>
          </ac:spMkLst>
        </pc:spChg>
        <pc:spChg chg="del">
          <ac:chgData name="Johanna Kuittinen" userId="a63d62df-fcfb-45c0-9f98-cbab8e1e414f" providerId="ADAL" clId="{E761A24B-851D-404D-A10E-D67B1810DAA8}" dt="2022-10-26T11:38:53.951" v="1647" actId="478"/>
          <ac:spMkLst>
            <pc:docMk/>
            <pc:sldMk cId="3185114652" sldId="389"/>
            <ac:spMk id="35" creationId="{C9E33FE2-6CFA-4E96-8887-78C90F452289}"/>
          </ac:spMkLst>
        </pc:spChg>
        <pc:spChg chg="mod">
          <ac:chgData name="Johanna Kuittinen" userId="a63d62df-fcfb-45c0-9f98-cbab8e1e414f" providerId="ADAL" clId="{E761A24B-851D-404D-A10E-D67B1810DAA8}" dt="2022-10-26T11:38:40.547" v="1642" actId="1076"/>
          <ac:spMkLst>
            <pc:docMk/>
            <pc:sldMk cId="3185114652" sldId="389"/>
            <ac:spMk id="38" creationId="{679E12B6-F1F4-489C-8F82-1D67AAC0F371}"/>
          </ac:spMkLst>
        </pc:spChg>
        <pc:grpChg chg="add mod">
          <ac:chgData name="Johanna Kuittinen" userId="a63d62df-fcfb-45c0-9f98-cbab8e1e414f" providerId="ADAL" clId="{E761A24B-851D-404D-A10E-D67B1810DAA8}" dt="2022-10-27T12:20:37.020" v="4223" actId="1076"/>
          <ac:grpSpMkLst>
            <pc:docMk/>
            <pc:sldMk cId="3185114652" sldId="389"/>
            <ac:grpSpMk id="15" creationId="{51F5306B-18B9-4030-9439-8EEBBE68A8E9}"/>
          </ac:grpSpMkLst>
        </pc:grpChg>
        <pc:grpChg chg="mod">
          <ac:chgData name="Johanna Kuittinen" userId="a63d62df-fcfb-45c0-9f98-cbab8e1e414f" providerId="ADAL" clId="{E761A24B-851D-404D-A10E-D67B1810DAA8}" dt="2022-10-26T11:40:02.069" v="1675" actId="1076"/>
          <ac:grpSpMkLst>
            <pc:docMk/>
            <pc:sldMk cId="3185114652" sldId="389"/>
            <ac:grpSpMk id="36" creationId="{70AE8622-5C22-4792-BC75-A0771D861690}"/>
          </ac:grpSpMkLst>
        </pc:grpChg>
        <pc:grpChg chg="mod">
          <ac:chgData name="Johanna Kuittinen" userId="a63d62df-fcfb-45c0-9f98-cbab8e1e414f" providerId="ADAL" clId="{E761A24B-851D-404D-A10E-D67B1810DAA8}" dt="2022-10-26T11:40:00.403" v="1674" actId="1076"/>
          <ac:grpSpMkLst>
            <pc:docMk/>
            <pc:sldMk cId="3185114652" sldId="389"/>
            <ac:grpSpMk id="39" creationId="{7BFA25DD-19C7-4115-BAC0-3C66D34D825F}"/>
          </ac:grpSpMkLst>
        </pc:grpChg>
        <pc:picChg chg="mod">
          <ac:chgData name="Johanna Kuittinen" userId="a63d62df-fcfb-45c0-9f98-cbab8e1e414f" providerId="ADAL" clId="{E761A24B-851D-404D-A10E-D67B1810DAA8}" dt="2022-10-26T11:39:22.631" v="1656"/>
          <ac:picMkLst>
            <pc:docMk/>
            <pc:sldMk cId="3185114652" sldId="389"/>
            <ac:picMk id="17" creationId="{DA179F16-53E8-43AE-9C28-D1F8B769C790}"/>
          </ac:picMkLst>
        </pc:picChg>
      </pc:sldChg>
      <pc:sldChg chg="addSp delSp modSp add mod modTransition addAnim delAnim modAnim">
        <pc:chgData name="Johanna Kuittinen" userId="a63d62df-fcfb-45c0-9f98-cbab8e1e414f" providerId="ADAL" clId="{E761A24B-851D-404D-A10E-D67B1810DAA8}" dt="2022-10-27T13:11:24.599" v="5063"/>
        <pc:sldMkLst>
          <pc:docMk/>
          <pc:sldMk cId="1175068576" sldId="390"/>
        </pc:sldMkLst>
        <pc:spChg chg="mod">
          <ac:chgData name="Johanna Kuittinen" userId="a63d62df-fcfb-45c0-9f98-cbab8e1e414f" providerId="ADAL" clId="{E761A24B-851D-404D-A10E-D67B1810DAA8}" dt="2022-10-26T11:41:51.113" v="1720" actId="20577"/>
          <ac:spMkLst>
            <pc:docMk/>
            <pc:sldMk cId="1175068576" sldId="390"/>
            <ac:spMk id="16" creationId="{CF1304CB-0413-4FA4-8EFC-B4491215A36F}"/>
          </ac:spMkLst>
        </pc:spChg>
        <pc:spChg chg="mod">
          <ac:chgData name="Johanna Kuittinen" userId="a63d62df-fcfb-45c0-9f98-cbab8e1e414f" providerId="ADAL" clId="{E761A24B-851D-404D-A10E-D67B1810DAA8}" dt="2022-10-26T11:46:13.692" v="1810" actId="113"/>
          <ac:spMkLst>
            <pc:docMk/>
            <pc:sldMk cId="1175068576" sldId="390"/>
            <ac:spMk id="24" creationId="{6501698A-B841-4181-A771-CCEDFC50F937}"/>
          </ac:spMkLst>
        </pc:spChg>
        <pc:spChg chg="add del mod modCrop">
          <ac:chgData name="Johanna Kuittinen" userId="a63d62df-fcfb-45c0-9f98-cbab8e1e414f" providerId="ADAL" clId="{E761A24B-851D-404D-A10E-D67B1810DAA8}" dt="2022-10-27T12:21:18.213" v="4240" actId="732"/>
          <ac:spMkLst>
            <pc:docMk/>
            <pc:sldMk cId="1175068576" sldId="390"/>
            <ac:spMk id="33" creationId="{F6522B90-78B4-4D1B-B56C-C5729846AADE}"/>
          </ac:spMkLst>
        </pc:spChg>
        <pc:grpChg chg="del">
          <ac:chgData name="Johanna Kuittinen" userId="a63d62df-fcfb-45c0-9f98-cbab8e1e414f" providerId="ADAL" clId="{E761A24B-851D-404D-A10E-D67B1810DAA8}" dt="2022-10-26T11:43:29.245" v="1775" actId="478"/>
          <ac:grpSpMkLst>
            <pc:docMk/>
            <pc:sldMk cId="1175068576" sldId="390"/>
            <ac:grpSpMk id="15" creationId="{51F5306B-18B9-4030-9439-8EEBBE68A8E9}"/>
          </ac:grpSpMkLst>
        </pc:grpChg>
        <pc:grpChg chg="del">
          <ac:chgData name="Johanna Kuittinen" userId="a63d62df-fcfb-45c0-9f98-cbab8e1e414f" providerId="ADAL" clId="{E761A24B-851D-404D-A10E-D67B1810DAA8}" dt="2022-10-26T11:43:31.930" v="1777" actId="478"/>
          <ac:grpSpMkLst>
            <pc:docMk/>
            <pc:sldMk cId="1175068576" sldId="390"/>
            <ac:grpSpMk id="36" creationId="{70AE8622-5C22-4792-BC75-A0771D861690}"/>
          </ac:grpSpMkLst>
        </pc:grpChg>
        <pc:grpChg chg="del">
          <ac:chgData name="Johanna Kuittinen" userId="a63d62df-fcfb-45c0-9f98-cbab8e1e414f" providerId="ADAL" clId="{E761A24B-851D-404D-A10E-D67B1810DAA8}" dt="2022-10-26T11:43:30.439" v="1776" actId="478"/>
          <ac:grpSpMkLst>
            <pc:docMk/>
            <pc:sldMk cId="1175068576" sldId="390"/>
            <ac:grpSpMk id="39" creationId="{7BFA25DD-19C7-4115-BAC0-3C66D34D825F}"/>
          </ac:grpSpMkLst>
        </pc:grpChg>
      </pc:sldChg>
      <pc:sldChg chg="modSp add del mod ord modNotesTx">
        <pc:chgData name="Johanna Kuittinen" userId="a63d62df-fcfb-45c0-9f98-cbab8e1e414f" providerId="ADAL" clId="{E761A24B-851D-404D-A10E-D67B1810DAA8}" dt="2022-10-27T12:07:11.049" v="4202" actId="47"/>
        <pc:sldMkLst>
          <pc:docMk/>
          <pc:sldMk cId="2222743257" sldId="391"/>
        </pc:sldMkLst>
        <pc:spChg chg="mod">
          <ac:chgData name="Johanna Kuittinen" userId="a63d62df-fcfb-45c0-9f98-cbab8e1e414f" providerId="ADAL" clId="{E761A24B-851D-404D-A10E-D67B1810DAA8}" dt="2022-10-26T11:46:40.241" v="1847" actId="1076"/>
          <ac:spMkLst>
            <pc:docMk/>
            <pc:sldMk cId="2222743257" sldId="391"/>
            <ac:spMk id="14" creationId="{65005B1C-8EC2-42C5-8D3C-7D0421491736}"/>
          </ac:spMkLst>
        </pc:spChg>
      </pc:sldChg>
      <pc:sldChg chg="addSp delSp modSp add mod or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3953941720" sldId="392"/>
        </pc:sldMkLst>
        <pc:spChg chg="mod">
          <ac:chgData name="Johanna Kuittinen" userId="a63d62df-fcfb-45c0-9f98-cbab8e1e414f" providerId="ADAL" clId="{E761A24B-851D-404D-A10E-D67B1810DAA8}" dt="2022-10-26T11:48:47.487" v="1942"/>
          <ac:spMkLst>
            <pc:docMk/>
            <pc:sldMk cId="3953941720" sldId="392"/>
            <ac:spMk id="8" creationId="{46D4E3C5-3A05-4BE2-B2B9-821E4E520D92}"/>
          </ac:spMkLst>
        </pc:spChg>
        <pc:spChg chg="mod">
          <ac:chgData name="Johanna Kuittinen" userId="a63d62df-fcfb-45c0-9f98-cbab8e1e414f" providerId="ADAL" clId="{E761A24B-851D-404D-A10E-D67B1810DAA8}" dt="2022-10-26T11:49:57.464" v="1947"/>
          <ac:spMkLst>
            <pc:docMk/>
            <pc:sldMk cId="3953941720" sldId="392"/>
            <ac:spMk id="11" creationId="{147D4CC9-E293-4BCC-8D8A-D5FBEC97FDBA}"/>
          </ac:spMkLst>
        </pc:spChg>
        <pc:spChg chg="mod">
          <ac:chgData name="Johanna Kuittinen" userId="a63d62df-fcfb-45c0-9f98-cbab8e1e414f" providerId="ADAL" clId="{E761A24B-851D-404D-A10E-D67B1810DAA8}" dt="2022-10-26T11:50:00.431" v="1948"/>
          <ac:spMkLst>
            <pc:docMk/>
            <pc:sldMk cId="3953941720" sldId="392"/>
            <ac:spMk id="14" creationId="{4FBC9041-B3D4-455A-A4AB-DECC97FDC8E3}"/>
          </ac:spMkLst>
        </pc:spChg>
        <pc:spChg chg="mod">
          <ac:chgData name="Johanna Kuittinen" userId="a63d62df-fcfb-45c0-9f98-cbab8e1e414f" providerId="ADAL" clId="{E761A24B-851D-404D-A10E-D67B1810DAA8}" dt="2022-10-26T11:48:51.911" v="1943" actId="14100"/>
          <ac:spMkLst>
            <pc:docMk/>
            <pc:sldMk cId="3953941720" sldId="392"/>
            <ac:spMk id="16" creationId="{CF1304CB-0413-4FA4-8EFC-B4491215A36F}"/>
          </ac:spMkLst>
        </pc:spChg>
        <pc:spChg chg="mod">
          <ac:chgData name="Johanna Kuittinen" userId="a63d62df-fcfb-45c0-9f98-cbab8e1e414f" providerId="ADAL" clId="{E761A24B-851D-404D-A10E-D67B1810DAA8}" dt="2022-10-26T11:50:03.836" v="1949"/>
          <ac:spMkLst>
            <pc:docMk/>
            <pc:sldMk cId="3953941720" sldId="392"/>
            <ac:spMk id="18" creationId="{EC1B865A-EABC-4F46-B283-CAA0636F3837}"/>
          </ac:spMkLst>
        </pc:spChg>
        <pc:spChg chg="mod">
          <ac:chgData name="Johanna Kuittinen" userId="a63d62df-fcfb-45c0-9f98-cbab8e1e414f" providerId="ADAL" clId="{E761A24B-851D-404D-A10E-D67B1810DAA8}" dt="2022-10-27T12:21:55.039" v="4243" actId="14100"/>
          <ac:spMkLst>
            <pc:docMk/>
            <pc:sldMk cId="3953941720" sldId="392"/>
            <ac:spMk id="24" creationId="{6501698A-B841-4181-A771-CCEDFC50F937}"/>
          </ac:spMkLst>
        </pc:spChg>
        <pc:spChg chg="del">
          <ac:chgData name="Johanna Kuittinen" userId="a63d62df-fcfb-45c0-9f98-cbab8e1e414f" providerId="ADAL" clId="{E761A24B-851D-404D-A10E-D67B1810DAA8}" dt="2022-10-26T11:48:37.411" v="1941" actId="478"/>
          <ac:spMkLst>
            <pc:docMk/>
            <pc:sldMk cId="3953941720" sldId="392"/>
            <ac:spMk id="33" creationId="{F6522B90-78B4-4D1B-B56C-C5729846AADE}"/>
          </ac:spMkLst>
        </pc:spChg>
        <pc:grpChg chg="add mod">
          <ac:chgData name="Johanna Kuittinen" userId="a63d62df-fcfb-45c0-9f98-cbab8e1e414f" providerId="ADAL" clId="{E761A24B-851D-404D-A10E-D67B1810DAA8}" dt="2022-10-26T11:49:54.578" v="1946" actId="14100"/>
          <ac:grpSpMkLst>
            <pc:docMk/>
            <pc:sldMk cId="3953941720" sldId="392"/>
            <ac:grpSpMk id="6" creationId="{2BC3522D-DAC4-4C08-9617-06B320621525}"/>
          </ac:grpSpMkLst>
        </pc:grpChg>
        <pc:grpChg chg="add mod">
          <ac:chgData name="Johanna Kuittinen" userId="a63d62df-fcfb-45c0-9f98-cbab8e1e414f" providerId="ADAL" clId="{E761A24B-851D-404D-A10E-D67B1810DAA8}" dt="2022-10-26T11:48:47.487" v="1942"/>
          <ac:grpSpMkLst>
            <pc:docMk/>
            <pc:sldMk cId="3953941720" sldId="392"/>
            <ac:grpSpMk id="9" creationId="{536CDD1E-334C-417E-8C9C-D3D69555862E}"/>
          </ac:grpSpMkLst>
        </pc:grpChg>
        <pc:grpChg chg="add mod">
          <ac:chgData name="Johanna Kuittinen" userId="a63d62df-fcfb-45c0-9f98-cbab8e1e414f" providerId="ADAL" clId="{E761A24B-851D-404D-A10E-D67B1810DAA8}" dt="2022-10-26T11:48:47.487" v="1942"/>
          <ac:grpSpMkLst>
            <pc:docMk/>
            <pc:sldMk cId="3953941720" sldId="392"/>
            <ac:grpSpMk id="12" creationId="{2D080232-7EE3-47B9-A1B8-1F0D8EAFDB97}"/>
          </ac:grpSpMkLst>
        </pc:grpChg>
        <pc:grpChg chg="add mod">
          <ac:chgData name="Johanna Kuittinen" userId="a63d62df-fcfb-45c0-9f98-cbab8e1e414f" providerId="ADAL" clId="{E761A24B-851D-404D-A10E-D67B1810DAA8}" dt="2022-10-26T11:48:47.487" v="1942"/>
          <ac:grpSpMkLst>
            <pc:docMk/>
            <pc:sldMk cId="3953941720" sldId="392"/>
            <ac:grpSpMk id="15" creationId="{C8EF6A70-A04D-4ABE-9EDB-691AC7F1F466}"/>
          </ac:grpSpMkLst>
        </pc:grpChg>
        <pc:picChg chg="mod">
          <ac:chgData name="Johanna Kuittinen" userId="a63d62df-fcfb-45c0-9f98-cbab8e1e414f" providerId="ADAL" clId="{E761A24B-851D-404D-A10E-D67B1810DAA8}" dt="2022-10-26T11:48:47.487" v="1942"/>
          <ac:picMkLst>
            <pc:docMk/>
            <pc:sldMk cId="3953941720" sldId="392"/>
            <ac:picMk id="7" creationId="{E109E92F-5845-48D7-B77D-3DBA61FB6262}"/>
          </ac:picMkLst>
        </pc:picChg>
        <pc:picChg chg="mod">
          <ac:chgData name="Johanna Kuittinen" userId="a63d62df-fcfb-45c0-9f98-cbab8e1e414f" providerId="ADAL" clId="{E761A24B-851D-404D-A10E-D67B1810DAA8}" dt="2022-10-26T11:48:47.487" v="1942"/>
          <ac:picMkLst>
            <pc:docMk/>
            <pc:sldMk cId="3953941720" sldId="392"/>
            <ac:picMk id="10" creationId="{5D000B61-851B-410A-9E62-2983E0740D75}"/>
          </ac:picMkLst>
        </pc:picChg>
        <pc:picChg chg="mod">
          <ac:chgData name="Johanna Kuittinen" userId="a63d62df-fcfb-45c0-9f98-cbab8e1e414f" providerId="ADAL" clId="{E761A24B-851D-404D-A10E-D67B1810DAA8}" dt="2022-10-26T11:48:47.487" v="1942"/>
          <ac:picMkLst>
            <pc:docMk/>
            <pc:sldMk cId="3953941720" sldId="392"/>
            <ac:picMk id="13" creationId="{9D7CD0E7-4BAD-4787-BB3E-F2F4EBC717F2}"/>
          </ac:picMkLst>
        </pc:picChg>
        <pc:picChg chg="mod">
          <ac:chgData name="Johanna Kuittinen" userId="a63d62df-fcfb-45c0-9f98-cbab8e1e414f" providerId="ADAL" clId="{E761A24B-851D-404D-A10E-D67B1810DAA8}" dt="2022-10-26T11:48:47.487" v="1942"/>
          <ac:picMkLst>
            <pc:docMk/>
            <pc:sldMk cId="3953941720" sldId="392"/>
            <ac:picMk id="17" creationId="{4F8D5DB3-1DA5-434E-A503-E6A1F88030FA}"/>
          </ac:picMkLst>
        </pc:picChg>
      </pc:sldChg>
      <pc:sldChg chg="addSp delSp modSp add mo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631603718" sldId="393"/>
        </pc:sldMkLst>
        <pc:spChg chg="mod">
          <ac:chgData name="Johanna Kuittinen" userId="a63d62df-fcfb-45c0-9f98-cbab8e1e414f" providerId="ADAL" clId="{E761A24B-851D-404D-A10E-D67B1810DAA8}" dt="2022-10-26T11:50:25.908" v="1975" actId="20577"/>
          <ac:spMkLst>
            <pc:docMk/>
            <pc:sldMk cId="631603718" sldId="393"/>
            <ac:spMk id="16" creationId="{CF1304CB-0413-4FA4-8EFC-B4491215A36F}"/>
          </ac:spMkLst>
        </pc:spChg>
        <pc:spChg chg="add mod modCrop">
          <ac:chgData name="Johanna Kuittinen" userId="a63d62df-fcfb-45c0-9f98-cbab8e1e414f" providerId="ADAL" clId="{E761A24B-851D-404D-A10E-D67B1810DAA8}" dt="2022-10-26T11:55:59.574" v="2113" actId="732"/>
          <ac:spMkLst>
            <pc:docMk/>
            <pc:sldMk cId="631603718" sldId="393"/>
            <ac:spMk id="19" creationId="{D6618D57-87C4-493A-B86B-5CF44721B2AC}"/>
          </ac:spMkLst>
        </pc:spChg>
        <pc:spChg chg="mod">
          <ac:chgData name="Johanna Kuittinen" userId="a63d62df-fcfb-45c0-9f98-cbab8e1e414f" providerId="ADAL" clId="{E761A24B-851D-404D-A10E-D67B1810DAA8}" dt="2022-10-26T11:52:44.067" v="2026" actId="20577"/>
          <ac:spMkLst>
            <pc:docMk/>
            <pc:sldMk cId="631603718" sldId="393"/>
            <ac:spMk id="24" creationId="{6501698A-B841-4181-A771-CCEDFC50F937}"/>
          </ac:spMkLst>
        </pc:spChg>
        <pc:grpChg chg="del">
          <ac:chgData name="Johanna Kuittinen" userId="a63d62df-fcfb-45c0-9f98-cbab8e1e414f" providerId="ADAL" clId="{E761A24B-851D-404D-A10E-D67B1810DAA8}" dt="2022-10-26T11:50:53.018" v="1988" actId="478"/>
          <ac:grpSpMkLst>
            <pc:docMk/>
            <pc:sldMk cId="631603718" sldId="393"/>
            <ac:grpSpMk id="6" creationId="{2BC3522D-DAC4-4C08-9617-06B320621525}"/>
          </ac:grpSpMkLst>
        </pc:grpChg>
        <pc:grpChg chg="del">
          <ac:chgData name="Johanna Kuittinen" userId="a63d62df-fcfb-45c0-9f98-cbab8e1e414f" providerId="ADAL" clId="{E761A24B-851D-404D-A10E-D67B1810DAA8}" dt="2022-10-26T11:50:51.011" v="1985" actId="478"/>
          <ac:grpSpMkLst>
            <pc:docMk/>
            <pc:sldMk cId="631603718" sldId="393"/>
            <ac:grpSpMk id="9" creationId="{536CDD1E-334C-417E-8C9C-D3D69555862E}"/>
          </ac:grpSpMkLst>
        </pc:grpChg>
        <pc:grpChg chg="del">
          <ac:chgData name="Johanna Kuittinen" userId="a63d62df-fcfb-45c0-9f98-cbab8e1e414f" providerId="ADAL" clId="{E761A24B-851D-404D-A10E-D67B1810DAA8}" dt="2022-10-26T11:50:51.704" v="1986" actId="478"/>
          <ac:grpSpMkLst>
            <pc:docMk/>
            <pc:sldMk cId="631603718" sldId="393"/>
            <ac:grpSpMk id="12" creationId="{2D080232-7EE3-47B9-A1B8-1F0D8EAFDB97}"/>
          </ac:grpSpMkLst>
        </pc:grpChg>
        <pc:grpChg chg="del">
          <ac:chgData name="Johanna Kuittinen" userId="a63d62df-fcfb-45c0-9f98-cbab8e1e414f" providerId="ADAL" clId="{E761A24B-851D-404D-A10E-D67B1810DAA8}" dt="2022-10-26T11:50:52.298" v="1987" actId="478"/>
          <ac:grpSpMkLst>
            <pc:docMk/>
            <pc:sldMk cId="631603718" sldId="393"/>
            <ac:grpSpMk id="15" creationId="{C8EF6A70-A04D-4ABE-9EDB-691AC7F1F466}"/>
          </ac:grpSpMkLst>
        </pc:grpChg>
      </pc:sldChg>
      <pc:sldChg chg="addSp delSp modSp add mod ord modTransition modClrScheme addAnim delAnim modAnim chgLayout modNotesTx">
        <pc:chgData name="Johanna Kuittinen" userId="a63d62df-fcfb-45c0-9f98-cbab8e1e414f" providerId="ADAL" clId="{E761A24B-851D-404D-A10E-D67B1810DAA8}" dt="2022-10-27T13:11:24.599" v="5063"/>
        <pc:sldMkLst>
          <pc:docMk/>
          <pc:sldMk cId="1231889422" sldId="394"/>
        </pc:sldMkLst>
        <pc:spChg chg="add mod ord">
          <ac:chgData name="Johanna Kuittinen" userId="a63d62df-fcfb-45c0-9f98-cbab8e1e414f" providerId="ADAL" clId="{E761A24B-851D-404D-A10E-D67B1810DAA8}" dt="2022-10-26T11:57:23.313" v="2156" actId="20577"/>
          <ac:spMkLst>
            <pc:docMk/>
            <pc:sldMk cId="1231889422" sldId="394"/>
            <ac:spMk id="2" creationId="{0389D08A-1C10-4FE0-AA02-0676C5EFB575}"/>
          </ac:spMkLst>
        </pc:spChg>
        <pc:spChg chg="add del mod ord">
          <ac:chgData name="Johanna Kuittinen" userId="a63d62df-fcfb-45c0-9f98-cbab8e1e414f" providerId="ADAL" clId="{E761A24B-851D-404D-A10E-D67B1810DAA8}" dt="2022-10-26T11:57:25.265" v="2157" actId="478"/>
          <ac:spMkLst>
            <pc:docMk/>
            <pc:sldMk cId="1231889422" sldId="394"/>
            <ac:spMk id="3" creationId="{F94C289A-3A90-4133-A74E-CA8879FE5D2B}"/>
          </ac:spMkLst>
        </pc:spChg>
        <pc:spChg chg="add mod">
          <ac:chgData name="Johanna Kuittinen" userId="a63d62df-fcfb-45c0-9f98-cbab8e1e414f" providerId="ADAL" clId="{E761A24B-851D-404D-A10E-D67B1810DAA8}" dt="2022-10-27T08:17:23.150" v="4154" actId="164"/>
          <ac:spMkLst>
            <pc:docMk/>
            <pc:sldMk cId="1231889422" sldId="394"/>
            <ac:spMk id="9" creationId="{012C109A-4589-44F4-BEBA-DB2962A247A0}"/>
          </ac:spMkLst>
        </pc:spChg>
        <pc:spChg chg="add mod">
          <ac:chgData name="Johanna Kuittinen" userId="a63d62df-fcfb-45c0-9f98-cbab8e1e414f" providerId="ADAL" clId="{E761A24B-851D-404D-A10E-D67B1810DAA8}" dt="2022-10-27T08:17:23.150" v="4154" actId="164"/>
          <ac:spMkLst>
            <pc:docMk/>
            <pc:sldMk cId="1231889422" sldId="394"/>
            <ac:spMk id="10" creationId="{22AE9582-CBD6-42B1-A571-B7E7CD3F7396}"/>
          </ac:spMkLst>
        </pc:spChg>
        <pc:spChg chg="add del mod modCrop">
          <ac:chgData name="Johanna Kuittinen" userId="a63d62df-fcfb-45c0-9f98-cbab8e1e414f" providerId="ADAL" clId="{E761A24B-851D-404D-A10E-D67B1810DAA8}" dt="2022-10-27T08:17:14.868" v="4152" actId="164"/>
          <ac:spMkLst>
            <pc:docMk/>
            <pc:sldMk cId="1231889422" sldId="394"/>
            <ac:spMk id="11" creationId="{2C4D525B-BE26-4752-A089-DD9DFFF4F07A}"/>
          </ac:spMkLst>
        </pc:spChg>
        <pc:spChg chg="add mod">
          <ac:chgData name="Johanna Kuittinen" userId="a63d62df-fcfb-45c0-9f98-cbab8e1e414f" providerId="ADAL" clId="{E761A24B-851D-404D-A10E-D67B1810DAA8}" dt="2022-10-27T08:17:14.868" v="4152" actId="164"/>
          <ac:spMkLst>
            <pc:docMk/>
            <pc:sldMk cId="1231889422" sldId="394"/>
            <ac:spMk id="12" creationId="{C8F99277-8340-4081-AE14-43E372EF8614}"/>
          </ac:spMkLst>
        </pc:spChg>
        <pc:grpChg chg="add mod">
          <ac:chgData name="Johanna Kuittinen" userId="a63d62df-fcfb-45c0-9f98-cbab8e1e414f" providerId="ADAL" clId="{E761A24B-851D-404D-A10E-D67B1810DAA8}" dt="2022-10-27T08:17:14.868" v="4152" actId="164"/>
          <ac:grpSpMkLst>
            <pc:docMk/>
            <pc:sldMk cId="1231889422" sldId="394"/>
            <ac:grpSpMk id="4" creationId="{2A51A99B-BD9C-4AF6-8DB5-E99FD27797BD}"/>
          </ac:grpSpMkLst>
        </pc:grpChg>
        <pc:grpChg chg="add mod">
          <ac:chgData name="Johanna Kuittinen" userId="a63d62df-fcfb-45c0-9f98-cbab8e1e414f" providerId="ADAL" clId="{E761A24B-851D-404D-A10E-D67B1810DAA8}" dt="2022-10-27T08:17:23.150" v="4154" actId="164"/>
          <ac:grpSpMkLst>
            <pc:docMk/>
            <pc:sldMk cId="1231889422" sldId="394"/>
            <ac:grpSpMk id="5" creationId="{8B93659E-A650-45EC-B234-A8161235CAB4}"/>
          </ac:grpSpMkLst>
        </pc:grpChg>
        <pc:grpChg chg="del mod">
          <ac:chgData name="Johanna Kuittinen" userId="a63d62df-fcfb-45c0-9f98-cbab8e1e414f" providerId="ADAL" clId="{E761A24B-851D-404D-A10E-D67B1810DAA8}" dt="2022-10-26T11:57:07.628" v="2124" actId="478"/>
          <ac:grpSpMkLst>
            <pc:docMk/>
            <pc:sldMk cId="1231889422" sldId="394"/>
            <ac:grpSpMk id="6" creationId="{A96FAC40-8FDB-4511-AA34-9B083F10A68D}"/>
          </ac:grpSpMkLst>
        </pc:grpChg>
      </pc:sldChg>
      <pc:sldChg chg="addSp delSp modSp add mo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244631684" sldId="395"/>
        </pc:sldMkLst>
        <pc:spChg chg="mod">
          <ac:chgData name="Johanna Kuittinen" userId="a63d62df-fcfb-45c0-9f98-cbab8e1e414f" providerId="ADAL" clId="{E761A24B-851D-404D-A10E-D67B1810DAA8}" dt="2022-10-26T12:19:23.091" v="2300" actId="20577"/>
          <ac:spMkLst>
            <pc:docMk/>
            <pc:sldMk cId="244631684" sldId="395"/>
            <ac:spMk id="2" creationId="{0389D08A-1C10-4FE0-AA02-0676C5EFB575}"/>
          </ac:spMkLst>
        </pc:spChg>
        <pc:spChg chg="add mod">
          <ac:chgData name="Johanna Kuittinen" userId="a63d62df-fcfb-45c0-9f98-cbab8e1e414f" providerId="ADAL" clId="{E761A24B-851D-404D-A10E-D67B1810DAA8}" dt="2022-10-26T12:23:09.729" v="2460" actId="1036"/>
          <ac:spMkLst>
            <pc:docMk/>
            <pc:sldMk cId="244631684" sldId="395"/>
            <ac:spMk id="7" creationId="{FF3059DA-70F6-49D9-994C-DD583F402F95}"/>
          </ac:spMkLst>
        </pc:spChg>
        <pc:spChg chg="add mod">
          <ac:chgData name="Johanna Kuittinen" userId="a63d62df-fcfb-45c0-9f98-cbab8e1e414f" providerId="ADAL" clId="{E761A24B-851D-404D-A10E-D67B1810DAA8}" dt="2022-10-26T12:23:09.729" v="2460" actId="1036"/>
          <ac:spMkLst>
            <pc:docMk/>
            <pc:sldMk cId="244631684" sldId="395"/>
            <ac:spMk id="8" creationId="{A83BD9EE-EA25-493F-ADD7-65E6B8ED7C52}"/>
          </ac:spMkLst>
        </pc:spChg>
        <pc:spChg chg="del">
          <ac:chgData name="Johanna Kuittinen" userId="a63d62df-fcfb-45c0-9f98-cbab8e1e414f" providerId="ADAL" clId="{E761A24B-851D-404D-A10E-D67B1810DAA8}" dt="2022-10-26T12:19:26.892" v="2302" actId="478"/>
          <ac:spMkLst>
            <pc:docMk/>
            <pc:sldMk cId="244631684" sldId="395"/>
            <ac:spMk id="9" creationId="{012C109A-4589-44F4-BEBA-DB2962A247A0}"/>
          </ac:spMkLst>
        </pc:spChg>
        <pc:spChg chg="mod">
          <ac:chgData name="Johanna Kuittinen" userId="a63d62df-fcfb-45c0-9f98-cbab8e1e414f" providerId="ADAL" clId="{E761A24B-851D-404D-A10E-D67B1810DAA8}" dt="2022-10-26T12:23:09.729" v="2460" actId="1036"/>
          <ac:spMkLst>
            <pc:docMk/>
            <pc:sldMk cId="244631684" sldId="395"/>
            <ac:spMk id="10" creationId="{22AE9582-CBD6-42B1-A571-B7E7CD3F7396}"/>
          </ac:spMkLst>
        </pc:spChg>
        <pc:spChg chg="del">
          <ac:chgData name="Johanna Kuittinen" userId="a63d62df-fcfb-45c0-9f98-cbab8e1e414f" providerId="ADAL" clId="{E761A24B-851D-404D-A10E-D67B1810DAA8}" dt="2022-10-26T12:19:26.071" v="2301" actId="478"/>
          <ac:spMkLst>
            <pc:docMk/>
            <pc:sldMk cId="244631684" sldId="395"/>
            <ac:spMk id="11" creationId="{2C4D525B-BE26-4752-A089-DD9DFFF4F07A}"/>
          </ac:spMkLst>
        </pc:spChg>
        <pc:spChg chg="mod">
          <ac:chgData name="Johanna Kuittinen" userId="a63d62df-fcfb-45c0-9f98-cbab8e1e414f" providerId="ADAL" clId="{E761A24B-851D-404D-A10E-D67B1810DAA8}" dt="2022-10-26T12:23:09.729" v="2460" actId="1036"/>
          <ac:spMkLst>
            <pc:docMk/>
            <pc:sldMk cId="244631684" sldId="395"/>
            <ac:spMk id="12" creationId="{C8F99277-8340-4081-AE14-43E372EF8614}"/>
          </ac:spMkLst>
        </pc:spChg>
        <pc:spChg chg="mod">
          <ac:chgData name="Johanna Kuittinen" userId="a63d62df-fcfb-45c0-9f98-cbab8e1e414f" providerId="ADAL" clId="{E761A24B-851D-404D-A10E-D67B1810DAA8}" dt="2022-10-27T13:09:40.447" v="5057" actId="1037"/>
          <ac:spMkLst>
            <pc:docMk/>
            <pc:sldMk cId="244631684" sldId="395"/>
            <ac:spMk id="22" creationId="{58BAB47C-6654-425F-AD8F-77AD636524E0}"/>
          </ac:spMkLst>
        </pc:spChg>
        <pc:grpChg chg="add mod">
          <ac:chgData name="Johanna Kuittinen" userId="a63d62df-fcfb-45c0-9f98-cbab8e1e414f" providerId="ADAL" clId="{E761A24B-851D-404D-A10E-D67B1810DAA8}" dt="2022-10-26T16:52:09.979" v="2795" actId="1076"/>
          <ac:grpSpMkLst>
            <pc:docMk/>
            <pc:sldMk cId="244631684" sldId="395"/>
            <ac:grpSpMk id="17" creationId="{505FC646-2F3C-4809-AFD5-D176EE19D595}"/>
          </ac:grpSpMkLst>
        </pc:grpChg>
        <pc:grpChg chg="add mod">
          <ac:chgData name="Johanna Kuittinen" userId="a63d62df-fcfb-45c0-9f98-cbab8e1e414f" providerId="ADAL" clId="{E761A24B-851D-404D-A10E-D67B1810DAA8}" dt="2022-10-26T16:52:09.979" v="2795" actId="1076"/>
          <ac:grpSpMkLst>
            <pc:docMk/>
            <pc:sldMk cId="244631684" sldId="395"/>
            <ac:grpSpMk id="20" creationId="{6488A57D-42C8-4D1A-AB77-B59CEFA05E35}"/>
          </ac:grpSpMkLst>
        </pc:grpChg>
        <pc:picChg chg="add mod">
          <ac:chgData name="Johanna Kuittinen" userId="a63d62df-fcfb-45c0-9f98-cbab8e1e414f" providerId="ADAL" clId="{E761A24B-851D-404D-A10E-D67B1810DAA8}" dt="2022-10-26T12:23:09.729" v="2460" actId="1036"/>
          <ac:picMkLst>
            <pc:docMk/>
            <pc:sldMk cId="244631684" sldId="395"/>
            <ac:picMk id="13" creationId="{13D17904-B78C-439B-8C32-34051CAA7097}"/>
          </ac:picMkLst>
        </pc:picChg>
        <pc:picChg chg="add mod">
          <ac:chgData name="Johanna Kuittinen" userId="a63d62df-fcfb-45c0-9f98-cbab8e1e414f" providerId="ADAL" clId="{E761A24B-851D-404D-A10E-D67B1810DAA8}" dt="2022-10-26T12:23:09.729" v="2460" actId="1036"/>
          <ac:picMkLst>
            <pc:docMk/>
            <pc:sldMk cId="244631684" sldId="395"/>
            <ac:picMk id="14" creationId="{2CF901D5-BA66-40C5-B1A9-BEE008705281}"/>
          </ac:picMkLst>
        </pc:picChg>
        <pc:picChg chg="add mod">
          <ac:chgData name="Johanna Kuittinen" userId="a63d62df-fcfb-45c0-9f98-cbab8e1e414f" providerId="ADAL" clId="{E761A24B-851D-404D-A10E-D67B1810DAA8}" dt="2022-10-27T12:47:50.595" v="4485" actId="1076"/>
          <ac:picMkLst>
            <pc:docMk/>
            <pc:sldMk cId="244631684" sldId="395"/>
            <ac:picMk id="15" creationId="{F835DCB8-F604-4DAB-9CEA-B79241303E54}"/>
          </ac:picMkLst>
        </pc:picChg>
        <pc:picChg chg="add mod">
          <ac:chgData name="Johanna Kuittinen" userId="a63d62df-fcfb-45c0-9f98-cbab8e1e414f" providerId="ADAL" clId="{E761A24B-851D-404D-A10E-D67B1810DAA8}" dt="2022-10-26T12:23:09.729" v="2460" actId="1036"/>
          <ac:picMkLst>
            <pc:docMk/>
            <pc:sldMk cId="244631684" sldId="395"/>
            <ac:picMk id="16" creationId="{2439A6F1-2E14-44B4-9C5B-9618BDB7E1C3}"/>
          </ac:picMkLst>
        </pc:picChg>
        <pc:picChg chg="mod">
          <ac:chgData name="Johanna Kuittinen" userId="a63d62df-fcfb-45c0-9f98-cbab8e1e414f" providerId="ADAL" clId="{E761A24B-851D-404D-A10E-D67B1810DAA8}" dt="2022-10-26T12:21:59.933" v="2377"/>
          <ac:picMkLst>
            <pc:docMk/>
            <pc:sldMk cId="244631684" sldId="395"/>
            <ac:picMk id="18" creationId="{9C65F4F3-C0EA-4044-BA8B-B7BD5971AE6D}"/>
          </ac:picMkLst>
        </pc:picChg>
        <pc:picChg chg="mod">
          <ac:chgData name="Johanna Kuittinen" userId="a63d62df-fcfb-45c0-9f98-cbab8e1e414f" providerId="ADAL" clId="{E761A24B-851D-404D-A10E-D67B1810DAA8}" dt="2022-10-26T12:21:59.933" v="2377"/>
          <ac:picMkLst>
            <pc:docMk/>
            <pc:sldMk cId="244631684" sldId="395"/>
            <ac:picMk id="19" creationId="{D776CE96-B23D-4D6B-BEFC-C4509AC0CADF}"/>
          </ac:picMkLst>
        </pc:picChg>
        <pc:picChg chg="mod">
          <ac:chgData name="Johanna Kuittinen" userId="a63d62df-fcfb-45c0-9f98-cbab8e1e414f" providerId="ADAL" clId="{E761A24B-851D-404D-A10E-D67B1810DAA8}" dt="2022-10-26T12:22:30.307" v="2437" actId="1076"/>
          <ac:picMkLst>
            <pc:docMk/>
            <pc:sldMk cId="244631684" sldId="395"/>
            <ac:picMk id="21" creationId="{DBA9AA46-B91B-4252-AFDE-68D8A696400F}"/>
          </ac:picMkLst>
        </pc:picChg>
      </pc:sldChg>
      <pc:sldChg chg="addSp delSp modSp add mod modTransition delAnim modAnim modNotesTx">
        <pc:chgData name="Johanna Kuittinen" userId="a63d62df-fcfb-45c0-9f98-cbab8e1e414f" providerId="ADAL" clId="{E761A24B-851D-404D-A10E-D67B1810DAA8}" dt="2022-10-27T13:23:48.269" v="5223"/>
        <pc:sldMkLst>
          <pc:docMk/>
          <pc:sldMk cId="538644117" sldId="396"/>
        </pc:sldMkLst>
        <pc:spChg chg="mod">
          <ac:chgData name="Johanna Kuittinen" userId="a63d62df-fcfb-45c0-9f98-cbab8e1e414f" providerId="ADAL" clId="{E761A24B-851D-404D-A10E-D67B1810DAA8}" dt="2022-10-27T12:41:58.747" v="4369" actId="14100"/>
          <ac:spMkLst>
            <pc:docMk/>
            <pc:sldMk cId="538644117" sldId="396"/>
            <ac:spMk id="2" creationId="{0389D08A-1C10-4FE0-AA02-0676C5EFB575}"/>
          </ac:spMkLst>
        </pc:spChg>
        <pc:spChg chg="del">
          <ac:chgData name="Johanna Kuittinen" userId="a63d62df-fcfb-45c0-9f98-cbab8e1e414f" providerId="ADAL" clId="{E761A24B-851D-404D-A10E-D67B1810DAA8}" dt="2022-10-26T12:29:27.371" v="2501" actId="478"/>
          <ac:spMkLst>
            <pc:docMk/>
            <pc:sldMk cId="538644117" sldId="396"/>
            <ac:spMk id="7" creationId="{FF3059DA-70F6-49D9-994C-DD583F402F95}"/>
          </ac:spMkLst>
        </pc:spChg>
        <pc:spChg chg="mod topLvl modCrop">
          <ac:chgData name="Johanna Kuittinen" userId="a63d62df-fcfb-45c0-9f98-cbab8e1e414f" providerId="ADAL" clId="{E761A24B-851D-404D-A10E-D67B1810DAA8}" dt="2022-10-27T12:41:33.321" v="4358" actId="1076"/>
          <ac:spMkLst>
            <pc:docMk/>
            <pc:sldMk cId="538644117" sldId="396"/>
            <ac:spMk id="8" creationId="{71B67FF1-EAC9-4F54-BB9E-B9DBF34615D5}"/>
          </ac:spMkLst>
        </pc:spChg>
        <pc:spChg chg="del">
          <ac:chgData name="Johanna Kuittinen" userId="a63d62df-fcfb-45c0-9f98-cbab8e1e414f" providerId="ADAL" clId="{E761A24B-851D-404D-A10E-D67B1810DAA8}" dt="2022-10-26T12:29:30.332" v="2503" actId="478"/>
          <ac:spMkLst>
            <pc:docMk/>
            <pc:sldMk cId="538644117" sldId="396"/>
            <ac:spMk id="8" creationId="{A83BD9EE-EA25-493F-ADD7-65E6B8ED7C52}"/>
          </ac:spMkLst>
        </pc:spChg>
        <pc:spChg chg="del mod topLvl">
          <ac:chgData name="Johanna Kuittinen" userId="a63d62df-fcfb-45c0-9f98-cbab8e1e414f" providerId="ADAL" clId="{E761A24B-851D-404D-A10E-D67B1810DAA8}" dt="2022-10-27T12:40:30.987" v="4313" actId="478"/>
          <ac:spMkLst>
            <pc:docMk/>
            <pc:sldMk cId="538644117" sldId="396"/>
            <ac:spMk id="9" creationId="{2E6E3472-AC6B-42FF-A9CD-17245E4F9FDF}"/>
          </ac:spMkLst>
        </pc:spChg>
        <pc:spChg chg="del">
          <ac:chgData name="Johanna Kuittinen" userId="a63d62df-fcfb-45c0-9f98-cbab8e1e414f" providerId="ADAL" clId="{E761A24B-851D-404D-A10E-D67B1810DAA8}" dt="2022-10-26T12:29:23.802" v="2499" actId="478"/>
          <ac:spMkLst>
            <pc:docMk/>
            <pc:sldMk cId="538644117" sldId="396"/>
            <ac:spMk id="10" creationId="{22AE9582-CBD6-42B1-A571-B7E7CD3F7396}"/>
          </ac:spMkLst>
        </pc:spChg>
        <pc:spChg chg="add mod">
          <ac:chgData name="Johanna Kuittinen" userId="a63d62df-fcfb-45c0-9f98-cbab8e1e414f" providerId="ADAL" clId="{E761A24B-851D-404D-A10E-D67B1810DAA8}" dt="2022-10-27T12:49:59.558" v="4531" actId="207"/>
          <ac:spMkLst>
            <pc:docMk/>
            <pc:sldMk cId="538644117" sldId="396"/>
            <ac:spMk id="10" creationId="{C899E189-9779-404E-BB5F-F4D7FECC0667}"/>
          </ac:spMkLst>
        </pc:spChg>
        <pc:spChg chg="mod">
          <ac:chgData name="Johanna Kuittinen" userId="a63d62df-fcfb-45c0-9f98-cbab8e1e414f" providerId="ADAL" clId="{E761A24B-851D-404D-A10E-D67B1810DAA8}" dt="2022-10-27T12:41:46.203" v="4368" actId="20577"/>
          <ac:spMkLst>
            <pc:docMk/>
            <pc:sldMk cId="538644117" sldId="396"/>
            <ac:spMk id="12" creationId="{C8F99277-8340-4081-AE14-43E372EF8614}"/>
          </ac:spMkLst>
        </pc:spChg>
        <pc:spChg chg="del topLvl">
          <ac:chgData name="Johanna Kuittinen" userId="a63d62df-fcfb-45c0-9f98-cbab8e1e414f" providerId="ADAL" clId="{E761A24B-851D-404D-A10E-D67B1810DAA8}" dt="2022-10-26T12:29:44.953" v="2509" actId="478"/>
          <ac:spMkLst>
            <pc:docMk/>
            <pc:sldMk cId="538644117" sldId="396"/>
            <ac:spMk id="22" creationId="{58BAB47C-6654-425F-AD8F-77AD636524E0}"/>
          </ac:spMkLst>
        </pc:spChg>
        <pc:grpChg chg="add del mod">
          <ac:chgData name="Johanna Kuittinen" userId="a63d62df-fcfb-45c0-9f98-cbab8e1e414f" providerId="ADAL" clId="{E761A24B-851D-404D-A10E-D67B1810DAA8}" dt="2022-10-27T12:40:30.987" v="4313" actId="478"/>
          <ac:grpSpMkLst>
            <pc:docMk/>
            <pc:sldMk cId="538644117" sldId="396"/>
            <ac:grpSpMk id="7" creationId="{9FE33084-1E6C-4747-9D4B-63C45F184A77}"/>
          </ac:grpSpMkLst>
        </pc:grpChg>
        <pc:grpChg chg="del">
          <ac:chgData name="Johanna Kuittinen" userId="a63d62df-fcfb-45c0-9f98-cbab8e1e414f" providerId="ADAL" clId="{E761A24B-851D-404D-A10E-D67B1810DAA8}" dt="2022-10-26T12:29:32.500" v="2505" actId="478"/>
          <ac:grpSpMkLst>
            <pc:docMk/>
            <pc:sldMk cId="538644117" sldId="396"/>
            <ac:grpSpMk id="17" creationId="{505FC646-2F3C-4809-AFD5-D176EE19D595}"/>
          </ac:grpSpMkLst>
        </pc:grpChg>
        <pc:grpChg chg="del">
          <ac:chgData name="Johanna Kuittinen" userId="a63d62df-fcfb-45c0-9f98-cbab8e1e414f" providerId="ADAL" clId="{E761A24B-851D-404D-A10E-D67B1810DAA8}" dt="2022-10-26T12:29:31.667" v="2504" actId="478"/>
          <ac:grpSpMkLst>
            <pc:docMk/>
            <pc:sldMk cId="538644117" sldId="396"/>
            <ac:grpSpMk id="20" creationId="{6488A57D-42C8-4D1A-AB77-B59CEFA05E35}"/>
          </ac:grpSpMkLst>
        </pc:grpChg>
        <pc:picChg chg="add mod">
          <ac:chgData name="Johanna Kuittinen" userId="a63d62df-fcfb-45c0-9f98-cbab8e1e414f" providerId="ADAL" clId="{E761A24B-851D-404D-A10E-D67B1810DAA8}" dt="2022-10-27T12:41:30.286" v="4356" actId="1076"/>
          <ac:picMkLst>
            <pc:docMk/>
            <pc:sldMk cId="538644117" sldId="396"/>
            <ac:picMk id="6" creationId="{C8D0E68F-C1F9-4202-80A8-1B3336D9E520}"/>
          </ac:picMkLst>
        </pc:picChg>
        <pc:picChg chg="mod">
          <ac:chgData name="Johanna Kuittinen" userId="a63d62df-fcfb-45c0-9f98-cbab8e1e414f" providerId="ADAL" clId="{E761A24B-851D-404D-A10E-D67B1810DAA8}" dt="2022-10-27T12:41:31.515" v="4357" actId="1076"/>
          <ac:picMkLst>
            <pc:docMk/>
            <pc:sldMk cId="538644117" sldId="396"/>
            <ac:picMk id="13" creationId="{13D17904-B78C-439B-8C32-34051CAA7097}"/>
          </ac:picMkLst>
        </pc:picChg>
        <pc:picChg chg="del">
          <ac:chgData name="Johanna Kuittinen" userId="a63d62df-fcfb-45c0-9f98-cbab8e1e414f" providerId="ADAL" clId="{E761A24B-851D-404D-A10E-D67B1810DAA8}" dt="2022-10-26T12:29:22.346" v="2498" actId="478"/>
          <ac:picMkLst>
            <pc:docMk/>
            <pc:sldMk cId="538644117" sldId="396"/>
            <ac:picMk id="14" creationId="{2CF901D5-BA66-40C5-B1A9-BEE008705281}"/>
          </ac:picMkLst>
        </pc:picChg>
        <pc:picChg chg="del">
          <ac:chgData name="Johanna Kuittinen" userId="a63d62df-fcfb-45c0-9f98-cbab8e1e414f" providerId="ADAL" clId="{E761A24B-851D-404D-A10E-D67B1810DAA8}" dt="2022-10-26T12:29:25.641" v="2500" actId="478"/>
          <ac:picMkLst>
            <pc:docMk/>
            <pc:sldMk cId="538644117" sldId="396"/>
            <ac:picMk id="15" creationId="{F835DCB8-F604-4DAB-9CEA-B79241303E54}"/>
          </ac:picMkLst>
        </pc:picChg>
        <pc:picChg chg="del">
          <ac:chgData name="Johanna Kuittinen" userId="a63d62df-fcfb-45c0-9f98-cbab8e1e414f" providerId="ADAL" clId="{E761A24B-851D-404D-A10E-D67B1810DAA8}" dt="2022-10-26T12:29:28.854" v="2502" actId="478"/>
          <ac:picMkLst>
            <pc:docMk/>
            <pc:sldMk cId="538644117" sldId="396"/>
            <ac:picMk id="16" creationId="{2439A6F1-2E14-44B4-9C5B-9618BDB7E1C3}"/>
          </ac:picMkLst>
        </pc:picChg>
        <pc:picChg chg="del topLvl">
          <ac:chgData name="Johanna Kuittinen" userId="a63d62df-fcfb-45c0-9f98-cbab8e1e414f" providerId="ADAL" clId="{E761A24B-851D-404D-A10E-D67B1810DAA8}" dt="2022-10-26T12:29:31.667" v="2504" actId="478"/>
          <ac:picMkLst>
            <pc:docMk/>
            <pc:sldMk cId="538644117" sldId="396"/>
            <ac:picMk id="21" creationId="{DBA9AA46-B91B-4252-AFDE-68D8A696400F}"/>
          </ac:picMkLst>
        </pc:picChg>
        <pc:picChg chg="add del mod modCrop">
          <ac:chgData name="Johanna Kuittinen" userId="a63d62df-fcfb-45c0-9f98-cbab8e1e414f" providerId="ADAL" clId="{E761A24B-851D-404D-A10E-D67B1810DAA8}" dt="2022-10-27T12:36:55.314" v="4245" actId="478"/>
          <ac:picMkLst>
            <pc:docMk/>
            <pc:sldMk cId="538644117" sldId="396"/>
            <ac:picMk id="23" creationId="{2A7B630B-03FC-4E16-ADF3-581DB72F6924}"/>
          </ac:picMkLst>
        </pc:picChg>
      </pc:sldChg>
      <pc:sldChg chg="addSp delSp modSp add del mod delAnim modAnim modNotesTx">
        <pc:chgData name="Johanna Kuittinen" userId="a63d62df-fcfb-45c0-9f98-cbab8e1e414f" providerId="ADAL" clId="{E761A24B-851D-404D-A10E-D67B1810DAA8}" dt="2022-10-27T12:37:59.812" v="4248" actId="47"/>
        <pc:sldMkLst>
          <pc:docMk/>
          <pc:sldMk cId="2225267665" sldId="397"/>
        </pc:sldMkLst>
        <pc:spChg chg="mod">
          <ac:chgData name="Johanna Kuittinen" userId="a63d62df-fcfb-45c0-9f98-cbab8e1e414f" providerId="ADAL" clId="{E761A24B-851D-404D-A10E-D67B1810DAA8}" dt="2022-10-26T12:31:32.586" v="2539" actId="20577"/>
          <ac:spMkLst>
            <pc:docMk/>
            <pc:sldMk cId="2225267665" sldId="397"/>
            <ac:spMk id="2" creationId="{0389D08A-1C10-4FE0-AA02-0676C5EFB575}"/>
          </ac:spMkLst>
        </pc:spChg>
        <pc:spChg chg="del">
          <ac:chgData name="Johanna Kuittinen" userId="a63d62df-fcfb-45c0-9f98-cbab8e1e414f" providerId="ADAL" clId="{E761A24B-851D-404D-A10E-D67B1810DAA8}" dt="2022-10-26T12:31:01.934" v="2528" actId="478"/>
          <ac:spMkLst>
            <pc:docMk/>
            <pc:sldMk cId="2225267665" sldId="397"/>
            <ac:spMk id="7" creationId="{FF3059DA-70F6-49D9-994C-DD583F402F95}"/>
          </ac:spMkLst>
        </pc:spChg>
        <pc:spChg chg="del">
          <ac:chgData name="Johanna Kuittinen" userId="a63d62df-fcfb-45c0-9f98-cbab8e1e414f" providerId="ADAL" clId="{E761A24B-851D-404D-A10E-D67B1810DAA8}" dt="2022-10-26T12:31:03.723" v="2530" actId="478"/>
          <ac:spMkLst>
            <pc:docMk/>
            <pc:sldMk cId="2225267665" sldId="397"/>
            <ac:spMk id="8" creationId="{A83BD9EE-EA25-493F-ADD7-65E6B8ED7C52}"/>
          </ac:spMkLst>
        </pc:spChg>
        <pc:spChg chg="mod">
          <ac:chgData name="Johanna Kuittinen" userId="a63d62df-fcfb-45c0-9f98-cbab8e1e414f" providerId="ADAL" clId="{E761A24B-851D-404D-A10E-D67B1810DAA8}" dt="2022-10-26T12:31:11.263" v="2534" actId="1076"/>
          <ac:spMkLst>
            <pc:docMk/>
            <pc:sldMk cId="2225267665" sldId="397"/>
            <ac:spMk id="10" creationId="{22AE9582-CBD6-42B1-A571-B7E7CD3F7396}"/>
          </ac:spMkLst>
        </pc:spChg>
        <pc:spChg chg="del">
          <ac:chgData name="Johanna Kuittinen" userId="a63d62df-fcfb-45c0-9f98-cbab8e1e414f" providerId="ADAL" clId="{E761A24B-851D-404D-A10E-D67B1810DAA8}" dt="2022-10-26T12:30:59.427" v="2526" actId="478"/>
          <ac:spMkLst>
            <pc:docMk/>
            <pc:sldMk cId="2225267665" sldId="397"/>
            <ac:spMk id="12" creationId="{C8F99277-8340-4081-AE14-43E372EF8614}"/>
          </ac:spMkLst>
        </pc:spChg>
        <pc:spChg chg="topLvl">
          <ac:chgData name="Johanna Kuittinen" userId="a63d62df-fcfb-45c0-9f98-cbab8e1e414f" providerId="ADAL" clId="{E761A24B-851D-404D-A10E-D67B1810DAA8}" dt="2022-10-26T12:31:05.034" v="2531" actId="478"/>
          <ac:spMkLst>
            <pc:docMk/>
            <pc:sldMk cId="2225267665" sldId="397"/>
            <ac:spMk id="22" creationId="{58BAB47C-6654-425F-AD8F-77AD636524E0}"/>
          </ac:spMkLst>
        </pc:spChg>
        <pc:grpChg chg="del">
          <ac:chgData name="Johanna Kuittinen" userId="a63d62df-fcfb-45c0-9f98-cbab8e1e414f" providerId="ADAL" clId="{E761A24B-851D-404D-A10E-D67B1810DAA8}" dt="2022-10-26T12:31:05.779" v="2532" actId="478"/>
          <ac:grpSpMkLst>
            <pc:docMk/>
            <pc:sldMk cId="2225267665" sldId="397"/>
            <ac:grpSpMk id="17" creationId="{505FC646-2F3C-4809-AFD5-D176EE19D595}"/>
          </ac:grpSpMkLst>
        </pc:grpChg>
        <pc:grpChg chg="del">
          <ac:chgData name="Johanna Kuittinen" userId="a63d62df-fcfb-45c0-9f98-cbab8e1e414f" providerId="ADAL" clId="{E761A24B-851D-404D-A10E-D67B1810DAA8}" dt="2022-10-26T12:31:05.034" v="2531" actId="478"/>
          <ac:grpSpMkLst>
            <pc:docMk/>
            <pc:sldMk cId="2225267665" sldId="397"/>
            <ac:grpSpMk id="20" creationId="{6488A57D-42C8-4D1A-AB77-B59CEFA05E35}"/>
          </ac:grpSpMkLst>
        </pc:grpChg>
        <pc:picChg chg="del">
          <ac:chgData name="Johanna Kuittinen" userId="a63d62df-fcfb-45c0-9f98-cbab8e1e414f" providerId="ADAL" clId="{E761A24B-851D-404D-A10E-D67B1810DAA8}" dt="2022-10-26T12:30:57.993" v="2525" actId="478"/>
          <ac:picMkLst>
            <pc:docMk/>
            <pc:sldMk cId="2225267665" sldId="397"/>
            <ac:picMk id="13" creationId="{13D17904-B78C-439B-8C32-34051CAA7097}"/>
          </ac:picMkLst>
        </pc:picChg>
        <pc:picChg chg="mod">
          <ac:chgData name="Johanna Kuittinen" userId="a63d62df-fcfb-45c0-9f98-cbab8e1e414f" providerId="ADAL" clId="{E761A24B-851D-404D-A10E-D67B1810DAA8}" dt="2022-10-26T12:31:08.426" v="2533" actId="1076"/>
          <ac:picMkLst>
            <pc:docMk/>
            <pc:sldMk cId="2225267665" sldId="397"/>
            <ac:picMk id="14" creationId="{2CF901D5-BA66-40C5-B1A9-BEE008705281}"/>
          </ac:picMkLst>
        </pc:picChg>
        <pc:picChg chg="del">
          <ac:chgData name="Johanna Kuittinen" userId="a63d62df-fcfb-45c0-9f98-cbab8e1e414f" providerId="ADAL" clId="{E761A24B-851D-404D-A10E-D67B1810DAA8}" dt="2022-10-26T12:31:00.642" v="2527" actId="478"/>
          <ac:picMkLst>
            <pc:docMk/>
            <pc:sldMk cId="2225267665" sldId="397"/>
            <ac:picMk id="15" creationId="{F835DCB8-F604-4DAB-9CEA-B79241303E54}"/>
          </ac:picMkLst>
        </pc:picChg>
        <pc:picChg chg="del">
          <ac:chgData name="Johanna Kuittinen" userId="a63d62df-fcfb-45c0-9f98-cbab8e1e414f" providerId="ADAL" clId="{E761A24B-851D-404D-A10E-D67B1810DAA8}" dt="2022-10-26T12:31:02.620" v="2529" actId="478"/>
          <ac:picMkLst>
            <pc:docMk/>
            <pc:sldMk cId="2225267665" sldId="397"/>
            <ac:picMk id="16" creationId="{2439A6F1-2E14-44B4-9C5B-9618BDB7E1C3}"/>
          </ac:picMkLst>
        </pc:picChg>
        <pc:picChg chg="del topLvl">
          <ac:chgData name="Johanna Kuittinen" userId="a63d62df-fcfb-45c0-9f98-cbab8e1e414f" providerId="ADAL" clId="{E761A24B-851D-404D-A10E-D67B1810DAA8}" dt="2022-10-26T12:31:05.034" v="2531" actId="478"/>
          <ac:picMkLst>
            <pc:docMk/>
            <pc:sldMk cId="2225267665" sldId="397"/>
            <ac:picMk id="21" creationId="{DBA9AA46-B91B-4252-AFDE-68D8A696400F}"/>
          </ac:picMkLst>
        </pc:picChg>
        <pc:picChg chg="add mod modCrop">
          <ac:chgData name="Johanna Kuittinen" userId="a63d62df-fcfb-45c0-9f98-cbab8e1e414f" providerId="ADAL" clId="{E761A24B-851D-404D-A10E-D67B1810DAA8}" dt="2022-10-26T12:31:28.171" v="2538" actId="1076"/>
          <ac:picMkLst>
            <pc:docMk/>
            <pc:sldMk cId="2225267665" sldId="397"/>
            <ac:picMk id="23" creationId="{8967E6CF-68E2-4727-9B13-300189BA9294}"/>
          </ac:picMkLst>
        </pc:picChg>
      </pc:sldChg>
      <pc:sldChg chg="addSp delSp modSp add del mod delAnim modAnim modNotesTx">
        <pc:chgData name="Johanna Kuittinen" userId="a63d62df-fcfb-45c0-9f98-cbab8e1e414f" providerId="ADAL" clId="{E761A24B-851D-404D-A10E-D67B1810DAA8}" dt="2022-10-27T12:37:58.735" v="4247" actId="47"/>
        <pc:sldMkLst>
          <pc:docMk/>
          <pc:sldMk cId="3349171550" sldId="398"/>
        </pc:sldMkLst>
        <pc:spChg chg="mod">
          <ac:chgData name="Johanna Kuittinen" userId="a63d62df-fcfb-45c0-9f98-cbab8e1e414f" providerId="ADAL" clId="{E761A24B-851D-404D-A10E-D67B1810DAA8}" dt="2022-10-26T12:32:08.822" v="2554" actId="20577"/>
          <ac:spMkLst>
            <pc:docMk/>
            <pc:sldMk cId="3349171550" sldId="398"/>
            <ac:spMk id="2" creationId="{0389D08A-1C10-4FE0-AA02-0676C5EFB575}"/>
          </ac:spMkLst>
        </pc:spChg>
        <pc:spChg chg="mod">
          <ac:chgData name="Johanna Kuittinen" userId="a63d62df-fcfb-45c0-9f98-cbab8e1e414f" providerId="ADAL" clId="{E761A24B-851D-404D-A10E-D67B1810DAA8}" dt="2022-10-26T12:31:45.609" v="2546" actId="1076"/>
          <ac:spMkLst>
            <pc:docMk/>
            <pc:sldMk cId="3349171550" sldId="398"/>
            <ac:spMk id="7" creationId="{FF3059DA-70F6-49D9-994C-DD583F402F95}"/>
          </ac:spMkLst>
        </pc:spChg>
        <pc:spChg chg="mod">
          <ac:chgData name="Johanna Kuittinen" userId="a63d62df-fcfb-45c0-9f98-cbab8e1e414f" providerId="ADAL" clId="{E761A24B-851D-404D-A10E-D67B1810DAA8}" dt="2022-10-26T12:31:49.215" v="2547" actId="1076"/>
          <ac:spMkLst>
            <pc:docMk/>
            <pc:sldMk cId="3349171550" sldId="398"/>
            <ac:spMk id="8" creationId="{A83BD9EE-EA25-493F-ADD7-65E6B8ED7C52}"/>
          </ac:spMkLst>
        </pc:spChg>
        <pc:spChg chg="del">
          <ac:chgData name="Johanna Kuittinen" userId="a63d62df-fcfb-45c0-9f98-cbab8e1e414f" providerId="ADAL" clId="{E761A24B-851D-404D-A10E-D67B1810DAA8}" dt="2022-10-26T12:31:38.035" v="2542" actId="478"/>
          <ac:spMkLst>
            <pc:docMk/>
            <pc:sldMk cId="3349171550" sldId="398"/>
            <ac:spMk id="10" creationId="{22AE9582-CBD6-42B1-A571-B7E7CD3F7396}"/>
          </ac:spMkLst>
        </pc:spChg>
        <pc:spChg chg="del">
          <ac:chgData name="Johanna Kuittinen" userId="a63d62df-fcfb-45c0-9f98-cbab8e1e414f" providerId="ADAL" clId="{E761A24B-851D-404D-A10E-D67B1810DAA8}" dt="2022-10-26T12:31:39.071" v="2543" actId="478"/>
          <ac:spMkLst>
            <pc:docMk/>
            <pc:sldMk cId="3349171550" sldId="398"/>
            <ac:spMk id="12" creationId="{C8F99277-8340-4081-AE14-43E372EF8614}"/>
          </ac:spMkLst>
        </pc:spChg>
        <pc:grpChg chg="del">
          <ac:chgData name="Johanna Kuittinen" userId="a63d62df-fcfb-45c0-9f98-cbab8e1e414f" providerId="ADAL" clId="{E761A24B-851D-404D-A10E-D67B1810DAA8}" dt="2022-10-26T12:31:51.314" v="2549" actId="478"/>
          <ac:grpSpMkLst>
            <pc:docMk/>
            <pc:sldMk cId="3349171550" sldId="398"/>
            <ac:grpSpMk id="17" creationId="{505FC646-2F3C-4809-AFD5-D176EE19D595}"/>
          </ac:grpSpMkLst>
        </pc:grpChg>
        <pc:grpChg chg="del">
          <ac:chgData name="Johanna Kuittinen" userId="a63d62df-fcfb-45c0-9f98-cbab8e1e414f" providerId="ADAL" clId="{E761A24B-851D-404D-A10E-D67B1810DAA8}" dt="2022-10-26T12:31:50.531" v="2548" actId="478"/>
          <ac:grpSpMkLst>
            <pc:docMk/>
            <pc:sldMk cId="3349171550" sldId="398"/>
            <ac:grpSpMk id="20" creationId="{6488A57D-42C8-4D1A-AB77-B59CEFA05E35}"/>
          </ac:grpSpMkLst>
        </pc:grpChg>
        <pc:picChg chg="del">
          <ac:chgData name="Johanna Kuittinen" userId="a63d62df-fcfb-45c0-9f98-cbab8e1e414f" providerId="ADAL" clId="{E761A24B-851D-404D-A10E-D67B1810DAA8}" dt="2022-10-26T12:31:35.990" v="2540" actId="478"/>
          <ac:picMkLst>
            <pc:docMk/>
            <pc:sldMk cId="3349171550" sldId="398"/>
            <ac:picMk id="13" creationId="{13D17904-B78C-439B-8C32-34051CAA7097}"/>
          </ac:picMkLst>
        </pc:picChg>
        <pc:picChg chg="del">
          <ac:chgData name="Johanna Kuittinen" userId="a63d62df-fcfb-45c0-9f98-cbab8e1e414f" providerId="ADAL" clId="{E761A24B-851D-404D-A10E-D67B1810DAA8}" dt="2022-10-26T12:31:36.443" v="2541" actId="478"/>
          <ac:picMkLst>
            <pc:docMk/>
            <pc:sldMk cId="3349171550" sldId="398"/>
            <ac:picMk id="14" creationId="{2CF901D5-BA66-40C5-B1A9-BEE008705281}"/>
          </ac:picMkLst>
        </pc:picChg>
        <pc:picChg chg="mod">
          <ac:chgData name="Johanna Kuittinen" userId="a63d62df-fcfb-45c0-9f98-cbab8e1e414f" providerId="ADAL" clId="{E761A24B-851D-404D-A10E-D67B1810DAA8}" dt="2022-10-26T12:32:15.141" v="2556" actId="1076"/>
          <ac:picMkLst>
            <pc:docMk/>
            <pc:sldMk cId="3349171550" sldId="398"/>
            <ac:picMk id="15" creationId="{F835DCB8-F604-4DAB-9CEA-B79241303E54}"/>
          </ac:picMkLst>
        </pc:picChg>
        <pc:picChg chg="mod">
          <ac:chgData name="Johanna Kuittinen" userId="a63d62df-fcfb-45c0-9f98-cbab8e1e414f" providerId="ADAL" clId="{E761A24B-851D-404D-A10E-D67B1810DAA8}" dt="2022-10-26T12:31:42.973" v="2545" actId="1076"/>
          <ac:picMkLst>
            <pc:docMk/>
            <pc:sldMk cId="3349171550" sldId="398"/>
            <ac:picMk id="16" creationId="{2439A6F1-2E14-44B4-9C5B-9618BDB7E1C3}"/>
          </ac:picMkLst>
        </pc:picChg>
        <pc:picChg chg="add mod modCrop">
          <ac:chgData name="Johanna Kuittinen" userId="a63d62df-fcfb-45c0-9f98-cbab8e1e414f" providerId="ADAL" clId="{E761A24B-851D-404D-A10E-D67B1810DAA8}" dt="2022-10-26T12:35:25.019" v="2565" actId="1076"/>
          <ac:picMkLst>
            <pc:docMk/>
            <pc:sldMk cId="3349171550" sldId="398"/>
            <ac:picMk id="23" creationId="{C2A3A531-0AF8-481A-BCFC-60F2A39C5A62}"/>
          </ac:picMkLst>
        </pc:picChg>
      </pc:sldChg>
      <pc:sldChg chg="addSp delSp modSp add mod or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862806195" sldId="399"/>
        </pc:sldMkLst>
        <pc:spChg chg="add mod">
          <ac:chgData name="Johanna Kuittinen" userId="a63d62df-fcfb-45c0-9f98-cbab8e1e414f" providerId="ADAL" clId="{E761A24B-851D-404D-A10E-D67B1810DAA8}" dt="2022-10-27T07:26:22.558" v="4028" actId="164"/>
          <ac:spMkLst>
            <pc:docMk/>
            <pc:sldMk cId="862806195" sldId="399"/>
            <ac:spMk id="7" creationId="{2010F45E-F7E3-4E5D-8D03-9FC7982B0B99}"/>
          </ac:spMkLst>
        </pc:spChg>
        <pc:spChg chg="add mod ord">
          <ac:chgData name="Johanna Kuittinen" userId="a63d62df-fcfb-45c0-9f98-cbab8e1e414f" providerId="ADAL" clId="{E761A24B-851D-404D-A10E-D67B1810DAA8}" dt="2022-10-27T07:26:29.002" v="4030" actId="164"/>
          <ac:spMkLst>
            <pc:docMk/>
            <pc:sldMk cId="862806195" sldId="399"/>
            <ac:spMk id="9" creationId="{45B1943B-C57A-408E-8FF3-069018D5E9DC}"/>
          </ac:spMkLst>
        </pc:spChg>
        <pc:spChg chg="mod">
          <ac:chgData name="Johanna Kuittinen" userId="a63d62df-fcfb-45c0-9f98-cbab8e1e414f" providerId="ADAL" clId="{E761A24B-851D-404D-A10E-D67B1810DAA8}" dt="2022-10-26T12:43:35.915" v="2595" actId="6549"/>
          <ac:spMkLst>
            <pc:docMk/>
            <pc:sldMk cId="862806195" sldId="399"/>
            <ac:spMk id="16" creationId="{CF1304CB-0413-4FA4-8EFC-B4491215A36F}"/>
          </ac:spMkLst>
        </pc:spChg>
        <pc:spChg chg="del">
          <ac:chgData name="Johanna Kuittinen" userId="a63d62df-fcfb-45c0-9f98-cbab8e1e414f" providerId="ADAL" clId="{E761A24B-851D-404D-A10E-D67B1810DAA8}" dt="2022-10-26T12:45:36.803" v="2632" actId="478"/>
          <ac:spMkLst>
            <pc:docMk/>
            <pc:sldMk cId="862806195" sldId="399"/>
            <ac:spMk id="19" creationId="{D6618D57-87C4-493A-B86B-5CF44721B2AC}"/>
          </ac:spMkLst>
        </pc:spChg>
        <pc:spChg chg="mod">
          <ac:chgData name="Johanna Kuittinen" userId="a63d62df-fcfb-45c0-9f98-cbab8e1e414f" providerId="ADAL" clId="{E761A24B-851D-404D-A10E-D67B1810DAA8}" dt="2022-10-26T12:47:44.420" v="2680"/>
          <ac:spMkLst>
            <pc:docMk/>
            <pc:sldMk cId="862806195" sldId="399"/>
            <ac:spMk id="24" creationId="{6501698A-B841-4181-A771-CCEDFC50F937}"/>
          </ac:spMkLst>
        </pc:spChg>
        <pc:grpChg chg="add mod">
          <ac:chgData name="Johanna Kuittinen" userId="a63d62df-fcfb-45c0-9f98-cbab8e1e414f" providerId="ADAL" clId="{E761A24B-851D-404D-A10E-D67B1810DAA8}" dt="2022-10-27T07:26:22.558" v="4028" actId="164"/>
          <ac:grpSpMkLst>
            <pc:docMk/>
            <pc:sldMk cId="862806195" sldId="399"/>
            <ac:grpSpMk id="2" creationId="{D00A2C46-D062-4272-AB62-8441DCA48269}"/>
          </ac:grpSpMkLst>
        </pc:grpChg>
        <pc:grpChg chg="add mod">
          <ac:chgData name="Johanna Kuittinen" userId="a63d62df-fcfb-45c0-9f98-cbab8e1e414f" providerId="ADAL" clId="{E761A24B-851D-404D-A10E-D67B1810DAA8}" dt="2022-10-27T07:26:29.002" v="4030" actId="164"/>
          <ac:grpSpMkLst>
            <pc:docMk/>
            <pc:sldMk cId="862806195" sldId="399"/>
            <ac:grpSpMk id="3" creationId="{7F4C3236-A0BA-4580-81C2-F8EFCCD996A6}"/>
          </ac:grpSpMkLst>
        </pc:grpChg>
        <pc:picChg chg="add mod">
          <ac:chgData name="Johanna Kuittinen" userId="a63d62df-fcfb-45c0-9f98-cbab8e1e414f" providerId="ADAL" clId="{E761A24B-851D-404D-A10E-D67B1810DAA8}" dt="2022-10-27T07:26:22.558" v="4028" actId="164"/>
          <ac:picMkLst>
            <pc:docMk/>
            <pc:sldMk cId="862806195" sldId="399"/>
            <ac:picMk id="6" creationId="{88CDD833-C220-4722-B65B-608F38AF4DDE}"/>
          </ac:picMkLst>
        </pc:picChg>
        <pc:picChg chg="add del mod">
          <ac:chgData name="Johanna Kuittinen" userId="a63d62df-fcfb-45c0-9f98-cbab8e1e414f" providerId="ADAL" clId="{E761A24B-851D-404D-A10E-D67B1810DAA8}" dt="2022-10-26T12:46:46.228" v="2659" actId="478"/>
          <ac:picMkLst>
            <pc:docMk/>
            <pc:sldMk cId="862806195" sldId="399"/>
            <ac:picMk id="8" creationId="{E4495856-03C2-4C6A-8874-2A4BBC6C722A}"/>
          </ac:picMkLst>
        </pc:picChg>
        <pc:picChg chg="add mod">
          <ac:chgData name="Johanna Kuittinen" userId="a63d62df-fcfb-45c0-9f98-cbab8e1e414f" providerId="ADAL" clId="{E761A24B-851D-404D-A10E-D67B1810DAA8}" dt="2022-10-27T07:26:29.002" v="4030" actId="164"/>
          <ac:picMkLst>
            <pc:docMk/>
            <pc:sldMk cId="862806195" sldId="399"/>
            <ac:picMk id="10" creationId="{1C679A4A-9CB6-4287-8016-2C9C7CAA6F45}"/>
          </ac:picMkLst>
        </pc:picChg>
      </pc:sldChg>
      <pc:sldChg chg="addSp delSp modSp add mod modTransition delAnim modAnim modNotesTx">
        <pc:chgData name="Johanna Kuittinen" userId="a63d62df-fcfb-45c0-9f98-cbab8e1e414f" providerId="ADAL" clId="{E761A24B-851D-404D-A10E-D67B1810DAA8}" dt="2022-10-27T13:12:56.169" v="5071" actId="1076"/>
        <pc:sldMkLst>
          <pc:docMk/>
          <pc:sldMk cId="2050581701" sldId="400"/>
        </pc:sldMkLst>
        <pc:spChg chg="del mod">
          <ac:chgData name="Johanna Kuittinen" userId="a63d62df-fcfb-45c0-9f98-cbab8e1e414f" providerId="ADAL" clId="{E761A24B-851D-404D-A10E-D67B1810DAA8}" dt="2022-10-26T12:49:04.148" v="2754" actId="478"/>
          <ac:spMkLst>
            <pc:docMk/>
            <pc:sldMk cId="2050581701" sldId="400"/>
            <ac:spMk id="7" creationId="{2010F45E-F7E3-4E5D-8D03-9FC7982B0B99}"/>
          </ac:spMkLst>
        </pc:spChg>
        <pc:spChg chg="mod">
          <ac:chgData name="Johanna Kuittinen" userId="a63d62df-fcfb-45c0-9f98-cbab8e1e414f" providerId="ADAL" clId="{E761A24B-851D-404D-A10E-D67B1810DAA8}" dt="2022-10-27T07:26:38.645" v="4033" actId="164"/>
          <ac:spMkLst>
            <pc:docMk/>
            <pc:sldMk cId="2050581701" sldId="400"/>
            <ac:spMk id="9" creationId="{45B1943B-C57A-408E-8FF3-069018D5E9DC}"/>
          </ac:spMkLst>
        </pc:spChg>
        <pc:spChg chg="add mod">
          <ac:chgData name="Johanna Kuittinen" userId="a63d62df-fcfb-45c0-9f98-cbab8e1e414f" providerId="ADAL" clId="{E761A24B-851D-404D-A10E-D67B1810DAA8}" dt="2022-10-27T13:12:56.169" v="5071" actId="1076"/>
          <ac:spMkLst>
            <pc:docMk/>
            <pc:sldMk cId="2050581701" sldId="400"/>
            <ac:spMk id="12" creationId="{0B5D6A96-C6AC-4222-952D-2CAB69F4942E}"/>
          </ac:spMkLst>
        </pc:spChg>
        <pc:spChg chg="mod">
          <ac:chgData name="Johanna Kuittinen" userId="a63d62df-fcfb-45c0-9f98-cbab8e1e414f" providerId="ADAL" clId="{E761A24B-851D-404D-A10E-D67B1810DAA8}" dt="2022-10-26T12:48:22.453" v="2710" actId="20577"/>
          <ac:spMkLst>
            <pc:docMk/>
            <pc:sldMk cId="2050581701" sldId="400"/>
            <ac:spMk id="16" creationId="{CF1304CB-0413-4FA4-8EFC-B4491215A36F}"/>
          </ac:spMkLst>
        </pc:spChg>
        <pc:spChg chg="mod">
          <ac:chgData name="Johanna Kuittinen" userId="a63d62df-fcfb-45c0-9f98-cbab8e1e414f" providerId="ADAL" clId="{E761A24B-851D-404D-A10E-D67B1810DAA8}" dt="2022-10-27T07:02:34.432" v="3961" actId="20577"/>
          <ac:spMkLst>
            <pc:docMk/>
            <pc:sldMk cId="2050581701" sldId="400"/>
            <ac:spMk id="24" creationId="{6501698A-B841-4181-A771-CCEDFC50F937}"/>
          </ac:spMkLst>
        </pc:spChg>
        <pc:grpChg chg="add mod">
          <ac:chgData name="Johanna Kuittinen" userId="a63d62df-fcfb-45c0-9f98-cbab8e1e414f" providerId="ADAL" clId="{E761A24B-851D-404D-A10E-D67B1810DAA8}" dt="2022-10-27T07:26:38.645" v="4033" actId="164"/>
          <ac:grpSpMkLst>
            <pc:docMk/>
            <pc:sldMk cId="2050581701" sldId="400"/>
            <ac:grpSpMk id="2" creationId="{3C41F524-5FE3-4B60-99B7-F90EE51B15F2}"/>
          </ac:grpSpMkLst>
        </pc:grpChg>
        <pc:picChg chg="del">
          <ac:chgData name="Johanna Kuittinen" userId="a63d62df-fcfb-45c0-9f98-cbab8e1e414f" providerId="ADAL" clId="{E761A24B-851D-404D-A10E-D67B1810DAA8}" dt="2022-10-26T12:49:00.926" v="2753" actId="478"/>
          <ac:picMkLst>
            <pc:docMk/>
            <pc:sldMk cId="2050581701" sldId="400"/>
            <ac:picMk id="6" creationId="{88CDD833-C220-4722-B65B-608F38AF4DDE}"/>
          </ac:picMkLst>
        </pc:picChg>
        <pc:picChg chg="mod">
          <ac:chgData name="Johanna Kuittinen" userId="a63d62df-fcfb-45c0-9f98-cbab8e1e414f" providerId="ADAL" clId="{E761A24B-851D-404D-A10E-D67B1810DAA8}" dt="2022-10-27T07:26:38.645" v="4033" actId="164"/>
          <ac:picMkLst>
            <pc:docMk/>
            <pc:sldMk cId="2050581701" sldId="400"/>
            <ac:picMk id="10" creationId="{1C679A4A-9CB6-4287-8016-2C9C7CAA6F45}"/>
          </ac:picMkLst>
        </pc:picChg>
        <pc:picChg chg="add del mod">
          <ac:chgData name="Johanna Kuittinen" userId="a63d62df-fcfb-45c0-9f98-cbab8e1e414f" providerId="ADAL" clId="{E761A24B-851D-404D-A10E-D67B1810DAA8}" dt="2022-10-27T13:11:40.828" v="5065" actId="478"/>
          <ac:picMkLst>
            <pc:docMk/>
            <pc:sldMk cId="2050581701" sldId="400"/>
            <ac:picMk id="11" creationId="{3A12DBBB-90A5-4F3F-ADA5-5B31F414211D}"/>
          </ac:picMkLst>
        </pc:picChg>
      </pc:sldChg>
      <pc:sldChg chg="addSp delSp modSp add mod or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2341057832" sldId="401"/>
        </pc:sldMkLst>
        <pc:spChg chg="mod">
          <ac:chgData name="Johanna Kuittinen" userId="a63d62df-fcfb-45c0-9f98-cbab8e1e414f" providerId="ADAL" clId="{E761A24B-851D-404D-A10E-D67B1810DAA8}" dt="2022-10-26T16:51:47.171" v="2792" actId="20577"/>
          <ac:spMkLst>
            <pc:docMk/>
            <pc:sldMk cId="2341057832" sldId="401"/>
            <ac:spMk id="2" creationId="{0389D08A-1C10-4FE0-AA02-0676C5EFB575}"/>
          </ac:spMkLst>
        </pc:spChg>
        <pc:spChg chg="del">
          <ac:chgData name="Johanna Kuittinen" userId="a63d62df-fcfb-45c0-9f98-cbab8e1e414f" providerId="ADAL" clId="{E761A24B-851D-404D-A10E-D67B1810DAA8}" dt="2022-10-26T16:51:39.954" v="2769" actId="478"/>
          <ac:spMkLst>
            <pc:docMk/>
            <pc:sldMk cId="2341057832" sldId="401"/>
            <ac:spMk id="9" creationId="{012C109A-4589-44F4-BEBA-DB2962A247A0}"/>
          </ac:spMkLst>
        </pc:spChg>
        <pc:spChg chg="del">
          <ac:chgData name="Johanna Kuittinen" userId="a63d62df-fcfb-45c0-9f98-cbab8e1e414f" providerId="ADAL" clId="{E761A24B-851D-404D-A10E-D67B1810DAA8}" dt="2022-10-26T16:51:42.101" v="2770" actId="478"/>
          <ac:spMkLst>
            <pc:docMk/>
            <pc:sldMk cId="2341057832" sldId="401"/>
            <ac:spMk id="10" creationId="{22AE9582-CBD6-42B1-A571-B7E7CD3F7396}"/>
          </ac:spMkLst>
        </pc:spChg>
        <pc:spChg chg="mod">
          <ac:chgData name="Johanna Kuittinen" userId="a63d62df-fcfb-45c0-9f98-cbab8e1e414f" providerId="ADAL" clId="{E761A24B-851D-404D-A10E-D67B1810DAA8}" dt="2022-10-26T16:51:53.353" v="2794" actId="1076"/>
          <ac:spMkLst>
            <pc:docMk/>
            <pc:sldMk cId="2341057832" sldId="401"/>
            <ac:spMk id="11" creationId="{2C4D525B-BE26-4752-A089-DD9DFFF4F07A}"/>
          </ac:spMkLst>
        </pc:spChg>
        <pc:spChg chg="del">
          <ac:chgData name="Johanna Kuittinen" userId="a63d62df-fcfb-45c0-9f98-cbab8e1e414f" providerId="ADAL" clId="{E761A24B-851D-404D-A10E-D67B1810DAA8}" dt="2022-10-26T16:51:50.159" v="2793" actId="478"/>
          <ac:spMkLst>
            <pc:docMk/>
            <pc:sldMk cId="2341057832" sldId="401"/>
            <ac:spMk id="12" creationId="{C8F99277-8340-4081-AE14-43E372EF8614}"/>
          </ac:spMkLst>
        </pc:spChg>
        <pc:spChg chg="mod">
          <ac:chgData name="Johanna Kuittinen" userId="a63d62df-fcfb-45c0-9f98-cbab8e1e414f" providerId="ADAL" clId="{E761A24B-851D-404D-A10E-D67B1810DAA8}" dt="2022-10-26T16:52:52.093" v="2807" actId="1076"/>
          <ac:spMkLst>
            <pc:docMk/>
            <pc:sldMk cId="2341057832" sldId="401"/>
            <ac:spMk id="16" creationId="{D5FBB89F-4D79-497B-A4D3-0DAD3AFC171A}"/>
          </ac:spMkLst>
        </pc:spChg>
        <pc:grpChg chg="add mod">
          <ac:chgData name="Johanna Kuittinen" userId="a63d62df-fcfb-45c0-9f98-cbab8e1e414f" providerId="ADAL" clId="{E761A24B-851D-404D-A10E-D67B1810DAA8}" dt="2022-10-26T16:52:40.881" v="2803" actId="1076"/>
          <ac:grpSpMkLst>
            <pc:docMk/>
            <pc:sldMk cId="2341057832" sldId="401"/>
            <ac:grpSpMk id="7" creationId="{4CC69062-D255-4B0D-ADBB-AF07B467D25D}"/>
          </ac:grpSpMkLst>
        </pc:grpChg>
        <pc:grpChg chg="add mod">
          <ac:chgData name="Johanna Kuittinen" userId="a63d62df-fcfb-45c0-9f98-cbab8e1e414f" providerId="ADAL" clId="{E761A24B-851D-404D-A10E-D67B1810DAA8}" dt="2022-10-26T16:52:42.704" v="2804" actId="1076"/>
          <ac:grpSpMkLst>
            <pc:docMk/>
            <pc:sldMk cId="2341057832" sldId="401"/>
            <ac:grpSpMk id="14" creationId="{FF766698-B887-4AC3-B3A3-FD5443289FA9}"/>
          </ac:grpSpMkLst>
        </pc:grpChg>
        <pc:picChg chg="mod">
          <ac:chgData name="Johanna Kuittinen" userId="a63d62df-fcfb-45c0-9f98-cbab8e1e414f" providerId="ADAL" clId="{E761A24B-851D-404D-A10E-D67B1810DAA8}" dt="2022-10-26T16:52:18.116" v="2796"/>
          <ac:picMkLst>
            <pc:docMk/>
            <pc:sldMk cId="2341057832" sldId="401"/>
            <ac:picMk id="8" creationId="{96629384-AD81-4CCD-A041-FA2ED842BB06}"/>
          </ac:picMkLst>
        </pc:picChg>
        <pc:picChg chg="mod">
          <ac:chgData name="Johanna Kuittinen" userId="a63d62df-fcfb-45c0-9f98-cbab8e1e414f" providerId="ADAL" clId="{E761A24B-851D-404D-A10E-D67B1810DAA8}" dt="2022-10-26T16:52:18.116" v="2796"/>
          <ac:picMkLst>
            <pc:docMk/>
            <pc:sldMk cId="2341057832" sldId="401"/>
            <ac:picMk id="13" creationId="{64409D3B-4BC9-44CD-BE00-ABA9F7FB722D}"/>
          </ac:picMkLst>
        </pc:picChg>
        <pc:picChg chg="mod">
          <ac:chgData name="Johanna Kuittinen" userId="a63d62df-fcfb-45c0-9f98-cbab8e1e414f" providerId="ADAL" clId="{E761A24B-851D-404D-A10E-D67B1810DAA8}" dt="2022-10-26T16:52:18.116" v="2796"/>
          <ac:picMkLst>
            <pc:docMk/>
            <pc:sldMk cId="2341057832" sldId="401"/>
            <ac:picMk id="15" creationId="{B64C93CF-AF99-4124-BE8F-2290392AAEE5}"/>
          </ac:picMkLst>
        </pc:picChg>
      </pc:sldChg>
      <pc:sldChg chg="add ord modTransition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1907823030" sldId="402"/>
        </pc:sldMkLst>
      </pc:sldChg>
      <pc:sldChg chg="addSp delSp modSp new mod ord modTransition modClrScheme modAnim chgLayout modNotesTx">
        <pc:chgData name="Johanna Kuittinen" userId="a63d62df-fcfb-45c0-9f98-cbab8e1e414f" providerId="ADAL" clId="{E761A24B-851D-404D-A10E-D67B1810DAA8}" dt="2022-10-27T13:11:24.599" v="5063"/>
        <pc:sldMkLst>
          <pc:docMk/>
          <pc:sldMk cId="4052074065" sldId="403"/>
        </pc:sldMkLst>
        <pc:spChg chg="del mod ord">
          <ac:chgData name="Johanna Kuittinen" userId="a63d62df-fcfb-45c0-9f98-cbab8e1e414f" providerId="ADAL" clId="{E761A24B-851D-404D-A10E-D67B1810DAA8}" dt="2022-10-26T16:54:19.114" v="2820" actId="700"/>
          <ac:spMkLst>
            <pc:docMk/>
            <pc:sldMk cId="4052074065" sldId="403"/>
            <ac:spMk id="2" creationId="{5BFD6EDB-E652-4B32-B2F9-CEDCC3FE2F1A}"/>
          </ac:spMkLst>
        </pc:spChg>
        <pc:spChg chg="del mod ord">
          <ac:chgData name="Johanna Kuittinen" userId="a63d62df-fcfb-45c0-9f98-cbab8e1e414f" providerId="ADAL" clId="{E761A24B-851D-404D-A10E-D67B1810DAA8}" dt="2022-10-26T16:54:19.114" v="2820" actId="700"/>
          <ac:spMkLst>
            <pc:docMk/>
            <pc:sldMk cId="4052074065" sldId="403"/>
            <ac:spMk id="3" creationId="{20C02662-1826-4714-BC27-BCB4F1B06C30}"/>
          </ac:spMkLst>
        </pc:spChg>
        <pc:spChg chg="add mod ord">
          <ac:chgData name="Johanna Kuittinen" userId="a63d62df-fcfb-45c0-9f98-cbab8e1e414f" providerId="ADAL" clId="{E761A24B-851D-404D-A10E-D67B1810DAA8}" dt="2022-10-26T16:54:29.706" v="2839" actId="20577"/>
          <ac:spMkLst>
            <pc:docMk/>
            <pc:sldMk cId="4052074065" sldId="403"/>
            <ac:spMk id="4" creationId="{C61AF0F0-ABAC-48BC-8136-4333469462AA}"/>
          </ac:spMkLst>
        </pc:spChg>
        <pc:spChg chg="add mod ord">
          <ac:chgData name="Johanna Kuittinen" userId="a63d62df-fcfb-45c0-9f98-cbab8e1e414f" providerId="ADAL" clId="{E761A24B-851D-404D-A10E-D67B1810DAA8}" dt="2022-10-27T07:27:26.163" v="4043" actId="1036"/>
          <ac:spMkLst>
            <pc:docMk/>
            <pc:sldMk cId="4052074065" sldId="403"/>
            <ac:spMk id="5" creationId="{94AF630D-57E3-4938-9AD6-76710DF34DB3}"/>
          </ac:spMkLst>
        </pc:spChg>
        <pc:spChg chg="add mod">
          <ac:chgData name="Johanna Kuittinen" userId="a63d62df-fcfb-45c0-9f98-cbab8e1e414f" providerId="ADAL" clId="{E761A24B-851D-404D-A10E-D67B1810DAA8}" dt="2022-10-26T16:55:44.297" v="2881" actId="1076"/>
          <ac:spMkLst>
            <pc:docMk/>
            <pc:sldMk cId="4052074065" sldId="403"/>
            <ac:spMk id="6" creationId="{E0091CFE-D87B-4EAE-A46E-FE43CF6415D6}"/>
          </ac:spMkLst>
        </pc:spChg>
      </pc:sldChg>
      <pc:sldChg chg="addSp delSp modSp add mod ord modTransition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2757770230" sldId="404"/>
        </pc:sldMkLst>
        <pc:spChg chg="add mod">
          <ac:chgData name="Johanna Kuittinen" userId="a63d62df-fcfb-45c0-9f98-cbab8e1e414f" providerId="ADAL" clId="{E761A24B-851D-404D-A10E-D67B1810DAA8}" dt="2022-10-27T07:28:06.060" v="4052" actId="20577"/>
          <ac:spMkLst>
            <pc:docMk/>
            <pc:sldMk cId="2757770230" sldId="404"/>
            <ac:spMk id="10" creationId="{AB04ECF1-FF00-4D72-BFF7-5D2367ED13CD}"/>
          </ac:spMkLst>
        </pc:spChg>
        <pc:spChg chg="mod">
          <ac:chgData name="Johanna Kuittinen" userId="a63d62df-fcfb-45c0-9f98-cbab8e1e414f" providerId="ADAL" clId="{E761A24B-851D-404D-A10E-D67B1810DAA8}" dt="2022-10-26T16:56:52.977" v="2892" actId="1076"/>
          <ac:spMkLst>
            <pc:docMk/>
            <pc:sldMk cId="2757770230" sldId="404"/>
            <ac:spMk id="12" creationId="{79DA7F86-6A3E-4525-A536-81E6C47446A9}"/>
          </ac:spMkLst>
        </pc:spChg>
        <pc:spChg chg="add mod ord">
          <ac:chgData name="Johanna Kuittinen" userId="a63d62df-fcfb-45c0-9f98-cbab8e1e414f" providerId="ADAL" clId="{E761A24B-851D-404D-A10E-D67B1810DAA8}" dt="2022-10-26T16:59:50.373" v="2938" actId="167"/>
          <ac:spMkLst>
            <pc:docMk/>
            <pc:sldMk cId="2757770230" sldId="404"/>
            <ac:spMk id="18" creationId="{3E915B3C-5EB7-4674-BB13-D24B24652E66}"/>
          </ac:spMkLst>
        </pc:spChg>
        <pc:grpChg chg="add mod">
          <ac:chgData name="Johanna Kuittinen" userId="a63d62df-fcfb-45c0-9f98-cbab8e1e414f" providerId="ADAL" clId="{E761A24B-851D-404D-A10E-D67B1810DAA8}" dt="2022-10-27T07:28:02.478" v="4049" actId="20577"/>
          <ac:grpSpMkLst>
            <pc:docMk/>
            <pc:sldMk cId="2757770230" sldId="404"/>
            <ac:grpSpMk id="2" creationId="{BB3C8C1B-B81F-41D6-A7D8-BBF8FD71F787}"/>
          </ac:grpSpMkLst>
        </pc:grpChg>
        <pc:grpChg chg="mod">
          <ac:chgData name="Johanna Kuittinen" userId="a63d62df-fcfb-45c0-9f98-cbab8e1e414f" providerId="ADAL" clId="{E761A24B-851D-404D-A10E-D67B1810DAA8}" dt="2022-10-26T16:59:53.002" v="2939" actId="1076"/>
          <ac:grpSpMkLst>
            <pc:docMk/>
            <pc:sldMk cId="2757770230" sldId="404"/>
            <ac:grpSpMk id="9" creationId="{05994950-2C13-4953-AEFA-929563603710}"/>
          </ac:grpSpMkLst>
        </pc:grpChg>
        <pc:grpChg chg="mod">
          <ac:chgData name="Johanna Kuittinen" userId="a63d62df-fcfb-45c0-9f98-cbab8e1e414f" providerId="ADAL" clId="{E761A24B-851D-404D-A10E-D67B1810DAA8}" dt="2022-10-26T16:59:55.184" v="2940" actId="1076"/>
          <ac:grpSpMkLst>
            <pc:docMk/>
            <pc:sldMk cId="2757770230" sldId="404"/>
            <ac:grpSpMk id="13" creationId="{12098110-6CC8-40CA-8FED-A70377E3BF1A}"/>
          </ac:grpSpMkLst>
        </pc:grpChg>
        <pc:picChg chg="add del mod">
          <ac:chgData name="Johanna Kuittinen" userId="a63d62df-fcfb-45c0-9f98-cbab8e1e414f" providerId="ADAL" clId="{E761A24B-851D-404D-A10E-D67B1810DAA8}" dt="2022-10-26T16:57:37.622" v="2904" actId="478"/>
          <ac:picMkLst>
            <pc:docMk/>
            <pc:sldMk cId="2757770230" sldId="404"/>
            <ac:picMk id="8" creationId="{D3125540-A118-408E-89A5-843107EB8F53}"/>
          </ac:picMkLst>
        </pc:picChg>
        <pc:picChg chg="mod">
          <ac:chgData name="Johanna Kuittinen" userId="a63d62df-fcfb-45c0-9f98-cbab8e1e414f" providerId="ADAL" clId="{E761A24B-851D-404D-A10E-D67B1810DAA8}" dt="2022-10-26T16:56:52.977" v="2892" actId="1076"/>
          <ac:picMkLst>
            <pc:docMk/>
            <pc:sldMk cId="2757770230" sldId="404"/>
            <ac:picMk id="11" creationId="{0E9DFDD3-FE76-4C90-B48D-6ACC28161DE9}"/>
          </ac:picMkLst>
        </pc:picChg>
        <pc:picChg chg="add mod ord">
          <ac:chgData name="Johanna Kuittinen" userId="a63d62df-fcfb-45c0-9f98-cbab8e1e414f" providerId="ADAL" clId="{E761A24B-851D-404D-A10E-D67B1810DAA8}" dt="2022-10-27T07:28:02.478" v="4049" actId="20577"/>
          <ac:picMkLst>
            <pc:docMk/>
            <pc:sldMk cId="2757770230" sldId="404"/>
            <ac:picMk id="16" creationId="{D60B5639-5C37-4AD5-9631-4C2F299E0241}"/>
          </ac:picMkLst>
        </pc:picChg>
        <pc:picChg chg="add del mod">
          <ac:chgData name="Johanna Kuittinen" userId="a63d62df-fcfb-45c0-9f98-cbab8e1e414f" providerId="ADAL" clId="{E761A24B-851D-404D-A10E-D67B1810DAA8}" dt="2022-10-26T16:58:43.640" v="2917" actId="21"/>
          <ac:picMkLst>
            <pc:docMk/>
            <pc:sldMk cId="2757770230" sldId="404"/>
            <ac:picMk id="17" creationId="{80E8783E-5A2A-4E74-BC2D-3FC72C1CEAA1}"/>
          </ac:picMkLst>
        </pc:picChg>
      </pc:sldChg>
      <pc:sldChg chg="addSp delSp modSp add mod ord modTransition delAnim modAnim">
        <pc:chgData name="Johanna Kuittinen" userId="a63d62df-fcfb-45c0-9f98-cbab8e1e414f" providerId="ADAL" clId="{E761A24B-851D-404D-A10E-D67B1810DAA8}" dt="2022-10-27T13:19:05.039" v="5217"/>
        <pc:sldMkLst>
          <pc:docMk/>
          <pc:sldMk cId="1543061994" sldId="405"/>
        </pc:sldMkLst>
        <pc:spChg chg="mod">
          <ac:chgData name="Johanna Kuittinen" userId="a63d62df-fcfb-45c0-9f98-cbab8e1e414f" providerId="ADAL" clId="{E761A24B-851D-404D-A10E-D67B1810DAA8}" dt="2022-10-27T05:23:36.977" v="2988" actId="20577"/>
          <ac:spMkLst>
            <pc:docMk/>
            <pc:sldMk cId="1543061994" sldId="405"/>
            <ac:spMk id="2" creationId="{0389D08A-1C10-4FE0-AA02-0676C5EFB575}"/>
          </ac:spMkLst>
        </pc:spChg>
        <pc:spChg chg="add del mod modCrop">
          <ac:chgData name="Johanna Kuittinen" userId="a63d62df-fcfb-45c0-9f98-cbab8e1e414f" providerId="ADAL" clId="{E761A24B-851D-404D-A10E-D67B1810DAA8}" dt="2022-10-27T13:17:41.716" v="5198" actId="478"/>
          <ac:spMkLst>
            <pc:docMk/>
            <pc:sldMk cId="1543061994" sldId="405"/>
            <ac:spMk id="7" creationId="{57AB7FB5-0165-4C2F-A505-7D5CECE834F5}"/>
          </ac:spMkLst>
        </pc:spChg>
        <pc:spChg chg="add del mod modCrop">
          <ac:chgData name="Johanna Kuittinen" userId="a63d62df-fcfb-45c0-9f98-cbab8e1e414f" providerId="ADAL" clId="{E761A24B-851D-404D-A10E-D67B1810DAA8}" dt="2022-10-27T13:17:55.716" v="5203" actId="478"/>
          <ac:spMkLst>
            <pc:docMk/>
            <pc:sldMk cId="1543061994" sldId="405"/>
            <ac:spMk id="8" creationId="{2BBE32AA-F300-4877-8164-A8552D05E546}"/>
          </ac:spMkLst>
        </pc:spChg>
        <pc:spChg chg="mod modCrop">
          <ac:chgData name="Johanna Kuittinen" userId="a63d62df-fcfb-45c0-9f98-cbab8e1e414f" providerId="ADAL" clId="{E761A24B-851D-404D-A10E-D67B1810DAA8}" dt="2022-10-27T13:18:10.322" v="5211" actId="1076"/>
          <ac:spMkLst>
            <pc:docMk/>
            <pc:sldMk cId="1543061994" sldId="405"/>
            <ac:spMk id="9" creationId="{012C109A-4589-44F4-BEBA-DB2962A247A0}"/>
          </ac:spMkLst>
        </pc:spChg>
        <pc:spChg chg="mod">
          <ac:chgData name="Johanna Kuittinen" userId="a63d62df-fcfb-45c0-9f98-cbab8e1e414f" providerId="ADAL" clId="{E761A24B-851D-404D-A10E-D67B1810DAA8}" dt="2022-10-27T05:29:09.522" v="3315" actId="1076"/>
          <ac:spMkLst>
            <pc:docMk/>
            <pc:sldMk cId="1543061994" sldId="405"/>
            <ac:spMk id="10" creationId="{22AE9582-CBD6-42B1-A571-B7E7CD3F7396}"/>
          </ac:spMkLst>
        </pc:spChg>
        <pc:spChg chg="mod modCrop">
          <ac:chgData name="Johanna Kuittinen" userId="a63d62df-fcfb-45c0-9f98-cbab8e1e414f" providerId="ADAL" clId="{E761A24B-851D-404D-A10E-D67B1810DAA8}" dt="2022-10-27T13:17:29.102" v="5197" actId="1076"/>
          <ac:spMkLst>
            <pc:docMk/>
            <pc:sldMk cId="1543061994" sldId="405"/>
            <ac:spMk id="11" creationId="{2C4D525B-BE26-4752-A089-DD9DFFF4F07A}"/>
          </ac:spMkLst>
        </pc:spChg>
        <pc:spChg chg="mod">
          <ac:chgData name="Johanna Kuittinen" userId="a63d62df-fcfb-45c0-9f98-cbab8e1e414f" providerId="ADAL" clId="{E761A24B-851D-404D-A10E-D67B1810DAA8}" dt="2022-10-27T05:25:52.195" v="3023" actId="1076"/>
          <ac:spMkLst>
            <pc:docMk/>
            <pc:sldMk cId="1543061994" sldId="405"/>
            <ac:spMk id="12" creationId="{C8F99277-8340-4081-AE14-43E372EF8614}"/>
          </ac:spMkLst>
        </pc:spChg>
        <pc:spChg chg="add mod">
          <ac:chgData name="Johanna Kuittinen" userId="a63d62df-fcfb-45c0-9f98-cbab8e1e414f" providerId="ADAL" clId="{E761A24B-851D-404D-A10E-D67B1810DAA8}" dt="2022-10-27T05:26:25.479" v="3072" actId="20577"/>
          <ac:spMkLst>
            <pc:docMk/>
            <pc:sldMk cId="1543061994" sldId="405"/>
            <ac:spMk id="13" creationId="{2BB6689B-5C7C-40E5-A542-88D104C061DF}"/>
          </ac:spMkLst>
        </pc:spChg>
        <pc:spChg chg="add mod">
          <ac:chgData name="Johanna Kuittinen" userId="a63d62df-fcfb-45c0-9f98-cbab8e1e414f" providerId="ADAL" clId="{E761A24B-851D-404D-A10E-D67B1810DAA8}" dt="2022-10-27T05:26:33.944" v="3097" actId="20577"/>
          <ac:spMkLst>
            <pc:docMk/>
            <pc:sldMk cId="1543061994" sldId="405"/>
            <ac:spMk id="14" creationId="{184ED060-420D-494C-8627-7507F78FC670}"/>
          </ac:spMkLst>
        </pc:spChg>
        <pc:spChg chg="add mod">
          <ac:chgData name="Johanna Kuittinen" userId="a63d62df-fcfb-45c0-9f98-cbab8e1e414f" providerId="ADAL" clId="{E761A24B-851D-404D-A10E-D67B1810DAA8}" dt="2022-10-27T13:18:12.174" v="5212" actId="1076"/>
          <ac:spMkLst>
            <pc:docMk/>
            <pc:sldMk cId="1543061994" sldId="405"/>
            <ac:spMk id="15" creationId="{C277BD2D-9B6E-4C26-BBFC-A4581228B35B}"/>
          </ac:spMkLst>
        </pc:spChg>
        <pc:spChg chg="add mod">
          <ac:chgData name="Johanna Kuittinen" userId="a63d62df-fcfb-45c0-9f98-cbab8e1e414f" providerId="ADAL" clId="{E761A24B-851D-404D-A10E-D67B1810DAA8}" dt="2022-10-27T13:18:14.304" v="5213" actId="1076"/>
          <ac:spMkLst>
            <pc:docMk/>
            <pc:sldMk cId="1543061994" sldId="405"/>
            <ac:spMk id="16" creationId="{5B9E416E-036E-4F33-8739-29077FE903F5}"/>
          </ac:spMkLst>
        </pc:spChg>
      </pc:sldChg>
      <pc:sldChg chg="addSp delSp modSp add mod or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3607844047" sldId="406"/>
        </pc:sldMkLst>
        <pc:spChg chg="mod">
          <ac:chgData name="Johanna Kuittinen" userId="a63d62df-fcfb-45c0-9f98-cbab8e1e414f" providerId="ADAL" clId="{E761A24B-851D-404D-A10E-D67B1810DAA8}" dt="2022-10-27T05:29:56.554" v="3344" actId="20577"/>
          <ac:spMkLst>
            <pc:docMk/>
            <pc:sldMk cId="3607844047" sldId="406"/>
            <ac:spMk id="4" creationId="{C61AF0F0-ABAC-48BC-8136-4333469462AA}"/>
          </ac:spMkLst>
        </pc:spChg>
        <pc:spChg chg="mod">
          <ac:chgData name="Johanna Kuittinen" userId="a63d62df-fcfb-45c0-9f98-cbab8e1e414f" providerId="ADAL" clId="{E761A24B-851D-404D-A10E-D67B1810DAA8}" dt="2022-10-27T05:31:59.747" v="3369" actId="1076"/>
          <ac:spMkLst>
            <pc:docMk/>
            <pc:sldMk cId="3607844047" sldId="406"/>
            <ac:spMk id="5" creationId="{94AF630D-57E3-4938-9AD6-76710DF34DB3}"/>
          </ac:spMkLst>
        </pc:spChg>
        <pc:spChg chg="del">
          <ac:chgData name="Johanna Kuittinen" userId="a63d62df-fcfb-45c0-9f98-cbab8e1e414f" providerId="ADAL" clId="{E761A24B-851D-404D-A10E-D67B1810DAA8}" dt="2022-10-27T05:29:42.613" v="3324" actId="478"/>
          <ac:spMkLst>
            <pc:docMk/>
            <pc:sldMk cId="3607844047" sldId="406"/>
            <ac:spMk id="6" creationId="{E0091CFE-D87B-4EAE-A46E-FE43CF6415D6}"/>
          </ac:spMkLst>
        </pc:spChg>
        <pc:spChg chg="add mod">
          <ac:chgData name="Johanna Kuittinen" userId="a63d62df-fcfb-45c0-9f98-cbab8e1e414f" providerId="ADAL" clId="{E761A24B-851D-404D-A10E-D67B1810DAA8}" dt="2022-10-27T05:32:56.031" v="3381" actId="1076"/>
          <ac:spMkLst>
            <pc:docMk/>
            <pc:sldMk cId="3607844047" sldId="406"/>
            <ac:spMk id="8" creationId="{E408C9A7-B560-4D48-A275-E276F53CD65A}"/>
          </ac:spMkLst>
        </pc:spChg>
        <pc:spChg chg="add mod">
          <ac:chgData name="Johanna Kuittinen" userId="a63d62df-fcfb-45c0-9f98-cbab8e1e414f" providerId="ADAL" clId="{E761A24B-851D-404D-A10E-D67B1810DAA8}" dt="2022-10-27T05:32:53.770" v="3380" actId="1076"/>
          <ac:spMkLst>
            <pc:docMk/>
            <pc:sldMk cId="3607844047" sldId="406"/>
            <ac:spMk id="9" creationId="{2A5D6633-0947-44BC-A525-CE3505D9F6DA}"/>
          </ac:spMkLst>
        </pc:spChg>
        <pc:picChg chg="add del mod">
          <ac:chgData name="Johanna Kuittinen" userId="a63d62df-fcfb-45c0-9f98-cbab8e1e414f" providerId="ADAL" clId="{E761A24B-851D-404D-A10E-D67B1810DAA8}" dt="2022-10-27T05:32:29.156" v="3373" actId="478"/>
          <ac:picMkLst>
            <pc:docMk/>
            <pc:sldMk cId="3607844047" sldId="406"/>
            <ac:picMk id="7" creationId="{18058069-FBC7-4FD1-86FB-5A649765C2CE}"/>
          </ac:picMkLst>
        </pc:picChg>
      </pc:sldChg>
      <pc:sldChg chg="addSp delSp modSp add mo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26859273" sldId="407"/>
        </pc:sldMkLst>
        <pc:spChg chg="mod">
          <ac:chgData name="Johanna Kuittinen" userId="a63d62df-fcfb-45c0-9f98-cbab8e1e414f" providerId="ADAL" clId="{E761A24B-851D-404D-A10E-D67B1810DAA8}" dt="2022-10-27T05:33:38.204" v="3441" actId="20577"/>
          <ac:spMkLst>
            <pc:docMk/>
            <pc:sldMk cId="26859273" sldId="407"/>
            <ac:spMk id="4" creationId="{C61AF0F0-ABAC-48BC-8136-4333469462AA}"/>
          </ac:spMkLst>
        </pc:spChg>
        <pc:spChg chg="mod">
          <ac:chgData name="Johanna Kuittinen" userId="a63d62df-fcfb-45c0-9f98-cbab8e1e414f" providerId="ADAL" clId="{E761A24B-851D-404D-A10E-D67B1810DAA8}" dt="2022-10-27T05:36:04.928" v="3528" actId="14100"/>
          <ac:spMkLst>
            <pc:docMk/>
            <pc:sldMk cId="26859273" sldId="407"/>
            <ac:spMk id="5" creationId="{94AF630D-57E3-4938-9AD6-76710DF34DB3}"/>
          </ac:spMkLst>
        </pc:spChg>
        <pc:spChg chg="del">
          <ac:chgData name="Johanna Kuittinen" userId="a63d62df-fcfb-45c0-9f98-cbab8e1e414f" providerId="ADAL" clId="{E761A24B-851D-404D-A10E-D67B1810DAA8}" dt="2022-10-27T05:35:50.163" v="3515" actId="478"/>
          <ac:spMkLst>
            <pc:docMk/>
            <pc:sldMk cId="26859273" sldId="407"/>
            <ac:spMk id="8" creationId="{E408C9A7-B560-4D48-A275-E276F53CD65A}"/>
          </ac:spMkLst>
        </pc:spChg>
        <pc:spChg chg="del">
          <ac:chgData name="Johanna Kuittinen" userId="a63d62df-fcfb-45c0-9f98-cbab8e1e414f" providerId="ADAL" clId="{E761A24B-851D-404D-A10E-D67B1810DAA8}" dt="2022-10-27T05:35:51.460" v="3516" actId="478"/>
          <ac:spMkLst>
            <pc:docMk/>
            <pc:sldMk cId="26859273" sldId="407"/>
            <ac:spMk id="9" creationId="{2A5D6633-0947-44BC-A525-CE3505D9F6DA}"/>
          </ac:spMkLst>
        </pc:spChg>
        <pc:picChg chg="add mod">
          <ac:chgData name="Johanna Kuittinen" userId="a63d62df-fcfb-45c0-9f98-cbab8e1e414f" providerId="ADAL" clId="{E761A24B-851D-404D-A10E-D67B1810DAA8}" dt="2022-10-27T05:36:13.687" v="3531" actId="1076"/>
          <ac:picMkLst>
            <pc:docMk/>
            <pc:sldMk cId="26859273" sldId="407"/>
            <ac:picMk id="6" creationId="{D90612CA-5110-451B-87C6-764C2B7564F4}"/>
          </ac:picMkLst>
        </pc:picChg>
      </pc:sldChg>
      <pc:sldChg chg="addSp delSp modSp add mod or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2057460975" sldId="408"/>
        </pc:sldMkLst>
        <pc:spChg chg="mod">
          <ac:chgData name="Johanna Kuittinen" userId="a63d62df-fcfb-45c0-9f98-cbab8e1e414f" providerId="ADAL" clId="{E761A24B-851D-404D-A10E-D67B1810DAA8}" dt="2022-10-27T05:37:10.138" v="3564" actId="113"/>
          <ac:spMkLst>
            <pc:docMk/>
            <pc:sldMk cId="2057460975" sldId="408"/>
            <ac:spMk id="4" creationId="{C61AF0F0-ABAC-48BC-8136-4333469462AA}"/>
          </ac:spMkLst>
        </pc:spChg>
        <pc:spChg chg="mod">
          <ac:chgData name="Johanna Kuittinen" userId="a63d62df-fcfb-45c0-9f98-cbab8e1e414f" providerId="ADAL" clId="{E761A24B-851D-404D-A10E-D67B1810DAA8}" dt="2022-10-27T05:40:01.698" v="3584" actId="20577"/>
          <ac:spMkLst>
            <pc:docMk/>
            <pc:sldMk cId="2057460975" sldId="408"/>
            <ac:spMk id="5" creationId="{94AF630D-57E3-4938-9AD6-76710DF34DB3}"/>
          </ac:spMkLst>
        </pc:spChg>
        <pc:spChg chg="add mod modCrop">
          <ac:chgData name="Johanna Kuittinen" userId="a63d62df-fcfb-45c0-9f98-cbab8e1e414f" providerId="ADAL" clId="{E761A24B-851D-404D-A10E-D67B1810DAA8}" dt="2022-10-27T05:41:19.946" v="3745" actId="1076"/>
          <ac:spMkLst>
            <pc:docMk/>
            <pc:sldMk cId="2057460975" sldId="408"/>
            <ac:spMk id="6" creationId="{C9EA57A0-86C7-4675-BC9B-8D7289DEE336}"/>
          </ac:spMkLst>
        </pc:spChg>
        <pc:spChg chg="del">
          <ac:chgData name="Johanna Kuittinen" userId="a63d62df-fcfb-45c0-9f98-cbab8e1e414f" providerId="ADAL" clId="{E761A24B-851D-404D-A10E-D67B1810DAA8}" dt="2022-10-27T05:39:28.846" v="3577" actId="478"/>
          <ac:spMkLst>
            <pc:docMk/>
            <pc:sldMk cId="2057460975" sldId="408"/>
            <ac:spMk id="8" creationId="{E408C9A7-B560-4D48-A275-E276F53CD65A}"/>
          </ac:spMkLst>
        </pc:spChg>
        <pc:spChg chg="del">
          <ac:chgData name="Johanna Kuittinen" userId="a63d62df-fcfb-45c0-9f98-cbab8e1e414f" providerId="ADAL" clId="{E761A24B-851D-404D-A10E-D67B1810DAA8}" dt="2022-10-27T05:39:27.624" v="3576" actId="478"/>
          <ac:spMkLst>
            <pc:docMk/>
            <pc:sldMk cId="2057460975" sldId="408"/>
            <ac:spMk id="9" creationId="{2A5D6633-0947-44BC-A525-CE3505D9F6DA}"/>
          </ac:spMkLst>
        </pc:spChg>
      </pc:sldChg>
      <pc:sldChg chg="addSp delSp modSp add mod ord modTransition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1415976051" sldId="409"/>
        </pc:sldMkLst>
        <pc:spChg chg="mod">
          <ac:chgData name="Johanna Kuittinen" userId="a63d62df-fcfb-45c0-9f98-cbab8e1e414f" providerId="ADAL" clId="{E761A24B-851D-404D-A10E-D67B1810DAA8}" dt="2022-10-27T05:47:31.903" v="3774" actId="20577"/>
          <ac:spMkLst>
            <pc:docMk/>
            <pc:sldMk cId="1415976051" sldId="409"/>
            <ac:spMk id="4" creationId="{C61AF0F0-ABAC-48BC-8136-4333469462AA}"/>
          </ac:spMkLst>
        </pc:spChg>
        <pc:spChg chg="mod">
          <ac:chgData name="Johanna Kuittinen" userId="a63d62df-fcfb-45c0-9f98-cbab8e1e414f" providerId="ADAL" clId="{E761A24B-851D-404D-A10E-D67B1810DAA8}" dt="2022-10-27T05:48:32.407" v="3783"/>
          <ac:spMkLst>
            <pc:docMk/>
            <pc:sldMk cId="1415976051" sldId="409"/>
            <ac:spMk id="5" creationId="{94AF630D-57E3-4938-9AD6-76710DF34DB3}"/>
          </ac:spMkLst>
        </pc:spChg>
        <pc:picChg chg="del">
          <ac:chgData name="Johanna Kuittinen" userId="a63d62df-fcfb-45c0-9f98-cbab8e1e414f" providerId="ADAL" clId="{E761A24B-851D-404D-A10E-D67B1810DAA8}" dt="2022-10-27T05:47:39.199" v="3775" actId="478"/>
          <ac:picMkLst>
            <pc:docMk/>
            <pc:sldMk cId="1415976051" sldId="409"/>
            <ac:picMk id="6" creationId="{D90612CA-5110-451B-87C6-764C2B7564F4}"/>
          </ac:picMkLst>
        </pc:picChg>
        <pc:picChg chg="add mod">
          <ac:chgData name="Johanna Kuittinen" userId="a63d62df-fcfb-45c0-9f98-cbab8e1e414f" providerId="ADAL" clId="{E761A24B-851D-404D-A10E-D67B1810DAA8}" dt="2022-10-27T05:47:42.269" v="3777" actId="1076"/>
          <ac:picMkLst>
            <pc:docMk/>
            <pc:sldMk cId="1415976051" sldId="409"/>
            <ac:picMk id="7" creationId="{B95E7220-415F-40B0-B932-D955BE96B17B}"/>
          </ac:picMkLst>
        </pc:picChg>
      </pc:sldChg>
      <pc:sldChg chg="modSp add mod ord modTransition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864626818" sldId="410"/>
        </pc:sldMkLst>
        <pc:spChg chg="mod">
          <ac:chgData name="Johanna Kuittinen" userId="a63d62df-fcfb-45c0-9f98-cbab8e1e414f" providerId="ADAL" clId="{E761A24B-851D-404D-A10E-D67B1810DAA8}" dt="2022-10-27T06:39:10.567" v="3822" actId="14100"/>
          <ac:spMkLst>
            <pc:docMk/>
            <pc:sldMk cId="864626818" sldId="410"/>
            <ac:spMk id="4" creationId="{C61AF0F0-ABAC-48BC-8136-4333469462AA}"/>
          </ac:spMkLst>
        </pc:spChg>
        <pc:spChg chg="mod">
          <ac:chgData name="Johanna Kuittinen" userId="a63d62df-fcfb-45c0-9f98-cbab8e1e414f" providerId="ADAL" clId="{E761A24B-851D-404D-A10E-D67B1810DAA8}" dt="2022-10-27T06:44:47.397" v="3831" actId="113"/>
          <ac:spMkLst>
            <pc:docMk/>
            <pc:sldMk cId="864626818" sldId="410"/>
            <ac:spMk id="5" creationId="{94AF630D-57E3-4938-9AD6-76710DF34DB3}"/>
          </ac:spMkLst>
        </pc:spChg>
        <pc:spChg chg="mod modCrop">
          <ac:chgData name="Johanna Kuittinen" userId="a63d62df-fcfb-45c0-9f98-cbab8e1e414f" providerId="ADAL" clId="{E761A24B-851D-404D-A10E-D67B1810DAA8}" dt="2022-10-27T08:02:16.195" v="4149" actId="18131"/>
          <ac:spMkLst>
            <pc:docMk/>
            <pc:sldMk cId="864626818" sldId="410"/>
            <ac:spMk id="6" creationId="{C9EA57A0-86C7-4675-BC9B-8D7289DEE336}"/>
          </ac:spMkLst>
        </pc:spChg>
      </pc:sldChg>
      <pc:sldChg chg="addSp delSp modSp add mo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1673969064" sldId="411"/>
        </pc:sldMkLst>
        <pc:spChg chg="mod">
          <ac:chgData name="Johanna Kuittinen" userId="a63d62df-fcfb-45c0-9f98-cbab8e1e414f" providerId="ADAL" clId="{E761A24B-851D-404D-A10E-D67B1810DAA8}" dt="2022-10-27T06:59:52.180" v="3868" actId="20577"/>
          <ac:spMkLst>
            <pc:docMk/>
            <pc:sldMk cId="1673969064" sldId="411"/>
            <ac:spMk id="4" creationId="{C61AF0F0-ABAC-48BC-8136-4333469462AA}"/>
          </ac:spMkLst>
        </pc:spChg>
        <pc:spChg chg="mod">
          <ac:chgData name="Johanna Kuittinen" userId="a63d62df-fcfb-45c0-9f98-cbab8e1e414f" providerId="ADAL" clId="{E761A24B-851D-404D-A10E-D67B1810DAA8}" dt="2022-10-27T07:00:01.272" v="3872"/>
          <ac:spMkLst>
            <pc:docMk/>
            <pc:sldMk cId="1673969064" sldId="411"/>
            <ac:spMk id="5" creationId="{94AF630D-57E3-4938-9AD6-76710DF34DB3}"/>
          </ac:spMkLst>
        </pc:spChg>
        <pc:spChg chg="del">
          <ac:chgData name="Johanna Kuittinen" userId="a63d62df-fcfb-45c0-9f98-cbab8e1e414f" providerId="ADAL" clId="{E761A24B-851D-404D-A10E-D67B1810DAA8}" dt="2022-10-27T07:00:16.438" v="3873" actId="478"/>
          <ac:spMkLst>
            <pc:docMk/>
            <pc:sldMk cId="1673969064" sldId="411"/>
            <ac:spMk id="6" creationId="{C9EA57A0-86C7-4675-BC9B-8D7289DEE336}"/>
          </ac:spMkLst>
        </pc:spChg>
        <pc:spChg chg="add mod">
          <ac:chgData name="Johanna Kuittinen" userId="a63d62df-fcfb-45c0-9f98-cbab8e1e414f" providerId="ADAL" clId="{E761A24B-851D-404D-A10E-D67B1810DAA8}" dt="2022-10-27T07:00:19.964" v="3876" actId="1076"/>
          <ac:spMkLst>
            <pc:docMk/>
            <pc:sldMk cId="1673969064" sldId="411"/>
            <ac:spMk id="7" creationId="{783BE23A-962D-457B-BBBF-685471B21170}"/>
          </ac:spMkLst>
        </pc:spChg>
      </pc:sldChg>
      <pc:sldChg chg="addSp delSp modSp add mod modTransition delAnim modAnim modNotesTx">
        <pc:chgData name="Johanna Kuittinen" userId="a63d62df-fcfb-45c0-9f98-cbab8e1e414f" providerId="ADAL" clId="{E761A24B-851D-404D-A10E-D67B1810DAA8}" dt="2022-10-27T13:11:24.599" v="5063"/>
        <pc:sldMkLst>
          <pc:docMk/>
          <pc:sldMk cId="1922315405" sldId="412"/>
        </pc:sldMkLst>
        <pc:spChg chg="mod">
          <ac:chgData name="Johanna Kuittinen" userId="a63d62df-fcfb-45c0-9f98-cbab8e1e414f" providerId="ADAL" clId="{E761A24B-851D-404D-A10E-D67B1810DAA8}" dt="2022-10-27T07:00:48.469" v="3911" actId="20577"/>
          <ac:spMkLst>
            <pc:docMk/>
            <pc:sldMk cId="1922315405" sldId="412"/>
            <ac:spMk id="4" creationId="{C61AF0F0-ABAC-48BC-8136-4333469462AA}"/>
          </ac:spMkLst>
        </pc:spChg>
        <pc:spChg chg="mod">
          <ac:chgData name="Johanna Kuittinen" userId="a63d62df-fcfb-45c0-9f98-cbab8e1e414f" providerId="ADAL" clId="{E761A24B-851D-404D-A10E-D67B1810DAA8}" dt="2022-10-27T07:01:25.834" v="3947" actId="113"/>
          <ac:spMkLst>
            <pc:docMk/>
            <pc:sldMk cId="1922315405" sldId="412"/>
            <ac:spMk id="5" creationId="{94AF630D-57E3-4938-9AD6-76710DF34DB3}"/>
          </ac:spMkLst>
        </pc:spChg>
        <pc:spChg chg="add mod">
          <ac:chgData name="Johanna Kuittinen" userId="a63d62df-fcfb-45c0-9f98-cbab8e1e414f" providerId="ADAL" clId="{E761A24B-851D-404D-A10E-D67B1810DAA8}" dt="2022-10-27T07:01:48.413" v="3953" actId="1076"/>
          <ac:spMkLst>
            <pc:docMk/>
            <pc:sldMk cId="1922315405" sldId="412"/>
            <ac:spMk id="6" creationId="{C73632EA-7A1B-4D25-A9C2-A672D4FA9E86}"/>
          </ac:spMkLst>
        </pc:spChg>
        <pc:spChg chg="del">
          <ac:chgData name="Johanna Kuittinen" userId="a63d62df-fcfb-45c0-9f98-cbab8e1e414f" providerId="ADAL" clId="{E761A24B-851D-404D-A10E-D67B1810DAA8}" dt="2022-10-27T07:01:36.557" v="3949" actId="478"/>
          <ac:spMkLst>
            <pc:docMk/>
            <pc:sldMk cId="1922315405" sldId="412"/>
            <ac:spMk id="7" creationId="{783BE23A-962D-457B-BBBF-685471B21170}"/>
          </ac:spMkLst>
        </pc:spChg>
      </pc:sldChg>
      <pc:sldChg chg="new del">
        <pc:chgData name="Johanna Kuittinen" userId="a63d62df-fcfb-45c0-9f98-cbab8e1e414f" providerId="ADAL" clId="{E761A24B-851D-404D-A10E-D67B1810DAA8}" dt="2022-10-27T07:00:29.100" v="3879" actId="47"/>
        <pc:sldMkLst>
          <pc:docMk/>
          <pc:sldMk cId="3101615639" sldId="412"/>
        </pc:sldMkLst>
      </pc:sldChg>
      <pc:sldChg chg="addSp delSp modSp add mod modTransition delAnim modAnim">
        <pc:chgData name="Johanna Kuittinen" userId="a63d62df-fcfb-45c0-9f98-cbab8e1e414f" providerId="ADAL" clId="{E761A24B-851D-404D-A10E-D67B1810DAA8}" dt="2022-10-27T13:23:44.275" v="5222"/>
        <pc:sldMkLst>
          <pc:docMk/>
          <pc:sldMk cId="3506955584" sldId="413"/>
        </pc:sldMkLst>
        <pc:spChg chg="del">
          <ac:chgData name="Johanna Kuittinen" userId="a63d62df-fcfb-45c0-9f98-cbab8e1e414f" providerId="ADAL" clId="{E761A24B-851D-404D-A10E-D67B1810DAA8}" dt="2022-10-27T12:42:24.782" v="4401" actId="478"/>
          <ac:spMkLst>
            <pc:docMk/>
            <pc:sldMk cId="3506955584" sldId="413"/>
            <ac:spMk id="8" creationId="{71B67FF1-EAC9-4F54-BB9E-B9DBF34615D5}"/>
          </ac:spMkLst>
        </pc:spChg>
        <pc:spChg chg="add mod">
          <ac:chgData name="Johanna Kuittinen" userId="a63d62df-fcfb-45c0-9f98-cbab8e1e414f" providerId="ADAL" clId="{E761A24B-851D-404D-A10E-D67B1810DAA8}" dt="2022-10-27T12:47:45.695" v="4483" actId="1076"/>
          <ac:spMkLst>
            <pc:docMk/>
            <pc:sldMk cId="3506955584" sldId="413"/>
            <ac:spMk id="9" creationId="{DBA72CC9-85A8-4291-A1AF-04DCA8F780A8}"/>
          </ac:spMkLst>
        </pc:spChg>
        <pc:spChg chg="add del mod">
          <ac:chgData name="Johanna Kuittinen" userId="a63d62df-fcfb-45c0-9f98-cbab8e1e414f" providerId="ADAL" clId="{E761A24B-851D-404D-A10E-D67B1810DAA8}" dt="2022-10-27T12:49:22.534" v="4529"/>
          <ac:spMkLst>
            <pc:docMk/>
            <pc:sldMk cId="3506955584" sldId="413"/>
            <ac:spMk id="11" creationId="{1FD5EBF8-3FDE-4E51-B40F-BDB7584F5DEB}"/>
          </ac:spMkLst>
        </pc:spChg>
        <pc:spChg chg="mod">
          <ac:chgData name="Johanna Kuittinen" userId="a63d62df-fcfb-45c0-9f98-cbab8e1e414f" providerId="ADAL" clId="{E761A24B-851D-404D-A10E-D67B1810DAA8}" dt="2022-10-27T12:42:31.309" v="4404" actId="20577"/>
          <ac:spMkLst>
            <pc:docMk/>
            <pc:sldMk cId="3506955584" sldId="413"/>
            <ac:spMk id="12" creationId="{C8F99277-8340-4081-AE14-43E372EF8614}"/>
          </ac:spMkLst>
        </pc:spChg>
        <pc:spChg chg="add del">
          <ac:chgData name="Johanna Kuittinen" userId="a63d62df-fcfb-45c0-9f98-cbab8e1e414f" providerId="ADAL" clId="{E761A24B-851D-404D-A10E-D67B1810DAA8}" dt="2022-10-27T12:50:05.153" v="4533" actId="22"/>
          <ac:spMkLst>
            <pc:docMk/>
            <pc:sldMk cId="3506955584" sldId="413"/>
            <ac:spMk id="14" creationId="{9A633D6C-B447-4A55-BB2C-D79EF1C7FEB6}"/>
          </ac:spMkLst>
        </pc:spChg>
        <pc:spChg chg="add mod">
          <ac:chgData name="Johanna Kuittinen" userId="a63d62df-fcfb-45c0-9f98-cbab8e1e414f" providerId="ADAL" clId="{E761A24B-851D-404D-A10E-D67B1810DAA8}" dt="2022-10-27T12:50:13.544" v="4534"/>
          <ac:spMkLst>
            <pc:docMk/>
            <pc:sldMk cId="3506955584" sldId="413"/>
            <ac:spMk id="15" creationId="{303C123D-F02B-4D42-B3BA-A7CAAC1D0793}"/>
          </ac:spMkLst>
        </pc:spChg>
        <pc:picChg chg="del">
          <ac:chgData name="Johanna Kuittinen" userId="a63d62df-fcfb-45c0-9f98-cbab8e1e414f" providerId="ADAL" clId="{E761A24B-851D-404D-A10E-D67B1810DAA8}" dt="2022-10-27T12:42:23.852" v="4400" actId="478"/>
          <ac:picMkLst>
            <pc:docMk/>
            <pc:sldMk cId="3506955584" sldId="413"/>
            <ac:picMk id="6" creationId="{C8D0E68F-C1F9-4202-80A8-1B3336D9E520}"/>
          </ac:picMkLst>
        </pc:picChg>
        <pc:picChg chg="add del mod">
          <ac:chgData name="Johanna Kuittinen" userId="a63d62df-fcfb-45c0-9f98-cbab8e1e414f" providerId="ADAL" clId="{E761A24B-851D-404D-A10E-D67B1810DAA8}" dt="2022-10-27T12:44:47.599" v="4435" actId="21"/>
          <ac:picMkLst>
            <pc:docMk/>
            <pc:sldMk cId="3506955584" sldId="413"/>
            <ac:picMk id="7" creationId="{E6878895-9E03-4399-BAF1-D8F38DFE71D0}"/>
          </ac:picMkLst>
        </pc:picChg>
        <pc:picChg chg="add mod">
          <ac:chgData name="Johanna Kuittinen" userId="a63d62df-fcfb-45c0-9f98-cbab8e1e414f" providerId="ADAL" clId="{E761A24B-851D-404D-A10E-D67B1810DAA8}" dt="2022-10-27T12:48:04.094" v="4489" actId="1076"/>
          <ac:picMkLst>
            <pc:docMk/>
            <pc:sldMk cId="3506955584" sldId="413"/>
            <ac:picMk id="10" creationId="{7EA375C2-3A08-44D6-B1CC-2527C39C6297}"/>
          </ac:picMkLst>
        </pc:picChg>
        <pc:picChg chg="mod">
          <ac:chgData name="Johanna Kuittinen" userId="a63d62df-fcfb-45c0-9f98-cbab8e1e414f" providerId="ADAL" clId="{E761A24B-851D-404D-A10E-D67B1810DAA8}" dt="2022-10-27T12:47:46.955" v="4484" actId="1076"/>
          <ac:picMkLst>
            <pc:docMk/>
            <pc:sldMk cId="3506955584" sldId="413"/>
            <ac:picMk id="13" creationId="{13D17904-B78C-439B-8C32-34051CAA7097}"/>
          </ac:picMkLst>
        </pc:picChg>
      </pc:sldChg>
      <pc:sldChg chg="addSp delSp modSp add mod modTransition modAnim">
        <pc:chgData name="Johanna Kuittinen" userId="a63d62df-fcfb-45c0-9f98-cbab8e1e414f" providerId="ADAL" clId="{E761A24B-851D-404D-A10E-D67B1810DAA8}" dt="2022-10-27T13:23:52.201" v="5224"/>
        <pc:sldMkLst>
          <pc:docMk/>
          <pc:sldMk cId="2590343246" sldId="414"/>
        </pc:sldMkLst>
        <pc:spChg chg="add mod modCrop">
          <ac:chgData name="Johanna Kuittinen" userId="a63d62df-fcfb-45c0-9f98-cbab8e1e414f" providerId="ADAL" clId="{E761A24B-851D-404D-A10E-D67B1810DAA8}" dt="2022-10-27T12:46:22.796" v="4477" actId="1076"/>
          <ac:spMkLst>
            <pc:docMk/>
            <pc:sldMk cId="2590343246" sldId="414"/>
            <ac:spMk id="6" creationId="{70475A98-7132-4DEC-AE54-3915B45193A5}"/>
          </ac:spMkLst>
        </pc:spChg>
        <pc:spChg chg="add del mod">
          <ac:chgData name="Johanna Kuittinen" userId="a63d62df-fcfb-45c0-9f98-cbab8e1e414f" providerId="ADAL" clId="{E761A24B-851D-404D-A10E-D67B1810DAA8}" dt="2022-10-27T12:49:21.957" v="4528"/>
          <ac:spMkLst>
            <pc:docMk/>
            <pc:sldMk cId="2590343246" sldId="414"/>
            <ac:spMk id="7" creationId="{3AD17E5A-9474-4B4F-8ED1-1CB9EF86E2B5}"/>
          </ac:spMkLst>
        </pc:spChg>
        <pc:spChg chg="add mod">
          <ac:chgData name="Johanna Kuittinen" userId="a63d62df-fcfb-45c0-9f98-cbab8e1e414f" providerId="ADAL" clId="{E761A24B-851D-404D-A10E-D67B1810DAA8}" dt="2022-10-27T12:50:15.291" v="4535"/>
          <ac:spMkLst>
            <pc:docMk/>
            <pc:sldMk cId="2590343246" sldId="414"/>
            <ac:spMk id="8" creationId="{54565B9A-0E81-4FC6-BA89-F1A0E7C1DA4C}"/>
          </ac:spMkLst>
        </pc:spChg>
        <pc:spChg chg="mod">
          <ac:chgData name="Johanna Kuittinen" userId="a63d62df-fcfb-45c0-9f98-cbab8e1e414f" providerId="ADAL" clId="{E761A24B-851D-404D-A10E-D67B1810DAA8}" dt="2022-10-27T12:44:26.942" v="4429" actId="20577"/>
          <ac:spMkLst>
            <pc:docMk/>
            <pc:sldMk cId="2590343246" sldId="414"/>
            <ac:spMk id="12" creationId="{C8F99277-8340-4081-AE14-43E372EF8614}"/>
          </ac:spMkLst>
        </pc:spChg>
        <pc:picChg chg="add mod">
          <ac:chgData name="Johanna Kuittinen" userId="a63d62df-fcfb-45c0-9f98-cbab8e1e414f" providerId="ADAL" clId="{E761A24B-851D-404D-A10E-D67B1810DAA8}" dt="2022-10-27T12:45:59.430" v="4442" actId="1076"/>
          <ac:picMkLst>
            <pc:docMk/>
            <pc:sldMk cId="2590343246" sldId="414"/>
            <ac:picMk id="5" creationId="{6D7D6FCA-5DEA-486F-A71C-15191AF288FE}"/>
          </ac:picMkLst>
        </pc:picChg>
        <pc:picChg chg="mod">
          <ac:chgData name="Johanna Kuittinen" userId="a63d62df-fcfb-45c0-9f98-cbab8e1e414f" providerId="ADAL" clId="{E761A24B-851D-404D-A10E-D67B1810DAA8}" dt="2022-10-27T12:46:00.575" v="4443" actId="1076"/>
          <ac:picMkLst>
            <pc:docMk/>
            <pc:sldMk cId="2590343246" sldId="414"/>
            <ac:picMk id="13" creationId="{13D17904-B78C-439B-8C32-34051CAA7097}"/>
          </ac:picMkLst>
        </pc:picChg>
      </pc:sldChg>
      <pc:sldChg chg="modSp add mod modTransition modAnim">
        <pc:chgData name="Johanna Kuittinen" userId="a63d62df-fcfb-45c0-9f98-cbab8e1e414f" providerId="ADAL" clId="{E761A24B-851D-404D-A10E-D67B1810DAA8}" dt="2022-10-27T13:23:56.414" v="5225"/>
        <pc:sldMkLst>
          <pc:docMk/>
          <pc:sldMk cId="1523596462" sldId="415"/>
        </pc:sldMkLst>
        <pc:spChg chg="mod modCrop">
          <ac:chgData name="Johanna Kuittinen" userId="a63d62df-fcfb-45c0-9f98-cbab8e1e414f" providerId="ADAL" clId="{E761A24B-851D-404D-A10E-D67B1810DAA8}" dt="2022-10-27T12:59:49.327" v="5010" actId="1076"/>
          <ac:spMkLst>
            <pc:docMk/>
            <pc:sldMk cId="1523596462" sldId="415"/>
            <ac:spMk id="6" creationId="{70475A98-7132-4DEC-AE54-3915B45193A5}"/>
          </ac:spMkLst>
        </pc:spChg>
        <pc:spChg chg="mod">
          <ac:chgData name="Johanna Kuittinen" userId="a63d62df-fcfb-45c0-9f98-cbab8e1e414f" providerId="ADAL" clId="{E761A24B-851D-404D-A10E-D67B1810DAA8}" dt="2022-10-27T12:50:45.511" v="4582" actId="20577"/>
          <ac:spMkLst>
            <pc:docMk/>
            <pc:sldMk cId="1523596462" sldId="415"/>
            <ac:spMk id="12" creationId="{C8F99277-8340-4081-AE14-43E372EF8614}"/>
          </ac:spMkLst>
        </pc:spChg>
      </pc:sldChg>
      <pc:sldChg chg="delSp modSp add mod modTransition delAnim modAnim">
        <pc:chgData name="Johanna Kuittinen" userId="a63d62df-fcfb-45c0-9f98-cbab8e1e414f" providerId="ADAL" clId="{E761A24B-851D-404D-A10E-D67B1810DAA8}" dt="2022-10-27T13:24:02.501" v="5226"/>
        <pc:sldMkLst>
          <pc:docMk/>
          <pc:sldMk cId="1009963390" sldId="416"/>
        </pc:sldMkLst>
        <pc:spChg chg="mod">
          <ac:chgData name="Johanna Kuittinen" userId="a63d62df-fcfb-45c0-9f98-cbab8e1e414f" providerId="ADAL" clId="{E761A24B-851D-404D-A10E-D67B1810DAA8}" dt="2022-10-27T13:08:07.986" v="5043" actId="1076"/>
          <ac:spMkLst>
            <pc:docMk/>
            <pc:sldMk cId="1009963390" sldId="416"/>
            <ac:spMk id="6" creationId="{70475A98-7132-4DEC-AE54-3915B45193A5}"/>
          </ac:spMkLst>
        </pc:spChg>
        <pc:spChg chg="mod">
          <ac:chgData name="Johanna Kuittinen" userId="a63d62df-fcfb-45c0-9f98-cbab8e1e414f" providerId="ADAL" clId="{E761A24B-851D-404D-A10E-D67B1810DAA8}" dt="2022-10-27T13:00:30.893" v="5033" actId="20577"/>
          <ac:spMkLst>
            <pc:docMk/>
            <pc:sldMk cId="1009963390" sldId="416"/>
            <ac:spMk id="12" creationId="{C8F99277-8340-4081-AE14-43E372EF8614}"/>
          </ac:spMkLst>
        </pc:spChg>
        <pc:picChg chg="mod">
          <ac:chgData name="Johanna Kuittinen" userId="a63d62df-fcfb-45c0-9f98-cbab8e1e414f" providerId="ADAL" clId="{E761A24B-851D-404D-A10E-D67B1810DAA8}" dt="2022-10-27T13:08:06.782" v="5042" actId="14100"/>
          <ac:picMkLst>
            <pc:docMk/>
            <pc:sldMk cId="1009963390" sldId="416"/>
            <ac:picMk id="5" creationId="{6D7D6FCA-5DEA-486F-A71C-15191AF288FE}"/>
          </ac:picMkLst>
        </pc:picChg>
        <pc:picChg chg="del">
          <ac:chgData name="Johanna Kuittinen" userId="a63d62df-fcfb-45c0-9f98-cbab8e1e414f" providerId="ADAL" clId="{E761A24B-851D-404D-A10E-D67B1810DAA8}" dt="2022-10-27T13:00:33.811" v="5034" actId="478"/>
          <ac:picMkLst>
            <pc:docMk/>
            <pc:sldMk cId="1009963390" sldId="416"/>
            <ac:picMk id="13" creationId="{13D17904-B78C-439B-8C32-34051CAA7097}"/>
          </ac:picMkLst>
        </pc:picChg>
      </pc:sldChg>
      <pc:sldMasterChg chg="delSldLayout">
        <pc:chgData name="Johanna Kuittinen" userId="a63d62df-fcfb-45c0-9f98-cbab8e1e414f" providerId="ADAL" clId="{E761A24B-851D-404D-A10E-D67B1810DAA8}" dt="2022-10-27T07:01:49.866" v="3954" actId="47"/>
        <pc:sldMasterMkLst>
          <pc:docMk/>
          <pc:sldMasterMk cId="0" sldId="2147483648"/>
        </pc:sldMasterMkLst>
        <pc:sldLayoutChg chg="del">
          <pc:chgData name="Johanna Kuittinen" userId="a63d62df-fcfb-45c0-9f98-cbab8e1e414f" providerId="ADAL" clId="{E761A24B-851D-404D-A10E-D67B1810DAA8}" dt="2022-10-27T07:01:49.866" v="3954" actId="47"/>
          <pc:sldLayoutMkLst>
            <pc:docMk/>
            <pc:sldMasterMk cId="0" sldId="2147483648"/>
            <pc:sldLayoutMk cId="0" sldId="2147483651"/>
          </pc:sldLayoutMkLst>
        </pc:sldLayoutChg>
      </pc:sldMasterChg>
      <pc:sldMasterChg chg="new mod addSldLayout">
        <pc:chgData name="Johanna Kuittinen" userId="a63d62df-fcfb-45c0-9f98-cbab8e1e414f" providerId="ADAL" clId="{E761A24B-851D-404D-A10E-D67B1810DAA8}" dt="2022-10-26T09:08:47.204" v="0" actId="6938"/>
        <pc:sldMasterMkLst>
          <pc:docMk/>
          <pc:sldMasterMk cId="1125877004" sldId="2147483660"/>
        </pc:sldMasterMkLst>
        <pc:sldLayoutChg chg="new replId">
          <pc:chgData name="Johanna Kuittinen" userId="a63d62df-fcfb-45c0-9f98-cbab8e1e414f" providerId="ADAL" clId="{E761A24B-851D-404D-A10E-D67B1810DAA8}" dt="2022-10-26T09:08:47.204" v="0" actId="6938"/>
          <pc:sldLayoutMkLst>
            <pc:docMk/>
            <pc:sldMasterMk cId="1125877004" sldId="2147483660"/>
            <pc:sldLayoutMk cId="2187948940" sldId="2147483661"/>
          </pc:sldLayoutMkLst>
        </pc:sldLayoutChg>
        <pc:sldLayoutChg chg="new replId">
          <pc:chgData name="Johanna Kuittinen" userId="a63d62df-fcfb-45c0-9f98-cbab8e1e414f" providerId="ADAL" clId="{E761A24B-851D-404D-A10E-D67B1810DAA8}" dt="2022-10-26T09:08:47.204" v="0" actId="6938"/>
          <pc:sldLayoutMkLst>
            <pc:docMk/>
            <pc:sldMasterMk cId="1125877004" sldId="2147483660"/>
            <pc:sldLayoutMk cId="493130799" sldId="2147483662"/>
          </pc:sldLayoutMkLst>
        </pc:sldLayoutChg>
        <pc:sldLayoutChg chg="new replId">
          <pc:chgData name="Johanna Kuittinen" userId="a63d62df-fcfb-45c0-9f98-cbab8e1e414f" providerId="ADAL" clId="{E761A24B-851D-404D-A10E-D67B1810DAA8}" dt="2022-10-26T09:08:47.204" v="0" actId="6938"/>
          <pc:sldLayoutMkLst>
            <pc:docMk/>
            <pc:sldMasterMk cId="1125877004" sldId="2147483660"/>
            <pc:sldLayoutMk cId="3541794050" sldId="2147483663"/>
          </pc:sldLayoutMkLst>
        </pc:sldLayoutChg>
        <pc:sldLayoutChg chg="new replId">
          <pc:chgData name="Johanna Kuittinen" userId="a63d62df-fcfb-45c0-9f98-cbab8e1e414f" providerId="ADAL" clId="{E761A24B-851D-404D-A10E-D67B1810DAA8}" dt="2022-10-26T09:08:47.204" v="0" actId="6938"/>
          <pc:sldLayoutMkLst>
            <pc:docMk/>
            <pc:sldMasterMk cId="1125877004" sldId="2147483660"/>
            <pc:sldLayoutMk cId="3077421134" sldId="2147483664"/>
          </pc:sldLayoutMkLst>
        </pc:sldLayoutChg>
        <pc:sldLayoutChg chg="new replId">
          <pc:chgData name="Johanna Kuittinen" userId="a63d62df-fcfb-45c0-9f98-cbab8e1e414f" providerId="ADAL" clId="{E761A24B-851D-404D-A10E-D67B1810DAA8}" dt="2022-10-26T09:08:47.204" v="0" actId="6938"/>
          <pc:sldLayoutMkLst>
            <pc:docMk/>
            <pc:sldMasterMk cId="1125877004" sldId="2147483660"/>
            <pc:sldLayoutMk cId="1083822386" sldId="2147483665"/>
          </pc:sldLayoutMkLst>
        </pc:sldLayoutChg>
        <pc:sldLayoutChg chg="new replId">
          <pc:chgData name="Johanna Kuittinen" userId="a63d62df-fcfb-45c0-9f98-cbab8e1e414f" providerId="ADAL" clId="{E761A24B-851D-404D-A10E-D67B1810DAA8}" dt="2022-10-26T09:08:47.204" v="0" actId="6938"/>
          <pc:sldLayoutMkLst>
            <pc:docMk/>
            <pc:sldMasterMk cId="1125877004" sldId="2147483660"/>
            <pc:sldLayoutMk cId="3592651206" sldId="2147483666"/>
          </pc:sldLayoutMkLst>
        </pc:sldLayoutChg>
        <pc:sldLayoutChg chg="new replId">
          <pc:chgData name="Johanna Kuittinen" userId="a63d62df-fcfb-45c0-9f98-cbab8e1e414f" providerId="ADAL" clId="{E761A24B-851D-404D-A10E-D67B1810DAA8}" dt="2022-10-26T09:08:47.204" v="0" actId="6938"/>
          <pc:sldLayoutMkLst>
            <pc:docMk/>
            <pc:sldMasterMk cId="1125877004" sldId="2147483660"/>
            <pc:sldLayoutMk cId="1454137272" sldId="2147483667"/>
          </pc:sldLayoutMkLst>
        </pc:sldLayoutChg>
        <pc:sldLayoutChg chg="new replId">
          <pc:chgData name="Johanna Kuittinen" userId="a63d62df-fcfb-45c0-9f98-cbab8e1e414f" providerId="ADAL" clId="{E761A24B-851D-404D-A10E-D67B1810DAA8}" dt="2022-10-26T09:08:47.204" v="0" actId="6938"/>
          <pc:sldLayoutMkLst>
            <pc:docMk/>
            <pc:sldMasterMk cId="1125877004" sldId="2147483660"/>
            <pc:sldLayoutMk cId="1859085759" sldId="2147483668"/>
          </pc:sldLayoutMkLst>
        </pc:sldLayoutChg>
        <pc:sldLayoutChg chg="new replId">
          <pc:chgData name="Johanna Kuittinen" userId="a63d62df-fcfb-45c0-9f98-cbab8e1e414f" providerId="ADAL" clId="{E761A24B-851D-404D-A10E-D67B1810DAA8}" dt="2022-10-26T09:08:47.204" v="0" actId="6938"/>
          <pc:sldLayoutMkLst>
            <pc:docMk/>
            <pc:sldMasterMk cId="1125877004" sldId="2147483660"/>
            <pc:sldLayoutMk cId="1164764965" sldId="2147483669"/>
          </pc:sldLayoutMkLst>
        </pc:sldLayoutChg>
        <pc:sldLayoutChg chg="new replId">
          <pc:chgData name="Johanna Kuittinen" userId="a63d62df-fcfb-45c0-9f98-cbab8e1e414f" providerId="ADAL" clId="{E761A24B-851D-404D-A10E-D67B1810DAA8}" dt="2022-10-26T09:08:47.204" v="0" actId="6938"/>
          <pc:sldLayoutMkLst>
            <pc:docMk/>
            <pc:sldMasterMk cId="1125877004" sldId="2147483660"/>
            <pc:sldLayoutMk cId="1870363059" sldId="2147483670"/>
          </pc:sldLayoutMkLst>
        </pc:sldLayoutChg>
        <pc:sldLayoutChg chg="new replId">
          <pc:chgData name="Johanna Kuittinen" userId="a63d62df-fcfb-45c0-9f98-cbab8e1e414f" providerId="ADAL" clId="{E761A24B-851D-404D-A10E-D67B1810DAA8}" dt="2022-10-26T09:08:47.204" v="0" actId="6938"/>
          <pc:sldLayoutMkLst>
            <pc:docMk/>
            <pc:sldMasterMk cId="1125877004" sldId="2147483660"/>
            <pc:sldLayoutMk cId="72677114" sldId="2147483671"/>
          </pc:sldLayoutMkLst>
        </pc:sldLayoutChg>
      </pc:sldMasterChg>
      <pc:sldMasterChg chg="addSldLayout modSldLayout">
        <pc:chgData name="Johanna Kuittinen" userId="a63d62df-fcfb-45c0-9f98-cbab8e1e414f" providerId="ADAL" clId="{E761A24B-851D-404D-A10E-D67B1810DAA8}" dt="2022-10-27T08:21:59.535" v="4167" actId="478"/>
        <pc:sldMasterMkLst>
          <pc:docMk/>
          <pc:sldMasterMk cId="1671360924" sldId="2147483672"/>
        </pc:sldMasterMkLst>
        <pc:sldLayoutChg chg="delSp add mod replId modTransition">
          <pc:chgData name="Johanna Kuittinen" userId="a63d62df-fcfb-45c0-9f98-cbab8e1e414f" providerId="ADAL" clId="{E761A24B-851D-404D-A10E-D67B1810DAA8}" dt="2022-10-27T08:21:59.535" v="4167" actId="478"/>
          <pc:sldLayoutMkLst>
            <pc:docMk/>
            <pc:sldMasterMk cId="1671360924" sldId="2147483672"/>
            <pc:sldLayoutMk cId="2965391674" sldId="2147483690"/>
          </pc:sldLayoutMkLst>
          <pc:picChg chg="del">
            <ac:chgData name="Johanna Kuittinen" userId="a63d62df-fcfb-45c0-9f98-cbab8e1e414f" providerId="ADAL" clId="{E761A24B-851D-404D-A10E-D67B1810DAA8}" dt="2022-10-27T08:21:59.535" v="4167" actId="478"/>
            <ac:picMkLst>
              <pc:docMk/>
              <pc:sldMasterMk cId="1671360924" sldId="2147483672"/>
              <pc:sldLayoutMk cId="2965391674" sldId="2147483690"/>
              <ac:picMk id="6" creationId="{7E3D01E1-A8D6-48AA-AD14-826AD469B55A}"/>
            </ac:picMkLst>
          </pc:picChg>
        </pc:sldLayoutChg>
      </pc:sldMasterChg>
    </pc:docChg>
  </pc:docChgLst>
  <pc:docChgLst>
    <pc:chgData name="Rita Hiltunen" userId="S::rita.hiltunen@spek.fi::3ba0df6f-4160-478d-879d-8482f0bd4b46" providerId="AD" clId="Web-{3AB35F4C-0D1D-460F-3264-E97EF8D7CFE8}"/>
    <pc:docChg chg="modSld">
      <pc:chgData name="Rita Hiltunen" userId="S::rita.hiltunen@spek.fi::3ba0df6f-4160-478d-879d-8482f0bd4b46" providerId="AD" clId="Web-{3AB35F4C-0D1D-460F-3264-E97EF8D7CFE8}" dt="2022-11-02T11:09:06.968" v="51"/>
      <pc:docMkLst>
        <pc:docMk/>
      </pc:docMkLst>
      <pc:sldChg chg="addSp delSp modSp addAnim delAnim">
        <pc:chgData name="Rita Hiltunen" userId="S::rita.hiltunen@spek.fi::3ba0df6f-4160-478d-879d-8482f0bd4b46" providerId="AD" clId="Web-{3AB35F4C-0D1D-460F-3264-E97EF8D7CFE8}" dt="2022-11-02T11:06:03.153" v="47" actId="20577"/>
        <pc:sldMkLst>
          <pc:docMk/>
          <pc:sldMk cId="1175068576" sldId="390"/>
        </pc:sldMkLst>
        <pc:spChg chg="mod">
          <ac:chgData name="Rita Hiltunen" userId="S::rita.hiltunen@spek.fi::3ba0df6f-4160-478d-879d-8482f0bd4b46" providerId="AD" clId="Web-{3AB35F4C-0D1D-460F-3264-E97EF8D7CFE8}" dt="2022-11-02T11:06:03.153" v="47" actId="20577"/>
          <ac:spMkLst>
            <pc:docMk/>
            <pc:sldMk cId="1175068576" sldId="390"/>
            <ac:spMk id="24" creationId="{6501698A-B841-4181-A771-CCEDFC50F937}"/>
          </ac:spMkLst>
        </pc:spChg>
        <pc:picChg chg="add mod">
          <ac:chgData name="Rita Hiltunen" userId="S::rita.hiltunen@spek.fi::3ba0df6f-4160-478d-879d-8482f0bd4b46" providerId="AD" clId="Web-{3AB35F4C-0D1D-460F-3264-E97EF8D7CFE8}" dt="2022-11-02T11:04:49.140" v="30" actId="1076"/>
          <ac:picMkLst>
            <pc:docMk/>
            <pc:sldMk cId="1175068576" sldId="390"/>
            <ac:picMk id="2" creationId="{D105FF1E-EDA9-9CC5-C9A3-E2334ECE4638}"/>
          </ac:picMkLst>
        </pc:picChg>
        <pc:picChg chg="add del mod">
          <ac:chgData name="Rita Hiltunen" userId="S::rita.hiltunen@spek.fi::3ba0df6f-4160-478d-879d-8482f0bd4b46" providerId="AD" clId="Web-{3AB35F4C-0D1D-460F-3264-E97EF8D7CFE8}" dt="2022-11-02T11:05:22.277" v="35"/>
          <ac:picMkLst>
            <pc:docMk/>
            <pc:sldMk cId="1175068576" sldId="390"/>
            <ac:picMk id="3" creationId="{D21F5931-919B-7F25-43CA-3C4227835002}"/>
          </ac:picMkLst>
        </pc:picChg>
      </pc:sldChg>
      <pc:sldChg chg="delSp modSp delAnim">
        <pc:chgData name="Rita Hiltunen" userId="S::rita.hiltunen@spek.fi::3ba0df6f-4160-478d-879d-8482f0bd4b46" providerId="AD" clId="Web-{3AB35F4C-0D1D-460F-3264-E97EF8D7CFE8}" dt="2022-11-02T11:00:43.648" v="5" actId="1076"/>
        <pc:sldMkLst>
          <pc:docMk/>
          <pc:sldMk cId="538644117" sldId="396"/>
        </pc:sldMkLst>
        <pc:spChg chg="mod">
          <ac:chgData name="Rita Hiltunen" userId="S::rita.hiltunen@spek.fi::3ba0df6f-4160-478d-879d-8482f0bd4b46" providerId="AD" clId="Web-{3AB35F4C-0D1D-460F-3264-E97EF8D7CFE8}" dt="2022-11-02T11:00:35.960" v="3" actId="20577"/>
          <ac:spMkLst>
            <pc:docMk/>
            <pc:sldMk cId="538644117" sldId="396"/>
            <ac:spMk id="12" creationId="{C8F99277-8340-4081-AE14-43E372EF8614}"/>
          </ac:spMkLst>
        </pc:spChg>
        <pc:picChg chg="mod">
          <ac:chgData name="Rita Hiltunen" userId="S::rita.hiltunen@spek.fi::3ba0df6f-4160-478d-879d-8482f0bd4b46" providerId="AD" clId="Web-{3AB35F4C-0D1D-460F-3264-E97EF8D7CFE8}" dt="2022-11-02T11:00:43.648" v="5" actId="1076"/>
          <ac:picMkLst>
            <pc:docMk/>
            <pc:sldMk cId="538644117" sldId="396"/>
            <ac:picMk id="6" creationId="{C8D0E68F-C1F9-4202-80A8-1B3336D9E520}"/>
          </ac:picMkLst>
        </pc:picChg>
        <pc:picChg chg="del">
          <ac:chgData name="Rita Hiltunen" userId="S::rita.hiltunen@spek.fi::3ba0df6f-4160-478d-879d-8482f0bd4b46" providerId="AD" clId="Web-{3AB35F4C-0D1D-460F-3264-E97EF8D7CFE8}" dt="2022-11-02T11:00:24.476" v="0"/>
          <ac:picMkLst>
            <pc:docMk/>
            <pc:sldMk cId="538644117" sldId="396"/>
            <ac:picMk id="13" creationId="{13D17904-B78C-439B-8C32-34051CAA7097}"/>
          </ac:picMkLst>
        </pc:picChg>
      </pc:sldChg>
      <pc:sldChg chg="addSp delSp modSp">
        <pc:chgData name="Rita Hiltunen" userId="S::rita.hiltunen@spek.fi::3ba0df6f-4160-478d-879d-8482f0bd4b46" providerId="AD" clId="Web-{3AB35F4C-0D1D-460F-3264-E97EF8D7CFE8}" dt="2022-11-02T11:09:06.968" v="51"/>
        <pc:sldMkLst>
          <pc:docMk/>
          <pc:sldMk cId="1964765788" sldId="419"/>
        </pc:sldMkLst>
        <pc:picChg chg="add del mod modCrop">
          <ac:chgData name="Rita Hiltunen" userId="S::rita.hiltunen@spek.fi::3ba0df6f-4160-478d-879d-8482f0bd4b46" providerId="AD" clId="Web-{3AB35F4C-0D1D-460F-3264-E97EF8D7CFE8}" dt="2022-11-02T11:09:06.968" v="51"/>
          <ac:picMkLst>
            <pc:docMk/>
            <pc:sldMk cId="1964765788" sldId="419"/>
            <ac:picMk id="3" creationId="{AD2D78A7-AF40-8950-7EF3-E5FCA32EFCD4}"/>
          </ac:picMkLst>
        </pc:picChg>
      </pc:sldChg>
    </pc:docChg>
  </pc:docChgLst>
  <pc:docChgLst>
    <pc:chgData name="Johanna Kuittinen" userId="a63d62df-fcfb-45c0-9f98-cbab8e1e414f" providerId="ADAL" clId="{846506FC-31A0-4214-BF57-B80EA6C89D59}"/>
    <pc:docChg chg="modSld">
      <pc:chgData name="Johanna Kuittinen" userId="a63d62df-fcfb-45c0-9f98-cbab8e1e414f" providerId="ADAL" clId="{846506FC-31A0-4214-BF57-B80EA6C89D59}" dt="2022-10-28T08:07:52.605" v="26" actId="1036"/>
      <pc:docMkLst>
        <pc:docMk/>
      </pc:docMkLst>
      <pc:sldChg chg="modAnim">
        <pc:chgData name="Johanna Kuittinen" userId="a63d62df-fcfb-45c0-9f98-cbab8e1e414f" providerId="ADAL" clId="{846506FC-31A0-4214-BF57-B80EA6C89D59}" dt="2022-10-28T07:28:55.059" v="1"/>
        <pc:sldMkLst>
          <pc:docMk/>
          <pc:sldMk cId="3430403574" sldId="386"/>
        </pc:sldMkLst>
      </pc:sldChg>
      <pc:sldChg chg="modSp mod">
        <pc:chgData name="Johanna Kuittinen" userId="a63d62df-fcfb-45c0-9f98-cbab8e1e414f" providerId="ADAL" clId="{846506FC-31A0-4214-BF57-B80EA6C89D59}" dt="2022-10-28T07:32:45.960" v="5" actId="20577"/>
        <pc:sldMkLst>
          <pc:docMk/>
          <pc:sldMk cId="3185114652" sldId="389"/>
        </pc:sldMkLst>
        <pc:spChg chg="mod">
          <ac:chgData name="Johanna Kuittinen" userId="a63d62df-fcfb-45c0-9f98-cbab8e1e414f" providerId="ADAL" clId="{846506FC-31A0-4214-BF57-B80EA6C89D59}" dt="2022-10-28T07:32:45.960" v="5" actId="20577"/>
          <ac:spMkLst>
            <pc:docMk/>
            <pc:sldMk cId="3185114652" sldId="389"/>
            <ac:spMk id="16" creationId="{CF1304CB-0413-4FA4-8EFC-B4491215A36F}"/>
          </ac:spMkLst>
        </pc:spChg>
      </pc:sldChg>
      <pc:sldChg chg="modSp mod">
        <pc:chgData name="Johanna Kuittinen" userId="a63d62df-fcfb-45c0-9f98-cbab8e1e414f" providerId="ADAL" clId="{846506FC-31A0-4214-BF57-B80EA6C89D59}" dt="2022-10-28T08:07:52.605" v="26" actId="1036"/>
        <pc:sldMkLst>
          <pc:docMk/>
          <pc:sldMk cId="538644117" sldId="396"/>
        </pc:sldMkLst>
        <pc:spChg chg="mod">
          <ac:chgData name="Johanna Kuittinen" userId="a63d62df-fcfb-45c0-9f98-cbab8e1e414f" providerId="ADAL" clId="{846506FC-31A0-4214-BF57-B80EA6C89D59}" dt="2022-10-28T08:07:52.605" v="26" actId="1036"/>
          <ac:spMkLst>
            <pc:docMk/>
            <pc:sldMk cId="538644117" sldId="396"/>
            <ac:spMk id="7" creationId="{01312032-9222-0128-9583-7E6D5BB9D181}"/>
          </ac:spMkLst>
        </pc:spChg>
        <pc:grpChg chg="mod">
          <ac:chgData name="Johanna Kuittinen" userId="a63d62df-fcfb-45c0-9f98-cbab8e1e414f" providerId="ADAL" clId="{846506FC-31A0-4214-BF57-B80EA6C89D59}" dt="2022-10-28T08:07:30.901" v="14" actId="1076"/>
          <ac:grpSpMkLst>
            <pc:docMk/>
            <pc:sldMk cId="538644117" sldId="396"/>
            <ac:grpSpMk id="4" creationId="{81895323-F684-0425-7244-C3FD93C80FF6}"/>
          </ac:grpSpMkLst>
        </pc:grpChg>
        <pc:picChg chg="mod">
          <ac:chgData name="Johanna Kuittinen" userId="a63d62df-fcfb-45c0-9f98-cbab8e1e414f" providerId="ADAL" clId="{846506FC-31A0-4214-BF57-B80EA6C89D59}" dt="2022-10-28T08:07:04.886" v="8" actId="688"/>
          <ac:picMkLst>
            <pc:docMk/>
            <pc:sldMk cId="538644117" sldId="396"/>
            <ac:picMk id="5" creationId="{B6AD05CA-0BEC-E6A6-F142-4737426D02E6}"/>
          </ac:picMkLst>
        </pc:picChg>
      </pc:sldChg>
      <pc:sldChg chg="modSp mod">
        <pc:chgData name="Johanna Kuittinen" userId="a63d62df-fcfb-45c0-9f98-cbab8e1e414f" providerId="ADAL" clId="{846506FC-31A0-4214-BF57-B80EA6C89D59}" dt="2022-10-28T07:49:24.607" v="6" actId="20577"/>
        <pc:sldMkLst>
          <pc:docMk/>
          <pc:sldMk cId="2341057832" sldId="401"/>
        </pc:sldMkLst>
        <pc:spChg chg="mod">
          <ac:chgData name="Johanna Kuittinen" userId="a63d62df-fcfb-45c0-9f98-cbab8e1e414f" providerId="ADAL" clId="{846506FC-31A0-4214-BF57-B80EA6C89D59}" dt="2022-10-28T07:49:24.607" v="6" actId="20577"/>
          <ac:spMkLst>
            <pc:docMk/>
            <pc:sldMk cId="2341057832" sldId="401"/>
            <ac:spMk id="16" creationId="{D5FBB89F-4D79-497B-A4D3-0DAD3AFC171A}"/>
          </ac:spMkLst>
        </pc:spChg>
      </pc:sldChg>
    </pc:docChg>
  </pc:docChgLst>
  <pc:docChgLst>
    <pc:chgData name="Rita Hiltunen" userId="S::rita.hiltunen@spek.fi::3ba0df6f-4160-478d-879d-8482f0bd4b46" providerId="AD" clId="Web-{E4518FA7-8C2A-484A-8D62-8C2B8BA47D94}"/>
    <pc:docChg chg="modSld">
      <pc:chgData name="Rita Hiltunen" userId="S::rita.hiltunen@spek.fi::3ba0df6f-4160-478d-879d-8482f0bd4b46" providerId="AD" clId="Web-{E4518FA7-8C2A-484A-8D62-8C2B8BA47D94}" dt="2022-11-10T15:14:56.865" v="0"/>
      <pc:docMkLst>
        <pc:docMk/>
      </pc:docMkLst>
      <pc:sldChg chg="modNotes">
        <pc:chgData name="Rita Hiltunen" userId="S::rita.hiltunen@spek.fi::3ba0df6f-4160-478d-879d-8482f0bd4b46" providerId="AD" clId="Web-{E4518FA7-8C2A-484A-8D62-8C2B8BA47D94}" dt="2022-11-10T15:14:56.865" v="0"/>
        <pc:sldMkLst>
          <pc:docMk/>
          <pc:sldMk cId="3278283399" sldId="372"/>
        </pc:sldMkLst>
      </pc:sldChg>
    </pc:docChg>
  </pc:docChgLst>
  <pc:docChgLst>
    <pc:chgData name="Rita Hiltunen" userId="3ba0df6f-4160-478d-879d-8482f0bd4b46" providerId="ADAL" clId="{2945150C-9BDE-434E-9F9A-09B5F4075E26}"/>
    <pc:docChg chg="undo redo custSel addSld delSld modSld sldOrd delSection modSection">
      <pc:chgData name="Rita Hiltunen" userId="3ba0df6f-4160-478d-879d-8482f0bd4b46" providerId="ADAL" clId="{2945150C-9BDE-434E-9F9A-09B5F4075E26}" dt="2022-11-08T16:12:37.920" v="1392"/>
      <pc:docMkLst>
        <pc:docMk/>
      </pc:docMkLst>
      <pc:sldChg chg="add del">
        <pc:chgData name="Rita Hiltunen" userId="3ba0df6f-4160-478d-879d-8482f0bd4b46" providerId="ADAL" clId="{2945150C-9BDE-434E-9F9A-09B5F4075E26}" dt="2022-11-08T15:24:45.842" v="68" actId="47"/>
        <pc:sldMkLst>
          <pc:docMk/>
          <pc:sldMk cId="3831624437" sldId="327"/>
        </pc:sldMkLst>
      </pc:sldChg>
      <pc:sldChg chg="delSp add del mod">
        <pc:chgData name="Rita Hiltunen" userId="3ba0df6f-4160-478d-879d-8482f0bd4b46" providerId="ADAL" clId="{2945150C-9BDE-434E-9F9A-09B5F4075E26}" dt="2022-11-08T15:24:36.012" v="62" actId="47"/>
        <pc:sldMkLst>
          <pc:docMk/>
          <pc:sldMk cId="1984325345" sldId="333"/>
        </pc:sldMkLst>
        <pc:grpChg chg="del">
          <ac:chgData name="Rita Hiltunen" userId="3ba0df6f-4160-478d-879d-8482f0bd4b46" providerId="ADAL" clId="{2945150C-9BDE-434E-9F9A-09B5F4075E26}" dt="2022-11-08T15:23:22.579" v="23" actId="478"/>
          <ac:grpSpMkLst>
            <pc:docMk/>
            <pc:sldMk cId="1984325345" sldId="333"/>
            <ac:grpSpMk id="14" creationId="{E9B9C798-B3F4-47AB-ADFA-3460C1A4481B}"/>
          </ac:grpSpMkLst>
        </pc:grpChg>
      </pc:sldChg>
      <pc:sldChg chg="del">
        <pc:chgData name="Rita Hiltunen" userId="3ba0df6f-4160-478d-879d-8482f0bd4b46" providerId="ADAL" clId="{2945150C-9BDE-434E-9F9A-09B5F4075E26}" dt="2022-11-08T15:24:19.765" v="25" actId="47"/>
        <pc:sldMkLst>
          <pc:docMk/>
          <pc:sldMk cId="3188863798" sldId="346"/>
        </pc:sldMkLst>
      </pc:sldChg>
      <pc:sldChg chg="del">
        <pc:chgData name="Rita Hiltunen" userId="3ba0df6f-4160-478d-879d-8482f0bd4b46" providerId="ADAL" clId="{2945150C-9BDE-434E-9F9A-09B5F4075E26}" dt="2022-11-08T15:24:23.526" v="32" actId="47"/>
        <pc:sldMkLst>
          <pc:docMk/>
          <pc:sldMk cId="2677419366" sldId="348"/>
        </pc:sldMkLst>
      </pc:sldChg>
      <pc:sldChg chg="del">
        <pc:chgData name="Rita Hiltunen" userId="3ba0df6f-4160-478d-879d-8482f0bd4b46" providerId="ADAL" clId="{2945150C-9BDE-434E-9F9A-09B5F4075E26}" dt="2022-11-08T15:24:23.163" v="30" actId="47"/>
        <pc:sldMkLst>
          <pc:docMk/>
          <pc:sldMk cId="443080098" sldId="354"/>
        </pc:sldMkLst>
      </pc:sldChg>
      <pc:sldChg chg="del modNotesTx">
        <pc:chgData name="Rita Hiltunen" userId="3ba0df6f-4160-478d-879d-8482f0bd4b46" providerId="ADAL" clId="{2945150C-9BDE-434E-9F9A-09B5F4075E26}" dt="2022-11-08T15:58:18.585" v="1073" actId="47"/>
        <pc:sldMkLst>
          <pc:docMk/>
          <pc:sldMk cId="2275297930" sldId="371"/>
        </pc:sldMkLst>
      </pc:sldChg>
      <pc:sldChg chg="addSp delSp modSp mod modAnim modNotesTx">
        <pc:chgData name="Rita Hiltunen" userId="3ba0df6f-4160-478d-879d-8482f0bd4b46" providerId="ADAL" clId="{2945150C-9BDE-434E-9F9A-09B5F4075E26}" dt="2022-11-08T16:11:04.674" v="1391" actId="20577"/>
        <pc:sldMkLst>
          <pc:docMk/>
          <pc:sldMk cId="3278283399" sldId="372"/>
        </pc:sldMkLst>
        <pc:spChg chg="del mod">
          <ac:chgData name="Rita Hiltunen" userId="3ba0df6f-4160-478d-879d-8482f0bd4b46" providerId="ADAL" clId="{2945150C-9BDE-434E-9F9A-09B5F4075E26}" dt="2022-11-08T15:53:26.617" v="999" actId="478"/>
          <ac:spMkLst>
            <pc:docMk/>
            <pc:sldMk cId="3278283399" sldId="372"/>
            <ac:spMk id="2" creationId="{E971F2F6-BF2A-405A-B2ED-6B0DC7241C92}"/>
          </ac:spMkLst>
        </pc:spChg>
        <pc:spChg chg="mod">
          <ac:chgData name="Rita Hiltunen" userId="3ba0df6f-4160-478d-879d-8482f0bd4b46" providerId="ADAL" clId="{2945150C-9BDE-434E-9F9A-09B5F4075E26}" dt="2022-11-08T15:57:17.135" v="1061" actId="255"/>
          <ac:spMkLst>
            <pc:docMk/>
            <pc:sldMk cId="3278283399" sldId="372"/>
            <ac:spMk id="7" creationId="{4D19F00E-2F6B-45E4-A68D-34F0C057330D}"/>
          </ac:spMkLst>
        </pc:spChg>
        <pc:spChg chg="add del mod">
          <ac:chgData name="Rita Hiltunen" userId="3ba0df6f-4160-478d-879d-8482f0bd4b46" providerId="ADAL" clId="{2945150C-9BDE-434E-9F9A-09B5F4075E26}" dt="2022-11-08T15:53:29.202" v="1000" actId="478"/>
          <ac:spMkLst>
            <pc:docMk/>
            <pc:sldMk cId="3278283399" sldId="372"/>
            <ac:spMk id="8" creationId="{591BE222-3DDB-F721-1BDB-F15702F32D7A}"/>
          </ac:spMkLst>
        </pc:spChg>
        <pc:spChg chg="mod">
          <ac:chgData name="Rita Hiltunen" userId="3ba0df6f-4160-478d-879d-8482f0bd4b46" providerId="ADAL" clId="{2945150C-9BDE-434E-9F9A-09B5F4075E26}" dt="2022-11-08T15:57:31.976" v="1064" actId="1076"/>
          <ac:spMkLst>
            <pc:docMk/>
            <pc:sldMk cId="3278283399" sldId="372"/>
            <ac:spMk id="10" creationId="{9B3076B4-D7F2-41D5-AA0A-5C626A6D59E4}"/>
          </ac:spMkLst>
        </pc:spChg>
        <pc:spChg chg="mod">
          <ac:chgData name="Rita Hiltunen" userId="3ba0df6f-4160-478d-879d-8482f0bd4b46" providerId="ADAL" clId="{2945150C-9BDE-434E-9F9A-09B5F4075E26}" dt="2022-11-08T15:58:00.408" v="1069" actId="1076"/>
          <ac:spMkLst>
            <pc:docMk/>
            <pc:sldMk cId="3278283399" sldId="372"/>
            <ac:spMk id="12" creationId="{AEEEEB9F-CC7F-4413-9C98-B1857CE3965B}"/>
          </ac:spMkLst>
        </pc:spChg>
        <pc:spChg chg="mod">
          <ac:chgData name="Rita Hiltunen" userId="3ba0df6f-4160-478d-879d-8482f0bd4b46" providerId="ADAL" clId="{2945150C-9BDE-434E-9F9A-09B5F4075E26}" dt="2022-11-08T15:55:33.862" v="1033"/>
          <ac:spMkLst>
            <pc:docMk/>
            <pc:sldMk cId="3278283399" sldId="372"/>
            <ac:spMk id="17" creationId="{39544FA7-58AC-50E5-E04F-8369A9EE4E7B}"/>
          </ac:spMkLst>
        </pc:spChg>
        <pc:spChg chg="mod">
          <ac:chgData name="Rita Hiltunen" userId="3ba0df6f-4160-478d-879d-8482f0bd4b46" providerId="ADAL" clId="{2945150C-9BDE-434E-9F9A-09B5F4075E26}" dt="2022-11-08T15:55:33.862" v="1033"/>
          <ac:spMkLst>
            <pc:docMk/>
            <pc:sldMk cId="3278283399" sldId="372"/>
            <ac:spMk id="19" creationId="{BEE44FBC-7F84-FF1D-75A3-575420AB2AE8}"/>
          </ac:spMkLst>
        </pc:spChg>
        <pc:spChg chg="mod">
          <ac:chgData name="Rita Hiltunen" userId="3ba0df6f-4160-478d-879d-8482f0bd4b46" providerId="ADAL" clId="{2945150C-9BDE-434E-9F9A-09B5F4075E26}" dt="2022-11-08T15:55:40.485" v="1037"/>
          <ac:spMkLst>
            <pc:docMk/>
            <pc:sldMk cId="3278283399" sldId="372"/>
            <ac:spMk id="22" creationId="{CB886C0D-DC27-E48B-3B09-339C4678F26F}"/>
          </ac:spMkLst>
        </pc:spChg>
        <pc:spChg chg="mod">
          <ac:chgData name="Rita Hiltunen" userId="3ba0df6f-4160-478d-879d-8482f0bd4b46" providerId="ADAL" clId="{2945150C-9BDE-434E-9F9A-09B5F4075E26}" dt="2022-11-08T15:55:40.485" v="1037"/>
          <ac:spMkLst>
            <pc:docMk/>
            <pc:sldMk cId="3278283399" sldId="372"/>
            <ac:spMk id="24" creationId="{7BD7E5C2-8AF1-0476-01B9-4374615F2E95}"/>
          </ac:spMkLst>
        </pc:spChg>
        <pc:spChg chg="mod">
          <ac:chgData name="Rita Hiltunen" userId="3ba0df6f-4160-478d-879d-8482f0bd4b46" providerId="ADAL" clId="{2945150C-9BDE-434E-9F9A-09B5F4075E26}" dt="2022-11-08T15:57:05.697" v="1059" actId="1076"/>
          <ac:spMkLst>
            <pc:docMk/>
            <pc:sldMk cId="3278283399" sldId="372"/>
            <ac:spMk id="27" creationId="{DC6E8FF2-E1BF-F384-3345-84CE8FDCBA74}"/>
          </ac:spMkLst>
        </pc:spChg>
        <pc:spChg chg="mod">
          <ac:chgData name="Rita Hiltunen" userId="3ba0df6f-4160-478d-879d-8482f0bd4b46" providerId="ADAL" clId="{2945150C-9BDE-434E-9F9A-09B5F4075E26}" dt="2022-11-08T15:57:02.136" v="1058" actId="1076"/>
          <ac:spMkLst>
            <pc:docMk/>
            <pc:sldMk cId="3278283399" sldId="372"/>
            <ac:spMk id="29" creationId="{C349F58F-74FE-6773-23CA-C920009FDFF3}"/>
          </ac:spMkLst>
        </pc:spChg>
        <pc:grpChg chg="mod">
          <ac:chgData name="Rita Hiltunen" userId="3ba0df6f-4160-478d-879d-8482f0bd4b46" providerId="ADAL" clId="{2945150C-9BDE-434E-9F9A-09B5F4075E26}" dt="2022-11-08T15:58:03.538" v="1070" actId="1076"/>
          <ac:grpSpMkLst>
            <pc:docMk/>
            <pc:sldMk cId="3278283399" sldId="372"/>
            <ac:grpSpMk id="3" creationId="{5D99F839-86F7-BC1C-3BB6-E84008089401}"/>
          </ac:grpSpMkLst>
        </pc:grpChg>
        <pc:grpChg chg="add del mod">
          <ac:chgData name="Rita Hiltunen" userId="3ba0df6f-4160-478d-879d-8482f0bd4b46" providerId="ADAL" clId="{2945150C-9BDE-434E-9F9A-09B5F4075E26}" dt="2022-11-08T15:55:39.871" v="1036"/>
          <ac:grpSpMkLst>
            <pc:docMk/>
            <pc:sldMk cId="3278283399" sldId="372"/>
            <ac:grpSpMk id="11" creationId="{C53FBF84-05D0-1D2D-E56C-82521BAA1397}"/>
          </ac:grpSpMkLst>
        </pc:grpChg>
        <pc:grpChg chg="mod ord">
          <ac:chgData name="Rita Hiltunen" userId="3ba0df6f-4160-478d-879d-8482f0bd4b46" providerId="ADAL" clId="{2945150C-9BDE-434E-9F9A-09B5F4075E26}" dt="2022-11-08T15:58:59.251" v="1079" actId="166"/>
          <ac:grpSpMkLst>
            <pc:docMk/>
            <pc:sldMk cId="3278283399" sldId="372"/>
            <ac:grpSpMk id="14" creationId="{AFFEDE55-BE7F-4A94-A626-3BD0BE3AFFC3}"/>
          </ac:grpSpMkLst>
        </pc:grpChg>
        <pc:grpChg chg="mod">
          <ac:chgData name="Rita Hiltunen" userId="3ba0df6f-4160-478d-879d-8482f0bd4b46" providerId="ADAL" clId="{2945150C-9BDE-434E-9F9A-09B5F4075E26}" dt="2022-11-08T15:58:08.673" v="1071" actId="1076"/>
          <ac:grpSpMkLst>
            <pc:docMk/>
            <pc:sldMk cId="3278283399" sldId="372"/>
            <ac:grpSpMk id="15" creationId="{51557CBE-92E8-42BF-8706-56A7874951EB}"/>
          </ac:grpSpMkLst>
        </pc:grpChg>
        <pc:grpChg chg="mod">
          <ac:chgData name="Rita Hiltunen" userId="3ba0df6f-4160-478d-879d-8482f0bd4b46" providerId="ADAL" clId="{2945150C-9BDE-434E-9F9A-09B5F4075E26}" dt="2022-11-08T15:55:33.862" v="1033"/>
          <ac:grpSpMkLst>
            <pc:docMk/>
            <pc:sldMk cId="3278283399" sldId="372"/>
            <ac:grpSpMk id="16" creationId="{609D6B5E-2B38-72EC-AFE3-526935EE4EA6}"/>
          </ac:grpSpMkLst>
        </pc:grpChg>
        <pc:grpChg chg="add del mod">
          <ac:chgData name="Rita Hiltunen" userId="3ba0df6f-4160-478d-879d-8482f0bd4b46" providerId="ADAL" clId="{2945150C-9BDE-434E-9F9A-09B5F4075E26}" dt="2022-11-08T15:55:51.313" v="1040"/>
          <ac:grpSpMkLst>
            <pc:docMk/>
            <pc:sldMk cId="3278283399" sldId="372"/>
            <ac:grpSpMk id="20" creationId="{4F7DBAB6-1ED3-9D1C-9E40-4E0CFBFB94DB}"/>
          </ac:grpSpMkLst>
        </pc:grpChg>
        <pc:grpChg chg="mod">
          <ac:chgData name="Rita Hiltunen" userId="3ba0df6f-4160-478d-879d-8482f0bd4b46" providerId="ADAL" clId="{2945150C-9BDE-434E-9F9A-09B5F4075E26}" dt="2022-11-08T15:55:40.485" v="1037"/>
          <ac:grpSpMkLst>
            <pc:docMk/>
            <pc:sldMk cId="3278283399" sldId="372"/>
            <ac:grpSpMk id="21" creationId="{ED9B88AC-555F-BC30-0565-7CF6D86E3DAF}"/>
          </ac:grpSpMkLst>
        </pc:grpChg>
        <pc:grpChg chg="add mod">
          <ac:chgData name="Rita Hiltunen" userId="3ba0df6f-4160-478d-879d-8482f0bd4b46" providerId="ADAL" clId="{2945150C-9BDE-434E-9F9A-09B5F4075E26}" dt="2022-11-08T15:56:59.089" v="1057" actId="14100"/>
          <ac:grpSpMkLst>
            <pc:docMk/>
            <pc:sldMk cId="3278283399" sldId="372"/>
            <ac:grpSpMk id="25" creationId="{59CEE42F-11FC-4A1C-B8D4-FEE65450DF99}"/>
          </ac:grpSpMkLst>
        </pc:grpChg>
        <pc:grpChg chg="mod">
          <ac:chgData name="Rita Hiltunen" userId="3ba0df6f-4160-478d-879d-8482f0bd4b46" providerId="ADAL" clId="{2945150C-9BDE-434E-9F9A-09B5F4075E26}" dt="2022-11-08T15:55:52.144" v="1041"/>
          <ac:grpSpMkLst>
            <pc:docMk/>
            <pc:sldMk cId="3278283399" sldId="372"/>
            <ac:grpSpMk id="26" creationId="{BCF467FF-9C05-B1EB-996F-5949CAF89FF5}"/>
          </ac:grpSpMkLst>
        </pc:grpChg>
        <pc:picChg chg="add mod ord">
          <ac:chgData name="Rita Hiltunen" userId="3ba0df6f-4160-478d-879d-8482f0bd4b46" providerId="ADAL" clId="{2945150C-9BDE-434E-9F9A-09B5F4075E26}" dt="2022-11-08T15:53:01.865" v="996" actId="167"/>
          <ac:picMkLst>
            <pc:docMk/>
            <pc:sldMk cId="3278283399" sldId="372"/>
            <ac:picMk id="4" creationId="{4C89AC1A-79CA-FE49-CBEA-9028D1E0BBAC}"/>
          </ac:picMkLst>
        </pc:picChg>
        <pc:picChg chg="mod">
          <ac:chgData name="Rita Hiltunen" userId="3ba0df6f-4160-478d-879d-8482f0bd4b46" providerId="ADAL" clId="{2945150C-9BDE-434E-9F9A-09B5F4075E26}" dt="2022-11-08T15:57:29.354" v="1063" actId="14100"/>
          <ac:picMkLst>
            <pc:docMk/>
            <pc:sldMk cId="3278283399" sldId="372"/>
            <ac:picMk id="9" creationId="{A20ABD5F-83EF-4208-9307-E1C705B9D1B2}"/>
          </ac:picMkLst>
        </pc:picChg>
        <pc:picChg chg="mod">
          <ac:chgData name="Rita Hiltunen" userId="3ba0df6f-4160-478d-879d-8482f0bd4b46" providerId="ADAL" clId="{2945150C-9BDE-434E-9F9A-09B5F4075E26}" dt="2022-11-08T15:55:33.862" v="1033"/>
          <ac:picMkLst>
            <pc:docMk/>
            <pc:sldMk cId="3278283399" sldId="372"/>
            <ac:picMk id="18" creationId="{FF54F5D4-FA92-BB6C-63F3-581A020D18AE}"/>
          </ac:picMkLst>
        </pc:picChg>
        <pc:picChg chg="mod">
          <ac:chgData name="Rita Hiltunen" userId="3ba0df6f-4160-478d-879d-8482f0bd4b46" providerId="ADAL" clId="{2945150C-9BDE-434E-9F9A-09B5F4075E26}" dt="2022-11-08T15:55:40.485" v="1037"/>
          <ac:picMkLst>
            <pc:docMk/>
            <pc:sldMk cId="3278283399" sldId="372"/>
            <ac:picMk id="23" creationId="{DBDA7B38-2A23-988D-FE1D-AB68C78CADFD}"/>
          </ac:picMkLst>
        </pc:picChg>
        <pc:picChg chg="mod">
          <ac:chgData name="Rita Hiltunen" userId="3ba0df6f-4160-478d-879d-8482f0bd4b46" providerId="ADAL" clId="{2945150C-9BDE-434E-9F9A-09B5F4075E26}" dt="2022-11-08T15:55:52.144" v="1041"/>
          <ac:picMkLst>
            <pc:docMk/>
            <pc:sldMk cId="3278283399" sldId="372"/>
            <ac:picMk id="28" creationId="{DBC96384-D61D-B14B-8A62-99047631C917}"/>
          </ac:picMkLst>
        </pc:picChg>
      </pc:sldChg>
      <pc:sldChg chg="del">
        <pc:chgData name="Rita Hiltunen" userId="3ba0df6f-4160-478d-879d-8482f0bd4b46" providerId="ADAL" clId="{2945150C-9BDE-434E-9F9A-09B5F4075E26}" dt="2022-11-08T15:59:02.642" v="1080" actId="47"/>
        <pc:sldMkLst>
          <pc:docMk/>
          <pc:sldMk cId="1537499426" sldId="373"/>
        </pc:sldMkLst>
      </pc:sldChg>
      <pc:sldChg chg="modAnim">
        <pc:chgData name="Rita Hiltunen" userId="3ba0df6f-4160-478d-879d-8482f0bd4b46" providerId="ADAL" clId="{2945150C-9BDE-434E-9F9A-09B5F4075E26}" dt="2022-11-08T16:12:37.920" v="1392"/>
        <pc:sldMkLst>
          <pc:docMk/>
          <pc:sldMk cId="3364705261" sldId="375"/>
        </pc:sldMkLst>
      </pc:sldChg>
      <pc:sldChg chg="delSp mod delAnim">
        <pc:chgData name="Rita Hiltunen" userId="3ba0df6f-4160-478d-879d-8482f0bd4b46" providerId="ADAL" clId="{2945150C-9BDE-434E-9F9A-09B5F4075E26}" dt="2022-11-08T15:22:22.340" v="2" actId="478"/>
        <pc:sldMkLst>
          <pc:docMk/>
          <pc:sldMk cId="3162592155" sldId="376"/>
        </pc:sldMkLst>
        <pc:grpChg chg="del">
          <ac:chgData name="Rita Hiltunen" userId="3ba0df6f-4160-478d-879d-8482f0bd4b46" providerId="ADAL" clId="{2945150C-9BDE-434E-9F9A-09B5F4075E26}" dt="2022-11-08T15:22:22.340" v="2" actId="478"/>
          <ac:grpSpMkLst>
            <pc:docMk/>
            <pc:sldMk cId="3162592155" sldId="376"/>
            <ac:grpSpMk id="13" creationId="{12098110-6CC8-40CA-8FED-A70377E3BF1A}"/>
          </ac:grpSpMkLst>
        </pc:grpChg>
      </pc:sldChg>
      <pc:sldChg chg="modNotesTx">
        <pc:chgData name="Rita Hiltunen" userId="3ba0df6f-4160-478d-879d-8482f0bd4b46" providerId="ADAL" clId="{2945150C-9BDE-434E-9F9A-09B5F4075E26}" dt="2022-11-08T15:22:35.896" v="11" actId="20577"/>
        <pc:sldMkLst>
          <pc:docMk/>
          <pc:sldMk cId="2544716927" sldId="380"/>
        </pc:sldMkLst>
      </pc:sldChg>
      <pc:sldChg chg="modNotesTx">
        <pc:chgData name="Rita Hiltunen" userId="3ba0df6f-4160-478d-879d-8482f0bd4b46" providerId="ADAL" clId="{2945150C-9BDE-434E-9F9A-09B5F4075E26}" dt="2022-11-08T15:22:42.265" v="20" actId="20577"/>
        <pc:sldMkLst>
          <pc:docMk/>
          <pc:sldMk cId="3108232080" sldId="381"/>
        </pc:sldMkLst>
      </pc:sldChg>
      <pc:sldChg chg="del">
        <pc:chgData name="Rita Hiltunen" userId="3ba0df6f-4160-478d-879d-8482f0bd4b46" providerId="ADAL" clId="{2945150C-9BDE-434E-9F9A-09B5F4075E26}" dt="2022-11-08T16:00:34.645" v="1105" actId="47"/>
        <pc:sldMkLst>
          <pc:docMk/>
          <pc:sldMk cId="3763030495" sldId="384"/>
        </pc:sldMkLst>
      </pc:sldChg>
      <pc:sldChg chg="add del">
        <pc:chgData name="Rita Hiltunen" userId="3ba0df6f-4160-478d-879d-8482f0bd4b46" providerId="ADAL" clId="{2945150C-9BDE-434E-9F9A-09B5F4075E26}" dt="2022-11-08T15:24:37.176" v="63" actId="47"/>
        <pc:sldMkLst>
          <pc:docMk/>
          <pc:sldMk cId="3430403574" sldId="386"/>
        </pc:sldMkLst>
      </pc:sldChg>
      <pc:sldChg chg="add del">
        <pc:chgData name="Rita Hiltunen" userId="3ba0df6f-4160-478d-879d-8482f0bd4b46" providerId="ADAL" clId="{2945150C-9BDE-434E-9F9A-09B5F4075E26}" dt="2022-11-08T15:24:38.356" v="64" actId="47"/>
        <pc:sldMkLst>
          <pc:docMk/>
          <pc:sldMk cId="1689137307" sldId="387"/>
        </pc:sldMkLst>
      </pc:sldChg>
      <pc:sldChg chg="add del">
        <pc:chgData name="Rita Hiltunen" userId="3ba0df6f-4160-478d-879d-8482f0bd4b46" providerId="ADAL" clId="{2945150C-9BDE-434E-9F9A-09B5F4075E26}" dt="2022-11-08T15:24:39.923" v="65" actId="47"/>
        <pc:sldMkLst>
          <pc:docMk/>
          <pc:sldMk cId="3982283320" sldId="388"/>
        </pc:sldMkLst>
      </pc:sldChg>
      <pc:sldChg chg="add del">
        <pc:chgData name="Rita Hiltunen" userId="3ba0df6f-4160-478d-879d-8482f0bd4b46" providerId="ADAL" clId="{2945150C-9BDE-434E-9F9A-09B5F4075E26}" dt="2022-11-08T15:24:42.864" v="66" actId="47"/>
        <pc:sldMkLst>
          <pc:docMk/>
          <pc:sldMk cId="3185114652" sldId="389"/>
        </pc:sldMkLst>
      </pc:sldChg>
      <pc:sldChg chg="add del modNotesTx">
        <pc:chgData name="Rita Hiltunen" userId="3ba0df6f-4160-478d-879d-8482f0bd4b46" providerId="ADAL" clId="{2945150C-9BDE-434E-9F9A-09B5F4075E26}" dt="2022-11-08T15:35:39.338" v="503" actId="20577"/>
        <pc:sldMkLst>
          <pc:docMk/>
          <pc:sldMk cId="1175068576" sldId="390"/>
        </pc:sldMkLst>
      </pc:sldChg>
      <pc:sldChg chg="del">
        <pc:chgData name="Rita Hiltunen" userId="3ba0df6f-4160-478d-879d-8482f0bd4b46" providerId="ADAL" clId="{2945150C-9BDE-434E-9F9A-09B5F4075E26}" dt="2022-11-08T15:24:20.461" v="26" actId="47"/>
        <pc:sldMkLst>
          <pc:docMk/>
          <pc:sldMk cId="3953941720" sldId="392"/>
        </pc:sldMkLst>
      </pc:sldChg>
      <pc:sldChg chg="del">
        <pc:chgData name="Rita Hiltunen" userId="3ba0df6f-4160-478d-879d-8482f0bd4b46" providerId="ADAL" clId="{2945150C-9BDE-434E-9F9A-09B5F4075E26}" dt="2022-11-08T15:24:21.104" v="27" actId="47"/>
        <pc:sldMkLst>
          <pc:docMk/>
          <pc:sldMk cId="631603718" sldId="393"/>
        </pc:sldMkLst>
      </pc:sldChg>
      <pc:sldChg chg="del">
        <pc:chgData name="Rita Hiltunen" userId="3ba0df6f-4160-478d-879d-8482f0bd4b46" providerId="ADAL" clId="{2945150C-9BDE-434E-9F9A-09B5F4075E26}" dt="2022-11-08T15:24:22.922" v="29" actId="47"/>
        <pc:sldMkLst>
          <pc:docMk/>
          <pc:sldMk cId="244631684" sldId="395"/>
        </pc:sldMkLst>
      </pc:sldChg>
      <pc:sldChg chg="del">
        <pc:chgData name="Rita Hiltunen" userId="3ba0df6f-4160-478d-879d-8482f0bd4b46" providerId="ADAL" clId="{2945150C-9BDE-434E-9F9A-09B5F4075E26}" dt="2022-11-08T15:24:23.354" v="31" actId="47"/>
        <pc:sldMkLst>
          <pc:docMk/>
          <pc:sldMk cId="538644117" sldId="396"/>
        </pc:sldMkLst>
      </pc:sldChg>
      <pc:sldChg chg="del">
        <pc:chgData name="Rita Hiltunen" userId="3ba0df6f-4160-478d-879d-8482f0bd4b46" providerId="ADAL" clId="{2945150C-9BDE-434E-9F9A-09B5F4075E26}" dt="2022-11-08T15:24:25.407" v="38" actId="47"/>
        <pc:sldMkLst>
          <pc:docMk/>
          <pc:sldMk cId="2341057832" sldId="401"/>
        </pc:sldMkLst>
      </pc:sldChg>
      <pc:sldChg chg="del">
        <pc:chgData name="Rita Hiltunen" userId="3ba0df6f-4160-478d-879d-8482f0bd4b46" providerId="ADAL" clId="{2945150C-9BDE-434E-9F9A-09B5F4075E26}" dt="2022-11-08T15:24:25.636" v="39" actId="47"/>
        <pc:sldMkLst>
          <pc:docMk/>
          <pc:sldMk cId="1907823030" sldId="402"/>
        </pc:sldMkLst>
      </pc:sldChg>
      <pc:sldChg chg="del">
        <pc:chgData name="Rita Hiltunen" userId="3ba0df6f-4160-478d-879d-8482f0bd4b46" providerId="ADAL" clId="{2945150C-9BDE-434E-9F9A-09B5F4075E26}" dt="2022-11-08T15:24:25.747" v="40" actId="47"/>
        <pc:sldMkLst>
          <pc:docMk/>
          <pc:sldMk cId="4052074065" sldId="403"/>
        </pc:sldMkLst>
      </pc:sldChg>
      <pc:sldChg chg="del">
        <pc:chgData name="Rita Hiltunen" userId="3ba0df6f-4160-478d-879d-8482f0bd4b46" providerId="ADAL" clId="{2945150C-9BDE-434E-9F9A-09B5F4075E26}" dt="2022-11-08T15:24:28.722" v="52" actId="47"/>
        <pc:sldMkLst>
          <pc:docMk/>
          <pc:sldMk cId="2757770230" sldId="404"/>
        </pc:sldMkLst>
      </pc:sldChg>
      <pc:sldChg chg="del">
        <pc:chgData name="Rita Hiltunen" userId="3ba0df6f-4160-478d-879d-8482f0bd4b46" providerId="ADAL" clId="{2945150C-9BDE-434E-9F9A-09B5F4075E26}" dt="2022-11-08T15:24:25.986" v="41" actId="47"/>
        <pc:sldMkLst>
          <pc:docMk/>
          <pc:sldMk cId="1543061994" sldId="405"/>
        </pc:sldMkLst>
      </pc:sldChg>
      <pc:sldChg chg="del">
        <pc:chgData name="Rita Hiltunen" userId="3ba0df6f-4160-478d-879d-8482f0bd4b46" providerId="ADAL" clId="{2945150C-9BDE-434E-9F9A-09B5F4075E26}" dt="2022-11-08T15:24:26.150" v="42" actId="47"/>
        <pc:sldMkLst>
          <pc:docMk/>
          <pc:sldMk cId="3607844047" sldId="406"/>
        </pc:sldMkLst>
      </pc:sldChg>
      <pc:sldChg chg="del">
        <pc:chgData name="Rita Hiltunen" userId="3ba0df6f-4160-478d-879d-8482f0bd4b46" providerId="ADAL" clId="{2945150C-9BDE-434E-9F9A-09B5F4075E26}" dt="2022-11-08T15:24:26.755" v="45" actId="47"/>
        <pc:sldMkLst>
          <pc:docMk/>
          <pc:sldMk cId="26859273" sldId="407"/>
        </pc:sldMkLst>
      </pc:sldChg>
      <pc:sldChg chg="del">
        <pc:chgData name="Rita Hiltunen" userId="3ba0df6f-4160-478d-879d-8482f0bd4b46" providerId="ADAL" clId="{2945150C-9BDE-434E-9F9A-09B5F4075E26}" dt="2022-11-08T15:24:26.973" v="46" actId="47"/>
        <pc:sldMkLst>
          <pc:docMk/>
          <pc:sldMk cId="2057460975" sldId="408"/>
        </pc:sldMkLst>
      </pc:sldChg>
      <pc:sldChg chg="del">
        <pc:chgData name="Rita Hiltunen" userId="3ba0df6f-4160-478d-879d-8482f0bd4b46" providerId="ADAL" clId="{2945150C-9BDE-434E-9F9A-09B5F4075E26}" dt="2022-11-08T15:24:27.696" v="48" actId="47"/>
        <pc:sldMkLst>
          <pc:docMk/>
          <pc:sldMk cId="1415976051" sldId="409"/>
        </pc:sldMkLst>
      </pc:sldChg>
      <pc:sldChg chg="del">
        <pc:chgData name="Rita Hiltunen" userId="3ba0df6f-4160-478d-879d-8482f0bd4b46" providerId="ADAL" clId="{2945150C-9BDE-434E-9F9A-09B5F4075E26}" dt="2022-11-08T15:24:27.989" v="49" actId="47"/>
        <pc:sldMkLst>
          <pc:docMk/>
          <pc:sldMk cId="864626818" sldId="410"/>
        </pc:sldMkLst>
      </pc:sldChg>
      <pc:sldChg chg="del">
        <pc:chgData name="Rita Hiltunen" userId="3ba0df6f-4160-478d-879d-8482f0bd4b46" providerId="ADAL" clId="{2945150C-9BDE-434E-9F9A-09B5F4075E26}" dt="2022-11-08T15:24:28.544" v="51" actId="47"/>
        <pc:sldMkLst>
          <pc:docMk/>
          <pc:sldMk cId="1673969064" sldId="411"/>
        </pc:sldMkLst>
      </pc:sldChg>
      <pc:sldChg chg="del">
        <pc:chgData name="Rita Hiltunen" userId="3ba0df6f-4160-478d-879d-8482f0bd4b46" providerId="ADAL" clId="{2945150C-9BDE-434E-9F9A-09B5F4075E26}" dt="2022-11-08T15:24:24.481" v="33" actId="47"/>
        <pc:sldMkLst>
          <pc:docMk/>
          <pc:sldMk cId="3506955584" sldId="413"/>
        </pc:sldMkLst>
      </pc:sldChg>
      <pc:sldChg chg="del">
        <pc:chgData name="Rita Hiltunen" userId="3ba0df6f-4160-478d-879d-8482f0bd4b46" providerId="ADAL" clId="{2945150C-9BDE-434E-9F9A-09B5F4075E26}" dt="2022-11-08T15:24:24.504" v="34" actId="47"/>
        <pc:sldMkLst>
          <pc:docMk/>
          <pc:sldMk cId="2590343246" sldId="414"/>
        </pc:sldMkLst>
      </pc:sldChg>
      <pc:sldChg chg="del">
        <pc:chgData name="Rita Hiltunen" userId="3ba0df6f-4160-478d-879d-8482f0bd4b46" providerId="ADAL" clId="{2945150C-9BDE-434E-9F9A-09B5F4075E26}" dt="2022-11-08T15:24:24.530" v="35" actId="47"/>
        <pc:sldMkLst>
          <pc:docMk/>
          <pc:sldMk cId="1523596462" sldId="415"/>
        </pc:sldMkLst>
      </pc:sldChg>
      <pc:sldChg chg="del">
        <pc:chgData name="Rita Hiltunen" userId="3ba0df6f-4160-478d-879d-8482f0bd4b46" providerId="ADAL" clId="{2945150C-9BDE-434E-9F9A-09B5F4075E26}" dt="2022-11-08T15:24:24.680" v="36" actId="47"/>
        <pc:sldMkLst>
          <pc:docMk/>
          <pc:sldMk cId="1009963390" sldId="416"/>
        </pc:sldMkLst>
      </pc:sldChg>
      <pc:sldChg chg="del">
        <pc:chgData name="Rita Hiltunen" userId="3ba0df6f-4160-478d-879d-8482f0bd4b46" providerId="ADAL" clId="{2945150C-9BDE-434E-9F9A-09B5F4075E26}" dt="2022-11-08T15:24:25.166" v="37" actId="47"/>
        <pc:sldMkLst>
          <pc:docMk/>
          <pc:sldMk cId="1379023321" sldId="417"/>
        </pc:sldMkLst>
      </pc:sldChg>
      <pc:sldChg chg="del">
        <pc:chgData name="Rita Hiltunen" userId="3ba0df6f-4160-478d-879d-8482f0bd4b46" providerId="ADAL" clId="{2945150C-9BDE-434E-9F9A-09B5F4075E26}" dt="2022-11-08T15:24:28.945" v="53" actId="47"/>
        <pc:sldMkLst>
          <pc:docMk/>
          <pc:sldMk cId="2882326898" sldId="418"/>
        </pc:sldMkLst>
      </pc:sldChg>
      <pc:sldChg chg="del">
        <pc:chgData name="Rita Hiltunen" userId="3ba0df6f-4160-478d-879d-8482f0bd4b46" providerId="ADAL" clId="{2945150C-9BDE-434E-9F9A-09B5F4075E26}" dt="2022-11-08T15:24:22.697" v="28" actId="47"/>
        <pc:sldMkLst>
          <pc:docMk/>
          <pc:sldMk cId="1964765788" sldId="419"/>
        </pc:sldMkLst>
      </pc:sldChg>
      <pc:sldChg chg="del">
        <pc:chgData name="Rita Hiltunen" userId="3ba0df6f-4160-478d-879d-8482f0bd4b46" providerId="ADAL" clId="{2945150C-9BDE-434E-9F9A-09B5F4075E26}" dt="2022-11-08T15:24:26.650" v="44" actId="47"/>
        <pc:sldMkLst>
          <pc:docMk/>
          <pc:sldMk cId="4014654037" sldId="421"/>
        </pc:sldMkLst>
      </pc:sldChg>
      <pc:sldChg chg="del">
        <pc:chgData name="Rita Hiltunen" userId="3ba0df6f-4160-478d-879d-8482f0bd4b46" providerId="ADAL" clId="{2945150C-9BDE-434E-9F9A-09B5F4075E26}" dt="2022-11-08T15:24:27.277" v="47" actId="47"/>
        <pc:sldMkLst>
          <pc:docMk/>
          <pc:sldMk cId="1852965479" sldId="422"/>
        </pc:sldMkLst>
      </pc:sldChg>
      <pc:sldChg chg="del">
        <pc:chgData name="Rita Hiltunen" userId="3ba0df6f-4160-478d-879d-8482f0bd4b46" providerId="ADAL" clId="{2945150C-9BDE-434E-9F9A-09B5F4075E26}" dt="2022-11-08T15:24:28.372" v="50" actId="47"/>
        <pc:sldMkLst>
          <pc:docMk/>
          <pc:sldMk cId="1336739919" sldId="423"/>
        </pc:sldMkLst>
      </pc:sldChg>
      <pc:sldChg chg="del">
        <pc:chgData name="Rita Hiltunen" userId="3ba0df6f-4160-478d-879d-8482f0bd4b46" providerId="ADAL" clId="{2945150C-9BDE-434E-9F9A-09B5F4075E26}" dt="2022-11-08T16:00:17.847" v="1100" actId="47"/>
        <pc:sldMkLst>
          <pc:docMk/>
          <pc:sldMk cId="2010427919" sldId="425"/>
        </pc:sldMkLst>
      </pc:sldChg>
      <pc:sldChg chg="del ord">
        <pc:chgData name="Rita Hiltunen" userId="3ba0df6f-4160-478d-879d-8482f0bd4b46" providerId="ADAL" clId="{2945150C-9BDE-434E-9F9A-09B5F4075E26}" dt="2022-11-08T16:00:14.382" v="1099" actId="47"/>
        <pc:sldMkLst>
          <pc:docMk/>
          <pc:sldMk cId="3225574962" sldId="426"/>
        </pc:sldMkLst>
      </pc:sldChg>
      <pc:sldChg chg="del modAnim">
        <pc:chgData name="Rita Hiltunen" userId="3ba0df6f-4160-478d-879d-8482f0bd4b46" providerId="ADAL" clId="{2945150C-9BDE-434E-9F9A-09B5F4075E26}" dt="2022-11-08T16:00:31.964" v="1104" actId="47"/>
        <pc:sldMkLst>
          <pc:docMk/>
          <pc:sldMk cId="1692608634" sldId="427"/>
        </pc:sldMkLst>
      </pc:sldChg>
      <pc:sldChg chg="del">
        <pc:chgData name="Rita Hiltunen" userId="3ba0df6f-4160-478d-879d-8482f0bd4b46" providerId="ADAL" clId="{2945150C-9BDE-434E-9F9A-09B5F4075E26}" dt="2022-11-08T15:24:18.756" v="24" actId="47"/>
        <pc:sldMkLst>
          <pc:docMk/>
          <pc:sldMk cId="232353820" sldId="428"/>
        </pc:sldMkLst>
      </pc:sldChg>
      <pc:sldChg chg="del">
        <pc:chgData name="Rita Hiltunen" userId="3ba0df6f-4160-478d-879d-8482f0bd4b46" providerId="ADAL" clId="{2945150C-9BDE-434E-9F9A-09B5F4075E26}" dt="2022-11-08T15:24:26.351" v="43" actId="47"/>
        <pc:sldMkLst>
          <pc:docMk/>
          <pc:sldMk cId="1735978798" sldId="429"/>
        </pc:sldMkLst>
      </pc:sldChg>
      <pc:sldChg chg="delSp modSp add del mod delAnim modNotesTx">
        <pc:chgData name="Rita Hiltunen" userId="3ba0df6f-4160-478d-879d-8482f0bd4b46" providerId="ADAL" clId="{2945150C-9BDE-434E-9F9A-09B5F4075E26}" dt="2022-11-08T15:44:15.228" v="774" actId="47"/>
        <pc:sldMkLst>
          <pc:docMk/>
          <pc:sldMk cId="3867757564" sldId="430"/>
        </pc:sldMkLst>
        <pc:grpChg chg="mod">
          <ac:chgData name="Rita Hiltunen" userId="3ba0df6f-4160-478d-879d-8482f0bd4b46" providerId="ADAL" clId="{2945150C-9BDE-434E-9F9A-09B5F4075E26}" dt="2022-11-08T15:25:13.779" v="74" actId="1076"/>
          <ac:grpSpMkLst>
            <pc:docMk/>
            <pc:sldMk cId="3867757564" sldId="430"/>
            <ac:grpSpMk id="3" creationId="{5D99F839-86F7-BC1C-3BB6-E84008089401}"/>
          </ac:grpSpMkLst>
        </pc:grpChg>
        <pc:grpChg chg="del">
          <ac:chgData name="Rita Hiltunen" userId="3ba0df6f-4160-478d-879d-8482f0bd4b46" providerId="ADAL" clId="{2945150C-9BDE-434E-9F9A-09B5F4075E26}" dt="2022-11-08T15:25:07.174" v="73" actId="478"/>
          <ac:grpSpMkLst>
            <pc:docMk/>
            <pc:sldMk cId="3867757564" sldId="430"/>
            <ac:grpSpMk id="4" creationId="{657D485F-E101-F7FE-A9B7-DF0D3D73BC9B}"/>
          </ac:grpSpMkLst>
        </pc:grpChg>
      </pc:sldChg>
      <pc:sldChg chg="addSp delSp modSp new mod modTransition modAnim">
        <pc:chgData name="Rita Hiltunen" userId="3ba0df6f-4160-478d-879d-8482f0bd4b46" providerId="ADAL" clId="{2945150C-9BDE-434E-9F9A-09B5F4075E26}" dt="2022-11-08T15:44:26.130" v="776" actId="14100"/>
        <pc:sldMkLst>
          <pc:docMk/>
          <pc:sldMk cId="3170964707" sldId="431"/>
        </pc:sldMkLst>
        <pc:spChg chg="del">
          <ac:chgData name="Rita Hiltunen" userId="3ba0df6f-4160-478d-879d-8482f0bd4b46" providerId="ADAL" clId="{2945150C-9BDE-434E-9F9A-09B5F4075E26}" dt="2022-11-08T15:25:56.089" v="84" actId="478"/>
          <ac:spMkLst>
            <pc:docMk/>
            <pc:sldMk cId="3170964707" sldId="431"/>
            <ac:spMk id="2" creationId="{AD156F6B-605A-2100-F87F-A8EC37B2DAF9}"/>
          </ac:spMkLst>
        </pc:spChg>
        <pc:spChg chg="mod">
          <ac:chgData name="Rita Hiltunen" userId="3ba0df6f-4160-478d-879d-8482f0bd4b46" providerId="ADAL" clId="{2945150C-9BDE-434E-9F9A-09B5F4075E26}" dt="2022-11-08T15:44:26.130" v="776" actId="14100"/>
          <ac:spMkLst>
            <pc:docMk/>
            <pc:sldMk cId="3170964707" sldId="431"/>
            <ac:spMk id="3" creationId="{A05B1765-BB45-549A-E3D4-E96571AC8286}"/>
          </ac:spMkLst>
        </pc:spChg>
        <pc:spChg chg="mod">
          <ac:chgData name="Rita Hiltunen" userId="3ba0df6f-4160-478d-879d-8482f0bd4b46" providerId="ADAL" clId="{2945150C-9BDE-434E-9F9A-09B5F4075E26}" dt="2022-11-08T15:25:43.759" v="82"/>
          <ac:spMkLst>
            <pc:docMk/>
            <pc:sldMk cId="3170964707" sldId="431"/>
            <ac:spMk id="6" creationId="{97BC3525-2607-C2B2-097F-AEDE9DA61E4B}"/>
          </ac:spMkLst>
        </pc:spChg>
        <pc:grpChg chg="add mod">
          <ac:chgData name="Rita Hiltunen" userId="3ba0df6f-4160-478d-879d-8482f0bd4b46" providerId="ADAL" clId="{2945150C-9BDE-434E-9F9A-09B5F4075E26}" dt="2022-11-08T15:25:53.474" v="83" actId="1076"/>
          <ac:grpSpMkLst>
            <pc:docMk/>
            <pc:sldMk cId="3170964707" sldId="431"/>
            <ac:grpSpMk id="4" creationId="{E6BB14B7-696D-3B8B-0113-ECCDD1385670}"/>
          </ac:grpSpMkLst>
        </pc:grpChg>
        <pc:picChg chg="mod">
          <ac:chgData name="Rita Hiltunen" userId="3ba0df6f-4160-478d-879d-8482f0bd4b46" providerId="ADAL" clId="{2945150C-9BDE-434E-9F9A-09B5F4075E26}" dt="2022-11-08T15:25:43.759" v="82"/>
          <ac:picMkLst>
            <pc:docMk/>
            <pc:sldMk cId="3170964707" sldId="431"/>
            <ac:picMk id="5" creationId="{39BEADF4-CD83-572D-801A-C62E15818659}"/>
          </ac:picMkLst>
        </pc:picChg>
      </pc:sldChg>
      <pc:sldChg chg="addSp delSp modSp add mod modTransition delAnim modAnim">
        <pc:chgData name="Rita Hiltunen" userId="3ba0df6f-4160-478d-879d-8482f0bd4b46" providerId="ADAL" clId="{2945150C-9BDE-434E-9F9A-09B5F4075E26}" dt="2022-11-08T15:31:02.319" v="198"/>
        <pc:sldMkLst>
          <pc:docMk/>
          <pc:sldMk cId="4103839616" sldId="432"/>
        </pc:sldMkLst>
        <pc:spChg chg="mod">
          <ac:chgData name="Rita Hiltunen" userId="3ba0df6f-4160-478d-879d-8482f0bd4b46" providerId="ADAL" clId="{2945150C-9BDE-434E-9F9A-09B5F4075E26}" dt="2022-11-08T15:29:54.184" v="188" actId="14100"/>
          <ac:spMkLst>
            <pc:docMk/>
            <pc:sldMk cId="4103839616" sldId="432"/>
            <ac:spMk id="3" creationId="{A05B1765-BB45-549A-E3D4-E96571AC8286}"/>
          </ac:spMkLst>
        </pc:spChg>
        <pc:spChg chg="del topLvl">
          <ac:chgData name="Rita Hiltunen" userId="3ba0df6f-4160-478d-879d-8482f0bd4b46" providerId="ADAL" clId="{2945150C-9BDE-434E-9F9A-09B5F4075E26}" dt="2022-11-08T15:28:47.442" v="126" actId="478"/>
          <ac:spMkLst>
            <pc:docMk/>
            <pc:sldMk cId="4103839616" sldId="432"/>
            <ac:spMk id="6" creationId="{97BC3525-2607-C2B2-097F-AEDE9DA61E4B}"/>
          </ac:spMkLst>
        </pc:spChg>
        <pc:spChg chg="mod">
          <ac:chgData name="Rita Hiltunen" userId="3ba0df6f-4160-478d-879d-8482f0bd4b46" providerId="ADAL" clId="{2945150C-9BDE-434E-9F9A-09B5F4075E26}" dt="2022-11-08T15:28:50.155" v="129"/>
          <ac:spMkLst>
            <pc:docMk/>
            <pc:sldMk cId="4103839616" sldId="432"/>
            <ac:spMk id="8" creationId="{86EF264F-1476-D2D7-21D0-5DA97662192D}"/>
          </ac:spMkLst>
        </pc:spChg>
        <pc:grpChg chg="add mod">
          <ac:chgData name="Rita Hiltunen" userId="3ba0df6f-4160-478d-879d-8482f0bd4b46" providerId="ADAL" clId="{2945150C-9BDE-434E-9F9A-09B5F4075E26}" dt="2022-11-08T15:28:55.896" v="130" actId="1076"/>
          <ac:grpSpMkLst>
            <pc:docMk/>
            <pc:sldMk cId="4103839616" sldId="432"/>
            <ac:grpSpMk id="2" creationId="{C12DC82C-EEA9-698C-18BD-B54FBD8C9234}"/>
          </ac:grpSpMkLst>
        </pc:grpChg>
        <pc:grpChg chg="del">
          <ac:chgData name="Rita Hiltunen" userId="3ba0df6f-4160-478d-879d-8482f0bd4b46" providerId="ADAL" clId="{2945150C-9BDE-434E-9F9A-09B5F4075E26}" dt="2022-11-08T15:28:47.442" v="126" actId="478"/>
          <ac:grpSpMkLst>
            <pc:docMk/>
            <pc:sldMk cId="4103839616" sldId="432"/>
            <ac:grpSpMk id="4" creationId="{E6BB14B7-696D-3B8B-0113-ECCDD1385670}"/>
          </ac:grpSpMkLst>
        </pc:grpChg>
        <pc:picChg chg="del mod topLvl">
          <ac:chgData name="Rita Hiltunen" userId="3ba0df6f-4160-478d-879d-8482f0bd4b46" providerId="ADAL" clId="{2945150C-9BDE-434E-9F9A-09B5F4075E26}" dt="2022-11-08T15:28:49.723" v="128" actId="478"/>
          <ac:picMkLst>
            <pc:docMk/>
            <pc:sldMk cId="4103839616" sldId="432"/>
            <ac:picMk id="5" creationId="{39BEADF4-CD83-572D-801A-C62E15818659}"/>
          </ac:picMkLst>
        </pc:picChg>
        <pc:picChg chg="mod">
          <ac:chgData name="Rita Hiltunen" userId="3ba0df6f-4160-478d-879d-8482f0bd4b46" providerId="ADAL" clId="{2945150C-9BDE-434E-9F9A-09B5F4075E26}" dt="2022-11-08T15:28:50.155" v="129"/>
          <ac:picMkLst>
            <pc:docMk/>
            <pc:sldMk cId="4103839616" sldId="432"/>
            <ac:picMk id="7" creationId="{3AE01C19-CE5B-4361-2F12-A5C1F130D7B0}"/>
          </ac:picMkLst>
        </pc:picChg>
      </pc:sldChg>
      <pc:sldChg chg="addSp delSp modSp add mod delAnim modAnim modNotesTx">
        <pc:chgData name="Rita Hiltunen" userId="3ba0df6f-4160-478d-879d-8482f0bd4b46" providerId="ADAL" clId="{2945150C-9BDE-434E-9F9A-09B5F4075E26}" dt="2022-11-08T15:41:06.476" v="743" actId="20577"/>
        <pc:sldMkLst>
          <pc:docMk/>
          <pc:sldMk cId="2082639503" sldId="433"/>
        </pc:sldMkLst>
        <pc:spChg chg="mod">
          <ac:chgData name="Rita Hiltunen" userId="3ba0df6f-4160-478d-879d-8482f0bd4b46" providerId="ADAL" clId="{2945150C-9BDE-434E-9F9A-09B5F4075E26}" dt="2022-11-08T15:41:06.476" v="743" actId="20577"/>
          <ac:spMkLst>
            <pc:docMk/>
            <pc:sldMk cId="2082639503" sldId="433"/>
            <ac:spMk id="3" creationId="{A05B1765-BB45-549A-E3D4-E96571AC8286}"/>
          </ac:spMkLst>
        </pc:spChg>
        <pc:spChg chg="mod">
          <ac:chgData name="Rita Hiltunen" userId="3ba0df6f-4160-478d-879d-8482f0bd4b46" providerId="ADAL" clId="{2945150C-9BDE-434E-9F9A-09B5F4075E26}" dt="2022-11-08T15:30:38.184" v="194"/>
          <ac:spMkLst>
            <pc:docMk/>
            <pc:sldMk cId="2082639503" sldId="433"/>
            <ac:spMk id="9" creationId="{1683CDB1-2E45-99A1-9480-9BAF27885E63}"/>
          </ac:spMkLst>
        </pc:spChg>
        <pc:grpChg chg="del">
          <ac:chgData name="Rita Hiltunen" userId="3ba0df6f-4160-478d-879d-8482f0bd4b46" providerId="ADAL" clId="{2945150C-9BDE-434E-9F9A-09B5F4075E26}" dt="2022-11-08T15:31:08.190" v="199" actId="478"/>
          <ac:grpSpMkLst>
            <pc:docMk/>
            <pc:sldMk cId="2082639503" sldId="433"/>
            <ac:grpSpMk id="2" creationId="{C12DC82C-EEA9-698C-18BD-B54FBD8C9234}"/>
          </ac:grpSpMkLst>
        </pc:grpChg>
        <pc:grpChg chg="add mod">
          <ac:chgData name="Rita Hiltunen" userId="3ba0df6f-4160-478d-879d-8482f0bd4b46" providerId="ADAL" clId="{2945150C-9BDE-434E-9F9A-09B5F4075E26}" dt="2022-11-08T15:31:13.673" v="200" actId="1076"/>
          <ac:grpSpMkLst>
            <pc:docMk/>
            <pc:sldMk cId="2082639503" sldId="433"/>
            <ac:grpSpMk id="5" creationId="{42D981E6-CE55-5031-64CE-46BBA0EFE817}"/>
          </ac:grpSpMkLst>
        </pc:grpChg>
        <pc:picChg chg="add del mod">
          <ac:chgData name="Rita Hiltunen" userId="3ba0df6f-4160-478d-879d-8482f0bd4b46" providerId="ADAL" clId="{2945150C-9BDE-434E-9F9A-09B5F4075E26}" dt="2022-11-08T15:30:26.412" v="193" actId="478"/>
          <ac:picMkLst>
            <pc:docMk/>
            <pc:sldMk cId="2082639503" sldId="433"/>
            <ac:picMk id="4" creationId="{F1B8189D-B4C5-1B04-F5FC-5DE0081337CA}"/>
          </ac:picMkLst>
        </pc:picChg>
        <pc:picChg chg="mod">
          <ac:chgData name="Rita Hiltunen" userId="3ba0df6f-4160-478d-879d-8482f0bd4b46" providerId="ADAL" clId="{2945150C-9BDE-434E-9F9A-09B5F4075E26}" dt="2022-11-08T15:30:38.184" v="194"/>
          <ac:picMkLst>
            <pc:docMk/>
            <pc:sldMk cId="2082639503" sldId="433"/>
            <ac:picMk id="6" creationId="{95AF12D1-3B50-253F-6A46-3D14B1C74077}"/>
          </ac:picMkLst>
        </pc:picChg>
      </pc:sldChg>
      <pc:sldChg chg="new del">
        <pc:chgData name="Rita Hiltunen" userId="3ba0df6f-4160-478d-879d-8482f0bd4b46" providerId="ADAL" clId="{2945150C-9BDE-434E-9F9A-09B5F4075E26}" dt="2022-11-08T15:44:50.049" v="781" actId="47"/>
        <pc:sldMkLst>
          <pc:docMk/>
          <pc:sldMk cId="2500517023" sldId="434"/>
        </pc:sldMkLst>
      </pc:sldChg>
      <pc:sldChg chg="modSp add mod ord modNotesTx">
        <pc:chgData name="Rita Hiltunen" userId="3ba0df6f-4160-478d-879d-8482f0bd4b46" providerId="ADAL" clId="{2945150C-9BDE-434E-9F9A-09B5F4075E26}" dt="2022-11-08T15:44:09.956" v="773" actId="20577"/>
        <pc:sldMkLst>
          <pc:docMk/>
          <pc:sldMk cId="687086736" sldId="435"/>
        </pc:sldMkLst>
        <pc:spChg chg="mod">
          <ac:chgData name="Rita Hiltunen" userId="3ba0df6f-4160-478d-879d-8482f0bd4b46" providerId="ADAL" clId="{2945150C-9BDE-434E-9F9A-09B5F4075E26}" dt="2022-11-08T15:44:07.016" v="772" actId="1076"/>
          <ac:spMkLst>
            <pc:docMk/>
            <pc:sldMk cId="687086736" sldId="435"/>
            <ac:spMk id="14" creationId="{65005B1C-8EC2-42C5-8D3C-7D0421491736}"/>
          </ac:spMkLst>
        </pc:spChg>
      </pc:sldChg>
      <pc:sldChg chg="add del ord">
        <pc:chgData name="Rita Hiltunen" userId="3ba0df6f-4160-478d-879d-8482f0bd4b46" providerId="ADAL" clId="{2945150C-9BDE-434E-9F9A-09B5F4075E26}" dt="2022-11-08T15:44:49.044" v="780" actId="47"/>
        <pc:sldMkLst>
          <pc:docMk/>
          <pc:sldMk cId="1398684879" sldId="436"/>
        </pc:sldMkLst>
      </pc:sldChg>
      <pc:sldChg chg="addSp delSp modSp add mod ord delAnim modAnim modNotesTx">
        <pc:chgData name="Rita Hiltunen" userId="3ba0df6f-4160-478d-879d-8482f0bd4b46" providerId="ADAL" clId="{2945150C-9BDE-434E-9F9A-09B5F4075E26}" dt="2022-11-08T15:52:09.985" v="994" actId="1076"/>
        <pc:sldMkLst>
          <pc:docMk/>
          <pc:sldMk cId="2016230904" sldId="436"/>
        </pc:sldMkLst>
        <pc:spChg chg="mod">
          <ac:chgData name="Rita Hiltunen" userId="3ba0df6f-4160-478d-879d-8482f0bd4b46" providerId="ADAL" clId="{2945150C-9BDE-434E-9F9A-09B5F4075E26}" dt="2022-11-08T15:45:14.723" v="797" actId="20577"/>
          <ac:spMkLst>
            <pc:docMk/>
            <pc:sldMk cId="2016230904" sldId="436"/>
            <ac:spMk id="2" creationId="{E971F2F6-BF2A-405A-B2ED-6B0DC7241C92}"/>
          </ac:spMkLst>
        </pc:spChg>
        <pc:spChg chg="add mod">
          <ac:chgData name="Rita Hiltunen" userId="3ba0df6f-4160-478d-879d-8482f0bd4b46" providerId="ADAL" clId="{2945150C-9BDE-434E-9F9A-09B5F4075E26}" dt="2022-11-08T15:51:48.752" v="988" actId="1076"/>
          <ac:spMkLst>
            <pc:docMk/>
            <pc:sldMk cId="2016230904" sldId="436"/>
            <ac:spMk id="4" creationId="{3FA2F400-6AB4-D3AD-1A8D-C51C055925FC}"/>
          </ac:spMkLst>
        </pc:spChg>
        <pc:spChg chg="add mod">
          <ac:chgData name="Rita Hiltunen" userId="3ba0df6f-4160-478d-879d-8482f0bd4b46" providerId="ADAL" clId="{2945150C-9BDE-434E-9F9A-09B5F4075E26}" dt="2022-11-08T15:51:30.921" v="983" actId="1076"/>
          <ac:spMkLst>
            <pc:docMk/>
            <pc:sldMk cId="2016230904" sldId="436"/>
            <ac:spMk id="5" creationId="{1EA99798-84B2-79F8-24E1-14E09913C458}"/>
          </ac:spMkLst>
        </pc:spChg>
        <pc:spChg chg="del topLvl">
          <ac:chgData name="Rita Hiltunen" userId="3ba0df6f-4160-478d-879d-8482f0bd4b46" providerId="ADAL" clId="{2945150C-9BDE-434E-9F9A-09B5F4075E26}" dt="2022-11-08T15:45:22.163" v="801" actId="478"/>
          <ac:spMkLst>
            <pc:docMk/>
            <pc:sldMk cId="2016230904" sldId="436"/>
            <ac:spMk id="7" creationId="{4D19F00E-2F6B-45E4-A68D-34F0C057330D}"/>
          </ac:spMkLst>
        </pc:spChg>
        <pc:spChg chg="add mod">
          <ac:chgData name="Rita Hiltunen" userId="3ba0df6f-4160-478d-879d-8482f0bd4b46" providerId="ADAL" clId="{2945150C-9BDE-434E-9F9A-09B5F4075E26}" dt="2022-11-08T15:52:09.985" v="994" actId="1076"/>
          <ac:spMkLst>
            <pc:docMk/>
            <pc:sldMk cId="2016230904" sldId="436"/>
            <ac:spMk id="8" creationId="{C69CE0B4-20DD-EB04-3F63-9F3C741A91CA}"/>
          </ac:spMkLst>
        </pc:spChg>
        <pc:spChg chg="del topLvl">
          <ac:chgData name="Rita Hiltunen" userId="3ba0df6f-4160-478d-879d-8482f0bd4b46" providerId="ADAL" clId="{2945150C-9BDE-434E-9F9A-09B5F4075E26}" dt="2022-11-08T15:45:19.865" v="799" actId="478"/>
          <ac:spMkLst>
            <pc:docMk/>
            <pc:sldMk cId="2016230904" sldId="436"/>
            <ac:spMk id="12" creationId="{AEEEEB9F-CC7F-4413-9C98-B1857CE3965B}"/>
          </ac:spMkLst>
        </pc:spChg>
        <pc:grpChg chg="del">
          <ac:chgData name="Rita Hiltunen" userId="3ba0df6f-4160-478d-879d-8482f0bd4b46" providerId="ADAL" clId="{2945150C-9BDE-434E-9F9A-09B5F4075E26}" dt="2022-11-08T15:45:19.865" v="799" actId="478"/>
          <ac:grpSpMkLst>
            <pc:docMk/>
            <pc:sldMk cId="2016230904" sldId="436"/>
            <ac:grpSpMk id="3" creationId="{5D99F839-86F7-BC1C-3BB6-E84008089401}"/>
          </ac:grpSpMkLst>
        </pc:grpChg>
        <pc:grpChg chg="del">
          <ac:chgData name="Rita Hiltunen" userId="3ba0df6f-4160-478d-879d-8482f0bd4b46" providerId="ADAL" clId="{2945150C-9BDE-434E-9F9A-09B5F4075E26}" dt="2022-11-08T15:45:22.163" v="801" actId="478"/>
          <ac:grpSpMkLst>
            <pc:docMk/>
            <pc:sldMk cId="2016230904" sldId="436"/>
            <ac:grpSpMk id="14" creationId="{AFFEDE55-BE7F-4A94-A626-3BD0BE3AFFC3}"/>
          </ac:grpSpMkLst>
        </pc:grpChg>
        <pc:grpChg chg="del">
          <ac:chgData name="Rita Hiltunen" userId="3ba0df6f-4160-478d-879d-8482f0bd4b46" providerId="ADAL" clId="{2945150C-9BDE-434E-9F9A-09B5F4075E26}" dt="2022-11-08T15:45:17.041" v="798" actId="478"/>
          <ac:grpSpMkLst>
            <pc:docMk/>
            <pc:sldMk cId="2016230904" sldId="436"/>
            <ac:grpSpMk id="15" creationId="{51557CBE-92E8-42BF-8706-56A7874951EB}"/>
          </ac:grpSpMkLst>
        </pc:grpChg>
        <pc:picChg chg="del topLvl">
          <ac:chgData name="Rita Hiltunen" userId="3ba0df6f-4160-478d-879d-8482f0bd4b46" providerId="ADAL" clId="{2945150C-9BDE-434E-9F9A-09B5F4075E26}" dt="2022-11-08T15:45:22.609" v="802" actId="478"/>
          <ac:picMkLst>
            <pc:docMk/>
            <pc:sldMk cId="2016230904" sldId="436"/>
            <ac:picMk id="6" creationId="{1CF4C01E-9A65-49E0-8EB8-A2B75C17082D}"/>
          </ac:picMkLst>
        </pc:picChg>
        <pc:picChg chg="del topLvl">
          <ac:chgData name="Rita Hiltunen" userId="3ba0df6f-4160-478d-879d-8482f0bd4b46" providerId="ADAL" clId="{2945150C-9BDE-434E-9F9A-09B5F4075E26}" dt="2022-11-08T15:45:20.298" v="800" actId="478"/>
          <ac:picMkLst>
            <pc:docMk/>
            <pc:sldMk cId="2016230904" sldId="436"/>
            <ac:picMk id="13" creationId="{22F2D2F9-70F0-4D42-AE3E-70ECCFA0E93F}"/>
          </ac:picMkLst>
        </pc:picChg>
      </pc:sldChg>
      <pc:sldChg chg="delSp modSp add mod ord modAnim modNotesTx">
        <pc:chgData name="Rita Hiltunen" userId="3ba0df6f-4160-478d-879d-8482f0bd4b46" providerId="ADAL" clId="{2945150C-9BDE-434E-9F9A-09B5F4075E26}" dt="2022-11-08T16:10:42.008" v="1352" actId="20577"/>
        <pc:sldMkLst>
          <pc:docMk/>
          <pc:sldMk cId="1676462263" sldId="437"/>
        </pc:sldMkLst>
        <pc:spChg chg="mod ord">
          <ac:chgData name="Rita Hiltunen" userId="3ba0df6f-4160-478d-879d-8482f0bd4b46" providerId="ADAL" clId="{2945150C-9BDE-434E-9F9A-09B5F4075E26}" dt="2022-11-08T16:06:10.025" v="1156" actId="166"/>
          <ac:spMkLst>
            <pc:docMk/>
            <pc:sldMk cId="1676462263" sldId="437"/>
            <ac:spMk id="7" creationId="{4D19F00E-2F6B-45E4-A68D-34F0C057330D}"/>
          </ac:spMkLst>
        </pc:spChg>
        <pc:grpChg chg="mod">
          <ac:chgData name="Rita Hiltunen" userId="3ba0df6f-4160-478d-879d-8482f0bd4b46" providerId="ADAL" clId="{2945150C-9BDE-434E-9F9A-09B5F4075E26}" dt="2022-11-08T16:06:42.315" v="1160" actId="1076"/>
          <ac:grpSpMkLst>
            <pc:docMk/>
            <pc:sldMk cId="1676462263" sldId="437"/>
            <ac:grpSpMk id="14" creationId="{AFFEDE55-BE7F-4A94-A626-3BD0BE3AFFC3}"/>
          </ac:grpSpMkLst>
        </pc:grpChg>
        <pc:grpChg chg="mod ord">
          <ac:chgData name="Rita Hiltunen" userId="3ba0df6f-4160-478d-879d-8482f0bd4b46" providerId="ADAL" clId="{2945150C-9BDE-434E-9F9A-09B5F4075E26}" dt="2022-11-08T16:06:33.444" v="1158" actId="167"/>
          <ac:grpSpMkLst>
            <pc:docMk/>
            <pc:sldMk cId="1676462263" sldId="437"/>
            <ac:grpSpMk id="15" creationId="{51557CBE-92E8-42BF-8706-56A7874951EB}"/>
          </ac:grpSpMkLst>
        </pc:grpChg>
        <pc:grpChg chg="del">
          <ac:chgData name="Rita Hiltunen" userId="3ba0df6f-4160-478d-879d-8482f0bd4b46" providerId="ADAL" clId="{2945150C-9BDE-434E-9F9A-09B5F4075E26}" dt="2022-11-08T15:59:28.450" v="1088" actId="478"/>
          <ac:grpSpMkLst>
            <pc:docMk/>
            <pc:sldMk cId="1676462263" sldId="437"/>
            <ac:grpSpMk id="25" creationId="{59CEE42F-11FC-4A1C-B8D4-FEE65450DF99}"/>
          </ac:grpSpMkLst>
        </pc:grpChg>
        <pc:picChg chg="ord">
          <ac:chgData name="Rita Hiltunen" userId="3ba0df6f-4160-478d-879d-8482f0bd4b46" providerId="ADAL" clId="{2945150C-9BDE-434E-9F9A-09B5F4075E26}" dt="2022-11-08T16:06:35.864" v="1159" actId="167"/>
          <ac:picMkLst>
            <pc:docMk/>
            <pc:sldMk cId="1676462263" sldId="437"/>
            <ac:picMk id="4" creationId="{4C89AC1A-79CA-FE49-CBEA-9028D1E0BBAC}"/>
          </ac:picMkLst>
        </pc:picChg>
        <pc:picChg chg="mod ord">
          <ac:chgData name="Rita Hiltunen" userId="3ba0df6f-4160-478d-879d-8482f0bd4b46" providerId="ADAL" clId="{2945150C-9BDE-434E-9F9A-09B5F4075E26}" dt="2022-11-08T16:06:15.489" v="1157" actId="1076"/>
          <ac:picMkLst>
            <pc:docMk/>
            <pc:sldMk cId="1676462263" sldId="437"/>
            <ac:picMk id="6" creationId="{1CF4C01E-9A65-49E0-8EB8-A2B75C17082D}"/>
          </ac:picMkLst>
        </pc:picChg>
      </pc:sldChg>
      <pc:sldChg chg="modSp add mod ord modAnim modNotesTx">
        <pc:chgData name="Rita Hiltunen" userId="3ba0df6f-4160-478d-879d-8482f0bd4b46" providerId="ADAL" clId="{2945150C-9BDE-434E-9F9A-09B5F4075E26}" dt="2022-11-08T16:10:07.786" v="1283" actId="20577"/>
        <pc:sldMkLst>
          <pc:docMk/>
          <pc:sldMk cId="1824413021" sldId="438"/>
        </pc:sldMkLst>
        <pc:spChg chg="mod">
          <ac:chgData name="Rita Hiltunen" userId="3ba0df6f-4160-478d-879d-8482f0bd4b46" providerId="ADAL" clId="{2945150C-9BDE-434E-9F9A-09B5F4075E26}" dt="2022-11-08T16:07:26.026" v="1162" actId="1076"/>
          <ac:spMkLst>
            <pc:docMk/>
            <pc:sldMk cId="1824413021" sldId="438"/>
            <ac:spMk id="10" creationId="{9B3076B4-D7F2-41D5-AA0A-5C626A6D59E4}"/>
          </ac:spMkLst>
        </pc:spChg>
        <pc:grpChg chg="mod">
          <ac:chgData name="Rita Hiltunen" userId="3ba0df6f-4160-478d-879d-8482f0bd4b46" providerId="ADAL" clId="{2945150C-9BDE-434E-9F9A-09B5F4075E26}" dt="2022-11-08T16:07:35.450" v="1166" actId="1076"/>
          <ac:grpSpMkLst>
            <pc:docMk/>
            <pc:sldMk cId="1824413021" sldId="438"/>
            <ac:grpSpMk id="15" creationId="{51557CBE-92E8-42BF-8706-56A7874951EB}"/>
          </ac:grpSpMkLst>
        </pc:grpChg>
        <pc:picChg chg="mod">
          <ac:chgData name="Rita Hiltunen" userId="3ba0df6f-4160-478d-879d-8482f0bd4b46" providerId="ADAL" clId="{2945150C-9BDE-434E-9F9A-09B5F4075E26}" dt="2022-11-08T16:07:30.402" v="1164" actId="1076"/>
          <ac:picMkLst>
            <pc:docMk/>
            <pc:sldMk cId="1824413021" sldId="438"/>
            <ac:picMk id="9" creationId="{A20ABD5F-83EF-4208-9307-E1C705B9D1B2}"/>
          </ac:picMkLst>
        </pc:picChg>
      </pc:sldChg>
      <pc:sldMasterChg chg="delSldLayout">
        <pc:chgData name="Rita Hiltunen" userId="3ba0df6f-4160-478d-879d-8482f0bd4b46" providerId="ADAL" clId="{2945150C-9BDE-434E-9F9A-09B5F4075E26}" dt="2022-11-08T15:44:50.049" v="781" actId="47"/>
        <pc:sldMasterMkLst>
          <pc:docMk/>
          <pc:sldMasterMk cId="0" sldId="2147483648"/>
        </pc:sldMasterMkLst>
        <pc:sldLayoutChg chg="del">
          <pc:chgData name="Rita Hiltunen" userId="3ba0df6f-4160-478d-879d-8482f0bd4b46" providerId="ADAL" clId="{2945150C-9BDE-434E-9F9A-09B5F4075E26}" dt="2022-11-08T15:24:23.163" v="30" actId="47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Rita Hiltunen" userId="3ba0df6f-4160-478d-879d-8482f0bd4b46" providerId="ADAL" clId="{2945150C-9BDE-434E-9F9A-09B5F4075E26}" dt="2022-11-08T15:44:50.049" v="781" actId="47"/>
          <pc:sldLayoutMkLst>
            <pc:docMk/>
            <pc:sldMasterMk cId="0" sldId="2147483648"/>
            <pc:sldLayoutMk cId="0" sldId="2147483657"/>
          </pc:sldLayoutMkLst>
        </pc:sldLayoutChg>
      </pc:sldMasterChg>
    </pc:docChg>
  </pc:docChgLst>
  <pc:docChgLst>
    <pc:chgData name="Rita Hiltunen" userId="S::rita.hiltunen@spek.fi::3ba0df6f-4160-478d-879d-8482f0bd4b46" providerId="AD" clId="Web-{D5987D79-D1D9-4989-85F6-CEFC47066966}"/>
    <pc:docChg chg="modSld">
      <pc:chgData name="Rita Hiltunen" userId="S::rita.hiltunen@spek.fi::3ba0df6f-4160-478d-879d-8482f0bd4b46" providerId="AD" clId="Web-{D5987D79-D1D9-4989-85F6-CEFC47066966}" dt="2022-11-02T12:04:07.268" v="15" actId="14100"/>
      <pc:docMkLst>
        <pc:docMk/>
      </pc:docMkLst>
      <pc:sldChg chg="addSp modSp">
        <pc:chgData name="Rita Hiltunen" userId="S::rita.hiltunen@spek.fi::3ba0df6f-4160-478d-879d-8482f0bd4b46" providerId="AD" clId="Web-{D5987D79-D1D9-4989-85F6-CEFC47066966}" dt="2022-11-02T12:04:07.268" v="15" actId="14100"/>
        <pc:sldMkLst>
          <pc:docMk/>
          <pc:sldMk cId="3430403574" sldId="386"/>
        </pc:sldMkLst>
        <pc:spChg chg="add mod">
          <ac:chgData name="Rita Hiltunen" userId="S::rita.hiltunen@spek.fi::3ba0df6f-4160-478d-879d-8482f0bd4b46" providerId="AD" clId="Web-{D5987D79-D1D9-4989-85F6-CEFC47066966}" dt="2022-11-02T12:04:07.268" v="15" actId="14100"/>
          <ac:spMkLst>
            <pc:docMk/>
            <pc:sldMk cId="3430403574" sldId="386"/>
            <ac:spMk id="2" creationId="{C67DBFC4-5816-C925-74CB-ED3C47EC635F}"/>
          </ac:spMkLst>
        </pc:spChg>
      </pc:sldChg>
    </pc:docChg>
  </pc:docChgLst>
  <pc:docChgLst>
    <pc:chgData name="Rita Hiltunen" userId="S::rita.hiltunen@spek.fi::3ba0df6f-4160-478d-879d-8482f0bd4b46" providerId="AD" clId="Web-{7C5AC9BF-B1F5-4960-BDC4-D400734D5B1C}"/>
    <pc:docChg chg="modSld">
      <pc:chgData name="Rita Hiltunen" userId="S::rita.hiltunen@spek.fi::3ba0df6f-4160-478d-879d-8482f0bd4b46" providerId="AD" clId="Web-{7C5AC9BF-B1F5-4960-BDC4-D400734D5B1C}" dt="2022-11-08T16:32:21.775" v="7"/>
      <pc:docMkLst>
        <pc:docMk/>
      </pc:docMkLst>
      <pc:sldChg chg="addSp delSp modSp">
        <pc:chgData name="Rita Hiltunen" userId="S::rita.hiltunen@spek.fi::3ba0df6f-4160-478d-879d-8482f0bd4b46" providerId="AD" clId="Web-{7C5AC9BF-B1F5-4960-BDC4-D400734D5B1C}" dt="2022-11-08T16:32:21.775" v="7"/>
        <pc:sldMkLst>
          <pc:docMk/>
          <pc:sldMk cId="3278283399" sldId="372"/>
        </pc:sldMkLst>
        <pc:grpChg chg="del">
          <ac:chgData name="Rita Hiltunen" userId="S::rita.hiltunen@spek.fi::3ba0df6f-4160-478d-879d-8482f0bd4b46" providerId="AD" clId="Web-{7C5AC9BF-B1F5-4960-BDC4-D400734D5B1C}" dt="2022-11-08T16:31:59.603" v="0"/>
          <ac:grpSpMkLst>
            <pc:docMk/>
            <pc:sldMk cId="3278283399" sldId="372"/>
            <ac:grpSpMk id="25" creationId="{59CEE42F-11FC-4A1C-B8D4-FEE65450DF99}"/>
          </ac:grpSpMkLst>
        </pc:grpChg>
        <pc:picChg chg="add del mod">
          <ac:chgData name="Rita Hiltunen" userId="S::rita.hiltunen@spek.fi::3ba0df6f-4160-478d-879d-8482f0bd4b46" providerId="AD" clId="Web-{7C5AC9BF-B1F5-4960-BDC4-D400734D5B1C}" dt="2022-11-08T16:32:12.541" v="4"/>
          <ac:picMkLst>
            <pc:docMk/>
            <pc:sldMk cId="3278283399" sldId="372"/>
            <ac:picMk id="2" creationId="{53B1026E-0B4B-5844-956E-7A7000C232AE}"/>
          </ac:picMkLst>
        </pc:picChg>
        <pc:picChg chg="add del mod">
          <ac:chgData name="Rita Hiltunen" userId="S::rita.hiltunen@spek.fi::3ba0df6f-4160-478d-879d-8482f0bd4b46" providerId="AD" clId="Web-{7C5AC9BF-B1F5-4960-BDC4-D400734D5B1C}" dt="2022-11-08T16:32:21.775" v="7"/>
          <ac:picMkLst>
            <pc:docMk/>
            <pc:sldMk cId="3278283399" sldId="372"/>
            <ac:picMk id="5" creationId="{4E0D8A39-0126-197F-1DD0-5A8DB8FF7895}"/>
          </ac:picMkLst>
        </pc:picChg>
      </pc:sldChg>
    </pc:docChg>
  </pc:docChgLst>
  <pc:docChgLst>
    <pc:chgData name="Rita Hiltunen" userId="3ba0df6f-4160-478d-879d-8482f0bd4b46" providerId="ADAL" clId="{D12240E1-5800-43A5-9F95-C6C5CF4B34E1}"/>
    <pc:docChg chg="undo redo custSel addSld delSld modSld sldOrd modSection">
      <pc:chgData name="Rita Hiltunen" userId="3ba0df6f-4160-478d-879d-8482f0bd4b46" providerId="ADAL" clId="{D12240E1-5800-43A5-9F95-C6C5CF4B34E1}" dt="2022-11-02T11:50:14.832" v="1046" actId="14826"/>
      <pc:docMkLst>
        <pc:docMk/>
      </pc:docMkLst>
      <pc:sldChg chg="ord">
        <pc:chgData name="Rita Hiltunen" userId="3ba0df6f-4160-478d-879d-8482f0bd4b46" providerId="ADAL" clId="{D12240E1-5800-43A5-9F95-C6C5CF4B34E1}" dt="2022-10-28T08:32:21.298" v="321"/>
        <pc:sldMkLst>
          <pc:docMk/>
          <pc:sldMk cId="2677419366" sldId="348"/>
        </pc:sldMkLst>
      </pc:sldChg>
      <pc:sldChg chg="modSp">
        <pc:chgData name="Rita Hiltunen" userId="3ba0df6f-4160-478d-879d-8482f0bd4b46" providerId="ADAL" clId="{D12240E1-5800-43A5-9F95-C6C5CF4B34E1}" dt="2022-11-02T11:19:43.701" v="806" actId="20577"/>
        <pc:sldMkLst>
          <pc:docMk/>
          <pc:sldMk cId="3953941720" sldId="392"/>
        </pc:sldMkLst>
        <pc:spChg chg="mod">
          <ac:chgData name="Rita Hiltunen" userId="3ba0df6f-4160-478d-879d-8482f0bd4b46" providerId="ADAL" clId="{D12240E1-5800-43A5-9F95-C6C5CF4B34E1}" dt="2022-11-02T11:19:43.701" v="806" actId="20577"/>
          <ac:spMkLst>
            <pc:docMk/>
            <pc:sldMk cId="3953941720" sldId="392"/>
            <ac:spMk id="24" creationId="{6501698A-B841-4181-A771-CCEDFC50F937}"/>
          </ac:spMkLst>
        </pc:spChg>
      </pc:sldChg>
      <pc:sldChg chg="modSp mod">
        <pc:chgData name="Rita Hiltunen" userId="3ba0df6f-4160-478d-879d-8482f0bd4b46" providerId="ADAL" clId="{D12240E1-5800-43A5-9F95-C6C5CF4B34E1}" dt="2022-11-02T11:26:06.600" v="875" actId="20577"/>
        <pc:sldMkLst>
          <pc:docMk/>
          <pc:sldMk cId="631603718" sldId="393"/>
        </pc:sldMkLst>
        <pc:spChg chg="mod">
          <ac:chgData name="Rita Hiltunen" userId="3ba0df6f-4160-478d-879d-8482f0bd4b46" providerId="ADAL" clId="{D12240E1-5800-43A5-9F95-C6C5CF4B34E1}" dt="2022-11-02T11:26:06.600" v="875" actId="20577"/>
          <ac:spMkLst>
            <pc:docMk/>
            <pc:sldMk cId="631603718" sldId="393"/>
            <ac:spMk id="16" creationId="{CF1304CB-0413-4FA4-8EFC-B4491215A36F}"/>
          </ac:spMkLst>
        </pc:spChg>
        <pc:spChg chg="mod">
          <ac:chgData name="Rita Hiltunen" userId="3ba0df6f-4160-478d-879d-8482f0bd4b46" providerId="ADAL" clId="{D12240E1-5800-43A5-9F95-C6C5CF4B34E1}" dt="2022-11-02T11:25:06.165" v="838" actId="14100"/>
          <ac:spMkLst>
            <pc:docMk/>
            <pc:sldMk cId="631603718" sldId="393"/>
            <ac:spMk id="24" creationId="{6501698A-B841-4181-A771-CCEDFC50F937}"/>
          </ac:spMkLst>
        </pc:spChg>
      </pc:sldChg>
      <pc:sldChg chg="delSp modSp add del modAnim">
        <pc:chgData name="Rita Hiltunen" userId="3ba0df6f-4160-478d-879d-8482f0bd4b46" providerId="ADAL" clId="{D12240E1-5800-43A5-9F95-C6C5CF4B34E1}" dt="2022-10-28T08:50:08.825" v="403" actId="47"/>
        <pc:sldMkLst>
          <pc:docMk/>
          <pc:sldMk cId="1231889422" sldId="394"/>
        </pc:sldMkLst>
        <pc:spChg chg="mod topLvl">
          <ac:chgData name="Rita Hiltunen" userId="3ba0df6f-4160-478d-879d-8482f0bd4b46" providerId="ADAL" clId="{D12240E1-5800-43A5-9F95-C6C5CF4B34E1}" dt="2022-10-28T08:48:21.042" v="384" actId="165"/>
          <ac:spMkLst>
            <pc:docMk/>
            <pc:sldMk cId="1231889422" sldId="394"/>
            <ac:spMk id="9" creationId="{012C109A-4589-44F4-BEBA-DB2962A247A0}"/>
          </ac:spMkLst>
        </pc:spChg>
        <pc:spChg chg="mod topLvl">
          <ac:chgData name="Rita Hiltunen" userId="3ba0df6f-4160-478d-879d-8482f0bd4b46" providerId="ADAL" clId="{D12240E1-5800-43A5-9F95-C6C5CF4B34E1}" dt="2022-10-28T08:48:21.042" v="384" actId="165"/>
          <ac:spMkLst>
            <pc:docMk/>
            <pc:sldMk cId="1231889422" sldId="394"/>
            <ac:spMk id="10" creationId="{22AE9582-CBD6-42B1-A571-B7E7CD3F7396}"/>
          </ac:spMkLst>
        </pc:spChg>
        <pc:spChg chg="mod topLvl">
          <ac:chgData name="Rita Hiltunen" userId="3ba0df6f-4160-478d-879d-8482f0bd4b46" providerId="ADAL" clId="{D12240E1-5800-43A5-9F95-C6C5CF4B34E1}" dt="2022-10-28T08:48:15.200" v="383" actId="165"/>
          <ac:spMkLst>
            <pc:docMk/>
            <pc:sldMk cId="1231889422" sldId="394"/>
            <ac:spMk id="11" creationId="{2C4D525B-BE26-4752-A089-DD9DFFF4F07A}"/>
          </ac:spMkLst>
        </pc:spChg>
        <pc:spChg chg="mod topLvl">
          <ac:chgData name="Rita Hiltunen" userId="3ba0df6f-4160-478d-879d-8482f0bd4b46" providerId="ADAL" clId="{D12240E1-5800-43A5-9F95-C6C5CF4B34E1}" dt="2022-10-28T08:48:15.200" v="383" actId="165"/>
          <ac:spMkLst>
            <pc:docMk/>
            <pc:sldMk cId="1231889422" sldId="394"/>
            <ac:spMk id="12" creationId="{C8F99277-8340-4081-AE14-43E372EF8614}"/>
          </ac:spMkLst>
        </pc:spChg>
        <pc:grpChg chg="del">
          <ac:chgData name="Rita Hiltunen" userId="3ba0df6f-4160-478d-879d-8482f0bd4b46" providerId="ADAL" clId="{D12240E1-5800-43A5-9F95-C6C5CF4B34E1}" dt="2022-10-28T08:48:15.200" v="383" actId="165"/>
          <ac:grpSpMkLst>
            <pc:docMk/>
            <pc:sldMk cId="1231889422" sldId="394"/>
            <ac:grpSpMk id="4" creationId="{2A51A99B-BD9C-4AF6-8DB5-E99FD27797BD}"/>
          </ac:grpSpMkLst>
        </pc:grpChg>
        <pc:grpChg chg="del">
          <ac:chgData name="Rita Hiltunen" userId="3ba0df6f-4160-478d-879d-8482f0bd4b46" providerId="ADAL" clId="{D12240E1-5800-43A5-9F95-C6C5CF4B34E1}" dt="2022-10-28T08:48:21.042" v="384" actId="165"/>
          <ac:grpSpMkLst>
            <pc:docMk/>
            <pc:sldMk cId="1231889422" sldId="394"/>
            <ac:grpSpMk id="5" creationId="{8B93659E-A650-45EC-B234-A8161235CAB4}"/>
          </ac:grpSpMkLst>
        </pc:grpChg>
      </pc:sldChg>
      <pc:sldChg chg="modAnim">
        <pc:chgData name="Rita Hiltunen" userId="3ba0df6f-4160-478d-879d-8482f0bd4b46" providerId="ADAL" clId="{D12240E1-5800-43A5-9F95-C6C5CF4B34E1}" dt="2022-10-28T08:13:58.992" v="180"/>
        <pc:sldMkLst>
          <pc:docMk/>
          <pc:sldMk cId="244631684" sldId="395"/>
        </pc:sldMkLst>
      </pc:sldChg>
      <pc:sldChg chg="addSp delSp modSp mod delAnim modAnim modNotesTx">
        <pc:chgData name="Rita Hiltunen" userId="3ba0df6f-4160-478d-879d-8482f0bd4b46" providerId="ADAL" clId="{D12240E1-5800-43A5-9F95-C6C5CF4B34E1}" dt="2022-10-28T08:19:40.363" v="195" actId="113"/>
        <pc:sldMkLst>
          <pc:docMk/>
          <pc:sldMk cId="538644117" sldId="396"/>
        </pc:sldMkLst>
        <pc:spChg chg="mod">
          <ac:chgData name="Rita Hiltunen" userId="3ba0df6f-4160-478d-879d-8482f0bd4b46" providerId="ADAL" clId="{D12240E1-5800-43A5-9F95-C6C5CF4B34E1}" dt="2022-10-28T08:06:17.986" v="166" actId="1076"/>
          <ac:spMkLst>
            <pc:docMk/>
            <pc:sldMk cId="538644117" sldId="396"/>
            <ac:spMk id="7" creationId="{01312032-9222-0128-9583-7E6D5BB9D181}"/>
          </ac:spMkLst>
        </pc:spChg>
        <pc:spChg chg="del">
          <ac:chgData name="Rita Hiltunen" userId="3ba0df6f-4160-478d-879d-8482f0bd4b46" providerId="ADAL" clId="{D12240E1-5800-43A5-9F95-C6C5CF4B34E1}" dt="2022-10-28T08:01:23.524" v="102" actId="478"/>
          <ac:spMkLst>
            <pc:docMk/>
            <pc:sldMk cId="538644117" sldId="396"/>
            <ac:spMk id="8" creationId="{71B67FF1-EAC9-4F54-BB9E-B9DBF34615D5}"/>
          </ac:spMkLst>
        </pc:spChg>
        <pc:spChg chg="mod">
          <ac:chgData name="Rita Hiltunen" userId="3ba0df6f-4160-478d-879d-8482f0bd4b46" providerId="ADAL" clId="{D12240E1-5800-43A5-9F95-C6C5CF4B34E1}" dt="2022-10-28T08:19:40.363" v="195" actId="113"/>
          <ac:spMkLst>
            <pc:docMk/>
            <pc:sldMk cId="538644117" sldId="396"/>
            <ac:spMk id="12" creationId="{C8F99277-8340-4081-AE14-43E372EF8614}"/>
          </ac:spMkLst>
        </pc:spChg>
        <pc:grpChg chg="add mod">
          <ac:chgData name="Rita Hiltunen" userId="3ba0df6f-4160-478d-879d-8482f0bd4b46" providerId="ADAL" clId="{D12240E1-5800-43A5-9F95-C6C5CF4B34E1}" dt="2022-10-28T08:05:47.010" v="157" actId="1076"/>
          <ac:grpSpMkLst>
            <pc:docMk/>
            <pc:sldMk cId="538644117" sldId="396"/>
            <ac:grpSpMk id="4" creationId="{81895323-F684-0425-7244-C3FD93C80FF6}"/>
          </ac:grpSpMkLst>
        </pc:grpChg>
        <pc:picChg chg="add del mod">
          <ac:chgData name="Rita Hiltunen" userId="3ba0df6f-4160-478d-879d-8482f0bd4b46" providerId="ADAL" clId="{D12240E1-5800-43A5-9F95-C6C5CF4B34E1}" dt="2022-10-28T08:04:22.371" v="129" actId="478"/>
          <ac:picMkLst>
            <pc:docMk/>
            <pc:sldMk cId="538644117" sldId="396"/>
            <ac:picMk id="3" creationId="{1BFE09A4-7DA3-E18E-000C-CCA5DC00F160}"/>
          </ac:picMkLst>
        </pc:picChg>
        <pc:picChg chg="mod">
          <ac:chgData name="Rita Hiltunen" userId="3ba0df6f-4160-478d-879d-8482f0bd4b46" providerId="ADAL" clId="{D12240E1-5800-43A5-9F95-C6C5CF4B34E1}" dt="2022-10-28T08:06:14.186" v="165" actId="688"/>
          <ac:picMkLst>
            <pc:docMk/>
            <pc:sldMk cId="538644117" sldId="396"/>
            <ac:picMk id="5" creationId="{B6AD05CA-0BEC-E6A6-F142-4737426D02E6}"/>
          </ac:picMkLst>
        </pc:picChg>
        <pc:picChg chg="mod">
          <ac:chgData name="Rita Hiltunen" userId="3ba0df6f-4160-478d-879d-8482f0bd4b46" providerId="ADAL" clId="{D12240E1-5800-43A5-9F95-C6C5CF4B34E1}" dt="2022-10-28T08:05:57.874" v="160" actId="1076"/>
          <ac:picMkLst>
            <pc:docMk/>
            <pc:sldMk cId="538644117" sldId="396"/>
            <ac:picMk id="6" creationId="{C8D0E68F-C1F9-4202-80A8-1B3336D9E520}"/>
          </ac:picMkLst>
        </pc:picChg>
        <pc:picChg chg="mod">
          <ac:chgData name="Rita Hiltunen" userId="3ba0df6f-4160-478d-879d-8482f0bd4b46" providerId="ADAL" clId="{D12240E1-5800-43A5-9F95-C6C5CF4B34E1}" dt="2022-10-28T08:06:01.690" v="161" actId="1076"/>
          <ac:picMkLst>
            <pc:docMk/>
            <pc:sldMk cId="538644117" sldId="396"/>
            <ac:picMk id="13" creationId="{13D17904-B78C-439B-8C32-34051CAA7097}"/>
          </ac:picMkLst>
        </pc:picChg>
      </pc:sldChg>
      <pc:sldChg chg="del">
        <pc:chgData name="Rita Hiltunen" userId="3ba0df6f-4160-478d-879d-8482f0bd4b46" providerId="ADAL" clId="{D12240E1-5800-43A5-9F95-C6C5CF4B34E1}" dt="2022-10-28T08:00:44.962" v="98" actId="47"/>
        <pc:sldMkLst>
          <pc:docMk/>
          <pc:sldMk cId="862806195" sldId="399"/>
        </pc:sldMkLst>
      </pc:sldChg>
      <pc:sldChg chg="del ord">
        <pc:chgData name="Rita Hiltunen" userId="3ba0df6f-4160-478d-879d-8482f0bd4b46" providerId="ADAL" clId="{D12240E1-5800-43A5-9F95-C6C5CF4B34E1}" dt="2022-10-28T08:03:03.362" v="114" actId="47"/>
        <pc:sldMkLst>
          <pc:docMk/>
          <pc:sldMk cId="2050581701" sldId="400"/>
        </pc:sldMkLst>
      </pc:sldChg>
      <pc:sldChg chg="modSp mod modAnim modNotesTx">
        <pc:chgData name="Rita Hiltunen" userId="3ba0df6f-4160-478d-879d-8482f0bd4b46" providerId="ADAL" clId="{D12240E1-5800-43A5-9F95-C6C5CF4B34E1}" dt="2022-11-02T11:48:29.267" v="1012" actId="20577"/>
        <pc:sldMkLst>
          <pc:docMk/>
          <pc:sldMk cId="1907823030" sldId="402"/>
        </pc:sldMkLst>
        <pc:spChg chg="mod ord">
          <ac:chgData name="Rita Hiltunen" userId="3ba0df6f-4160-478d-879d-8482f0bd4b46" providerId="ADAL" clId="{D12240E1-5800-43A5-9F95-C6C5CF4B34E1}" dt="2022-11-02T11:35:38.387" v="978" actId="14826"/>
          <ac:spMkLst>
            <pc:docMk/>
            <pc:sldMk cId="1907823030" sldId="402"/>
            <ac:spMk id="9" creationId="{012C109A-4589-44F4-BEBA-DB2962A247A0}"/>
          </ac:spMkLst>
        </pc:spChg>
      </pc:sldChg>
      <pc:sldChg chg="addSp delSp modSp mod">
        <pc:chgData name="Rita Hiltunen" userId="3ba0df6f-4160-478d-879d-8482f0bd4b46" providerId="ADAL" clId="{D12240E1-5800-43A5-9F95-C6C5CF4B34E1}" dt="2022-11-02T11:49:44.279" v="1044" actId="20577"/>
        <pc:sldMkLst>
          <pc:docMk/>
          <pc:sldMk cId="4052074065" sldId="403"/>
        </pc:sldMkLst>
        <pc:spChg chg="mod">
          <ac:chgData name="Rita Hiltunen" userId="3ba0df6f-4160-478d-879d-8482f0bd4b46" providerId="ADAL" clId="{D12240E1-5800-43A5-9F95-C6C5CF4B34E1}" dt="2022-11-02T11:49:44.279" v="1044" actId="20577"/>
          <ac:spMkLst>
            <pc:docMk/>
            <pc:sldMk cId="4052074065" sldId="403"/>
            <ac:spMk id="5" creationId="{94AF630D-57E3-4938-9AD6-76710DF34DB3}"/>
          </ac:spMkLst>
        </pc:spChg>
        <pc:spChg chg="mod">
          <ac:chgData name="Rita Hiltunen" userId="3ba0df6f-4160-478d-879d-8482f0bd4b46" providerId="ADAL" clId="{D12240E1-5800-43A5-9F95-C6C5CF4B34E1}" dt="2022-11-02T11:27:43.249" v="878" actId="14826"/>
          <ac:spMkLst>
            <pc:docMk/>
            <pc:sldMk cId="4052074065" sldId="403"/>
            <ac:spMk id="6" creationId="{E0091CFE-D87B-4EAE-A46E-FE43CF6415D6}"/>
          </ac:spMkLst>
        </pc:spChg>
        <pc:picChg chg="add del">
          <ac:chgData name="Rita Hiltunen" userId="3ba0df6f-4160-478d-879d-8482f0bd4b46" providerId="ADAL" clId="{D12240E1-5800-43A5-9F95-C6C5CF4B34E1}" dt="2022-11-02T11:26:38.138" v="877" actId="478"/>
          <ac:picMkLst>
            <pc:docMk/>
            <pc:sldMk cId="4052074065" sldId="403"/>
            <ac:picMk id="2" creationId="{6AB230C3-41DF-65DF-7426-87D8FAB55E86}"/>
          </ac:picMkLst>
        </pc:picChg>
      </pc:sldChg>
      <pc:sldChg chg="modSp mod modAnim modNotesTx">
        <pc:chgData name="Rita Hiltunen" userId="3ba0df6f-4160-478d-879d-8482f0bd4b46" providerId="ADAL" clId="{D12240E1-5800-43A5-9F95-C6C5CF4B34E1}" dt="2022-11-02T11:28:09.305" v="880" actId="14826"/>
        <pc:sldMkLst>
          <pc:docMk/>
          <pc:sldMk cId="1543061994" sldId="405"/>
        </pc:sldMkLst>
        <pc:spChg chg="ord">
          <ac:chgData name="Rita Hiltunen" userId="3ba0df6f-4160-478d-879d-8482f0bd4b46" providerId="ADAL" clId="{D12240E1-5800-43A5-9F95-C6C5CF4B34E1}" dt="2022-10-28T09:03:08.710" v="438" actId="166"/>
          <ac:spMkLst>
            <pc:docMk/>
            <pc:sldMk cId="1543061994" sldId="405"/>
            <ac:spMk id="11" creationId="{2C4D525B-BE26-4752-A089-DD9DFFF4F07A}"/>
          </ac:spMkLst>
        </pc:spChg>
        <pc:spChg chg="mod">
          <ac:chgData name="Rita Hiltunen" userId="3ba0df6f-4160-478d-879d-8482f0bd4b46" providerId="ADAL" clId="{D12240E1-5800-43A5-9F95-C6C5CF4B34E1}" dt="2022-11-02T11:28:09.305" v="880" actId="14826"/>
          <ac:spMkLst>
            <pc:docMk/>
            <pc:sldMk cId="1543061994" sldId="405"/>
            <ac:spMk id="16" creationId="{5B9E416E-036E-4F33-8739-29077FE903F5}"/>
          </ac:spMkLst>
        </pc:spChg>
      </pc:sldChg>
      <pc:sldChg chg="modSp mod modAnim">
        <pc:chgData name="Rita Hiltunen" userId="3ba0df6f-4160-478d-879d-8482f0bd4b46" providerId="ADAL" clId="{D12240E1-5800-43A5-9F95-C6C5CF4B34E1}" dt="2022-11-02T11:28:49.049" v="881" actId="14826"/>
        <pc:sldMkLst>
          <pc:docMk/>
          <pc:sldMk cId="3607844047" sldId="406"/>
        </pc:sldMkLst>
        <pc:spChg chg="mod">
          <ac:chgData name="Rita Hiltunen" userId="3ba0df6f-4160-478d-879d-8482f0bd4b46" providerId="ADAL" clId="{D12240E1-5800-43A5-9F95-C6C5CF4B34E1}" dt="2022-10-28T08:36:06.499" v="335" actId="20577"/>
          <ac:spMkLst>
            <pc:docMk/>
            <pc:sldMk cId="3607844047" sldId="406"/>
            <ac:spMk id="5" creationId="{94AF630D-57E3-4938-9AD6-76710DF34DB3}"/>
          </ac:spMkLst>
        </pc:spChg>
        <pc:spChg chg="mod">
          <ac:chgData name="Rita Hiltunen" userId="3ba0df6f-4160-478d-879d-8482f0bd4b46" providerId="ADAL" clId="{D12240E1-5800-43A5-9F95-C6C5CF4B34E1}" dt="2022-11-02T11:28:49.049" v="881" actId="14826"/>
          <ac:spMkLst>
            <pc:docMk/>
            <pc:sldMk cId="3607844047" sldId="406"/>
            <ac:spMk id="9" creationId="{2A5D6633-0947-44BC-A525-CE3505D9F6DA}"/>
          </ac:spMkLst>
        </pc:spChg>
      </pc:sldChg>
      <pc:sldChg chg="modSp modAnim">
        <pc:chgData name="Rita Hiltunen" userId="3ba0df6f-4160-478d-879d-8482f0bd4b46" providerId="ADAL" clId="{D12240E1-5800-43A5-9F95-C6C5CF4B34E1}" dt="2022-10-28T08:44:16.048" v="355" actId="20577"/>
        <pc:sldMkLst>
          <pc:docMk/>
          <pc:sldMk cId="26859273" sldId="407"/>
        </pc:sldMkLst>
        <pc:spChg chg="mod">
          <ac:chgData name="Rita Hiltunen" userId="3ba0df6f-4160-478d-879d-8482f0bd4b46" providerId="ADAL" clId="{D12240E1-5800-43A5-9F95-C6C5CF4B34E1}" dt="2022-10-28T08:44:16.048" v="355" actId="20577"/>
          <ac:spMkLst>
            <pc:docMk/>
            <pc:sldMk cId="26859273" sldId="407"/>
            <ac:spMk id="5" creationId="{94AF630D-57E3-4938-9AD6-76710DF34DB3}"/>
          </ac:spMkLst>
        </pc:spChg>
        <pc:picChg chg="mod">
          <ac:chgData name="Rita Hiltunen" userId="3ba0df6f-4160-478d-879d-8482f0bd4b46" providerId="ADAL" clId="{D12240E1-5800-43A5-9F95-C6C5CF4B34E1}" dt="2022-10-28T08:44:13.327" v="354" actId="1076"/>
          <ac:picMkLst>
            <pc:docMk/>
            <pc:sldMk cId="26859273" sldId="407"/>
            <ac:picMk id="6" creationId="{D90612CA-5110-451B-87C6-764C2B7564F4}"/>
          </ac:picMkLst>
        </pc:picChg>
      </pc:sldChg>
      <pc:sldChg chg="modSp mod modAnim">
        <pc:chgData name="Rita Hiltunen" userId="3ba0df6f-4160-478d-879d-8482f0bd4b46" providerId="ADAL" clId="{D12240E1-5800-43A5-9F95-C6C5CF4B34E1}" dt="2022-10-28T08:44:04.655" v="349" actId="1076"/>
        <pc:sldMkLst>
          <pc:docMk/>
          <pc:sldMk cId="1415976051" sldId="409"/>
        </pc:sldMkLst>
        <pc:spChg chg="mod">
          <ac:chgData name="Rita Hiltunen" userId="3ba0df6f-4160-478d-879d-8482f0bd4b46" providerId="ADAL" clId="{D12240E1-5800-43A5-9F95-C6C5CF4B34E1}" dt="2022-10-28T08:44:00.703" v="348" actId="1076"/>
          <ac:spMkLst>
            <pc:docMk/>
            <pc:sldMk cId="1415976051" sldId="409"/>
            <ac:spMk id="5" creationId="{94AF630D-57E3-4938-9AD6-76710DF34DB3}"/>
          </ac:spMkLst>
        </pc:spChg>
        <pc:picChg chg="mod">
          <ac:chgData name="Rita Hiltunen" userId="3ba0df6f-4160-478d-879d-8482f0bd4b46" providerId="ADAL" clId="{D12240E1-5800-43A5-9F95-C6C5CF4B34E1}" dt="2022-10-28T08:44:04.655" v="349" actId="1076"/>
          <ac:picMkLst>
            <pc:docMk/>
            <pc:sldMk cId="1415976051" sldId="409"/>
            <ac:picMk id="7" creationId="{B95E7220-415F-40B0-B932-D955BE96B17B}"/>
          </ac:picMkLst>
        </pc:picChg>
      </pc:sldChg>
      <pc:sldChg chg="modAnim">
        <pc:chgData name="Rita Hiltunen" userId="3ba0df6f-4160-478d-879d-8482f0bd4b46" providerId="ADAL" clId="{D12240E1-5800-43A5-9F95-C6C5CF4B34E1}" dt="2022-10-28T08:44:42.614" v="356"/>
        <pc:sldMkLst>
          <pc:docMk/>
          <pc:sldMk cId="864626818" sldId="410"/>
        </pc:sldMkLst>
      </pc:sldChg>
      <pc:sldChg chg="modSp mod modAnim">
        <pc:chgData name="Rita Hiltunen" userId="3ba0df6f-4160-478d-879d-8482f0bd4b46" providerId="ADAL" clId="{D12240E1-5800-43A5-9F95-C6C5CF4B34E1}" dt="2022-11-02T11:50:04.974" v="1045" actId="14826"/>
        <pc:sldMkLst>
          <pc:docMk/>
          <pc:sldMk cId="1673969064" sldId="411"/>
        </pc:sldMkLst>
        <pc:spChg chg="mod">
          <ac:chgData name="Rita Hiltunen" userId="3ba0df6f-4160-478d-879d-8482f0bd4b46" providerId="ADAL" clId="{D12240E1-5800-43A5-9F95-C6C5CF4B34E1}" dt="2022-10-28T08:45:05.411" v="357" actId="113"/>
          <ac:spMkLst>
            <pc:docMk/>
            <pc:sldMk cId="1673969064" sldId="411"/>
            <ac:spMk id="4" creationId="{C61AF0F0-ABAC-48BC-8136-4333469462AA}"/>
          </ac:spMkLst>
        </pc:spChg>
        <pc:spChg chg="mod">
          <ac:chgData name="Rita Hiltunen" userId="3ba0df6f-4160-478d-879d-8482f0bd4b46" providerId="ADAL" clId="{D12240E1-5800-43A5-9F95-C6C5CF4B34E1}" dt="2022-11-02T11:50:04.974" v="1045" actId="14826"/>
          <ac:spMkLst>
            <pc:docMk/>
            <pc:sldMk cId="1673969064" sldId="411"/>
            <ac:spMk id="7" creationId="{783BE23A-962D-457B-BBBF-685471B21170}"/>
          </ac:spMkLst>
        </pc:spChg>
      </pc:sldChg>
      <pc:sldChg chg="addSp delSp modSp mod delAnim modAnim modNotesTx">
        <pc:chgData name="Rita Hiltunen" userId="3ba0df6f-4160-478d-879d-8482f0bd4b46" providerId="ADAL" clId="{D12240E1-5800-43A5-9F95-C6C5CF4B34E1}" dt="2022-11-02T11:35:08.783" v="976" actId="14100"/>
        <pc:sldMkLst>
          <pc:docMk/>
          <pc:sldMk cId="3506955584" sldId="413"/>
        </pc:sldMkLst>
        <pc:spChg chg="mod">
          <ac:chgData name="Rita Hiltunen" userId="3ba0df6f-4160-478d-879d-8482f0bd4b46" providerId="ADAL" clId="{D12240E1-5800-43A5-9F95-C6C5CF4B34E1}" dt="2022-11-02T11:35:08.783" v="976" actId="14100"/>
          <ac:spMkLst>
            <pc:docMk/>
            <pc:sldMk cId="3506955584" sldId="413"/>
            <ac:spMk id="12" creationId="{C8F99277-8340-4081-AE14-43E372EF8614}"/>
          </ac:spMkLst>
        </pc:spChg>
        <pc:picChg chg="add mod">
          <ac:chgData name="Rita Hiltunen" userId="3ba0df6f-4160-478d-879d-8482f0bd4b46" providerId="ADAL" clId="{D12240E1-5800-43A5-9F95-C6C5CF4B34E1}" dt="2022-11-02T11:34:57.322" v="955" actId="1076"/>
          <ac:picMkLst>
            <pc:docMk/>
            <pc:sldMk cId="3506955584" sldId="413"/>
            <ac:picMk id="3" creationId="{E35F7892-0B73-CB61-BE92-C9D92A0BF9DC}"/>
          </ac:picMkLst>
        </pc:picChg>
        <pc:picChg chg="del mod">
          <ac:chgData name="Rita Hiltunen" userId="3ba0df6f-4160-478d-879d-8482f0bd4b46" providerId="ADAL" clId="{D12240E1-5800-43A5-9F95-C6C5CF4B34E1}" dt="2022-11-02T11:32:16.636" v="934" actId="478"/>
          <ac:picMkLst>
            <pc:docMk/>
            <pc:sldMk cId="3506955584" sldId="413"/>
            <ac:picMk id="10" creationId="{7EA375C2-3A08-44D6-B1CC-2527C39C6297}"/>
          </ac:picMkLst>
        </pc:picChg>
        <pc:picChg chg="mod">
          <ac:chgData name="Rita Hiltunen" userId="3ba0df6f-4160-478d-879d-8482f0bd4b46" providerId="ADAL" clId="{D12240E1-5800-43A5-9F95-C6C5CF4B34E1}" dt="2022-11-02T11:32:21.125" v="935" actId="1076"/>
          <ac:picMkLst>
            <pc:docMk/>
            <pc:sldMk cId="3506955584" sldId="413"/>
            <ac:picMk id="13" creationId="{13D17904-B78C-439B-8C32-34051CAA7097}"/>
          </ac:picMkLst>
        </pc:picChg>
      </pc:sldChg>
      <pc:sldChg chg="modSp modAnim">
        <pc:chgData name="Rita Hiltunen" userId="3ba0df6f-4160-478d-879d-8482f0bd4b46" providerId="ADAL" clId="{D12240E1-5800-43A5-9F95-C6C5CF4B34E1}" dt="2022-10-28T08:23:59.666" v="233" actId="113"/>
        <pc:sldMkLst>
          <pc:docMk/>
          <pc:sldMk cId="2590343246" sldId="414"/>
        </pc:sldMkLst>
        <pc:spChg chg="mod">
          <ac:chgData name="Rita Hiltunen" userId="3ba0df6f-4160-478d-879d-8482f0bd4b46" providerId="ADAL" clId="{D12240E1-5800-43A5-9F95-C6C5CF4B34E1}" dt="2022-10-28T08:23:59.666" v="233" actId="113"/>
          <ac:spMkLst>
            <pc:docMk/>
            <pc:sldMk cId="2590343246" sldId="414"/>
            <ac:spMk id="12" creationId="{C8F99277-8340-4081-AE14-43E372EF8614}"/>
          </ac:spMkLst>
        </pc:spChg>
      </pc:sldChg>
      <pc:sldChg chg="modSp mod modAnim">
        <pc:chgData name="Rita Hiltunen" userId="3ba0df6f-4160-478d-879d-8482f0bd4b46" providerId="ADAL" clId="{D12240E1-5800-43A5-9F95-C6C5CF4B34E1}" dt="2022-10-28T08:25:22.893" v="237" actId="113"/>
        <pc:sldMkLst>
          <pc:docMk/>
          <pc:sldMk cId="1523596462" sldId="415"/>
        </pc:sldMkLst>
        <pc:spChg chg="mod">
          <ac:chgData name="Rita Hiltunen" userId="3ba0df6f-4160-478d-879d-8482f0bd4b46" providerId="ADAL" clId="{D12240E1-5800-43A5-9F95-C6C5CF4B34E1}" dt="2022-10-28T08:25:22.893" v="237" actId="113"/>
          <ac:spMkLst>
            <pc:docMk/>
            <pc:sldMk cId="1523596462" sldId="415"/>
            <ac:spMk id="12" creationId="{C8F99277-8340-4081-AE14-43E372EF8614}"/>
          </ac:spMkLst>
        </pc:spChg>
      </pc:sldChg>
      <pc:sldChg chg="addSp modSp mod modAnim">
        <pc:chgData name="Rita Hiltunen" userId="3ba0df6f-4160-478d-879d-8482f0bd4b46" providerId="ADAL" clId="{D12240E1-5800-43A5-9F95-C6C5CF4B34E1}" dt="2022-10-28T08:29:02.996" v="314"/>
        <pc:sldMkLst>
          <pc:docMk/>
          <pc:sldMk cId="1009963390" sldId="416"/>
        </pc:sldMkLst>
        <pc:spChg chg="add mod">
          <ac:chgData name="Rita Hiltunen" userId="3ba0df6f-4160-478d-879d-8482f0bd4b46" providerId="ADAL" clId="{D12240E1-5800-43A5-9F95-C6C5CF4B34E1}" dt="2022-10-28T08:28:05.977" v="290" actId="1076"/>
          <ac:spMkLst>
            <pc:docMk/>
            <pc:sldMk cId="1009963390" sldId="416"/>
            <ac:spMk id="4" creationId="{A3BE5AEE-4868-F1D2-BF7E-7A55083B307F}"/>
          </ac:spMkLst>
        </pc:spChg>
        <pc:spChg chg="add mod">
          <ac:chgData name="Rita Hiltunen" userId="3ba0df6f-4160-478d-879d-8482f0bd4b46" providerId="ADAL" clId="{D12240E1-5800-43A5-9F95-C6C5CF4B34E1}" dt="2022-10-28T08:28:38.938" v="312" actId="20577"/>
          <ac:spMkLst>
            <pc:docMk/>
            <pc:sldMk cId="1009963390" sldId="416"/>
            <ac:spMk id="9" creationId="{D4578C8A-5E57-2EF0-B5C8-ABC92E3B2860}"/>
          </ac:spMkLst>
        </pc:spChg>
        <pc:spChg chg="mod">
          <ac:chgData name="Rita Hiltunen" userId="3ba0df6f-4160-478d-879d-8482f0bd4b46" providerId="ADAL" clId="{D12240E1-5800-43A5-9F95-C6C5CF4B34E1}" dt="2022-10-28T08:27:55.459" v="289" actId="20577"/>
          <ac:spMkLst>
            <pc:docMk/>
            <pc:sldMk cId="1009963390" sldId="416"/>
            <ac:spMk id="12" creationId="{C8F99277-8340-4081-AE14-43E372EF8614}"/>
          </ac:spMkLst>
        </pc:spChg>
      </pc:sldChg>
      <pc:sldChg chg="addSp delSp modSp add mod delAnim modAnim modNotesTx">
        <pc:chgData name="Rita Hiltunen" userId="3ba0df6f-4160-478d-879d-8482f0bd4b46" providerId="ADAL" clId="{D12240E1-5800-43A5-9F95-C6C5CF4B34E1}" dt="2022-11-02T11:18:27.758" v="802" actId="20577"/>
        <pc:sldMkLst>
          <pc:docMk/>
          <pc:sldMk cId="1379023321" sldId="417"/>
        </pc:sldMkLst>
        <pc:spChg chg="mod">
          <ac:chgData name="Rita Hiltunen" userId="3ba0df6f-4160-478d-879d-8482f0bd4b46" providerId="ADAL" clId="{D12240E1-5800-43A5-9F95-C6C5CF4B34E1}" dt="2022-11-02T11:17:03.790" v="668" actId="20577"/>
          <ac:spMkLst>
            <pc:docMk/>
            <pc:sldMk cId="1379023321" sldId="417"/>
            <ac:spMk id="2" creationId="{0389D08A-1C10-4FE0-AA02-0676C5EFB575}"/>
          </ac:spMkLst>
        </pc:spChg>
        <pc:spChg chg="del">
          <ac:chgData name="Rita Hiltunen" userId="3ba0df6f-4160-478d-879d-8482f0bd4b46" providerId="ADAL" clId="{D12240E1-5800-43A5-9F95-C6C5CF4B34E1}" dt="2022-10-28T07:59:29.227" v="77" actId="478"/>
          <ac:spMkLst>
            <pc:docMk/>
            <pc:sldMk cId="1379023321" sldId="417"/>
            <ac:spMk id="6" creationId="{70475A98-7132-4DEC-AE54-3915B45193A5}"/>
          </ac:spMkLst>
        </pc:spChg>
        <pc:spChg chg="mod">
          <ac:chgData name="Rita Hiltunen" userId="3ba0df6f-4160-478d-879d-8482f0bd4b46" providerId="ADAL" clId="{D12240E1-5800-43A5-9F95-C6C5CF4B34E1}" dt="2022-10-28T07:59:29.655" v="78"/>
          <ac:spMkLst>
            <pc:docMk/>
            <pc:sldMk cId="1379023321" sldId="417"/>
            <ac:spMk id="7" creationId="{87B33B3D-E614-55B8-C840-2DC90D4F4474}"/>
          </ac:spMkLst>
        </pc:spChg>
        <pc:spChg chg="del">
          <ac:chgData name="Rita Hiltunen" userId="3ba0df6f-4160-478d-879d-8482f0bd4b46" providerId="ADAL" clId="{D12240E1-5800-43A5-9F95-C6C5CF4B34E1}" dt="2022-10-28T07:59:39.755" v="80" actId="478"/>
          <ac:spMkLst>
            <pc:docMk/>
            <pc:sldMk cId="1379023321" sldId="417"/>
            <ac:spMk id="8" creationId="{54565B9A-0E81-4FC6-BA89-F1A0E7C1DA4C}"/>
          </ac:spMkLst>
        </pc:spChg>
        <pc:spChg chg="mod">
          <ac:chgData name="Rita Hiltunen" userId="3ba0df6f-4160-478d-879d-8482f0bd4b46" providerId="ADAL" clId="{D12240E1-5800-43A5-9F95-C6C5CF4B34E1}" dt="2022-10-28T08:00:25.712" v="93"/>
          <ac:spMkLst>
            <pc:docMk/>
            <pc:sldMk cId="1379023321" sldId="417"/>
            <ac:spMk id="11" creationId="{5D291F79-5BCF-8BF6-42F5-695084D935F1}"/>
          </ac:spMkLst>
        </pc:spChg>
        <pc:spChg chg="mod">
          <ac:chgData name="Rita Hiltunen" userId="3ba0df6f-4160-478d-879d-8482f0bd4b46" providerId="ADAL" clId="{D12240E1-5800-43A5-9F95-C6C5CF4B34E1}" dt="2022-11-02T11:18:27.758" v="802" actId="20577"/>
          <ac:spMkLst>
            <pc:docMk/>
            <pc:sldMk cId="1379023321" sldId="417"/>
            <ac:spMk id="12" creationId="{C8F99277-8340-4081-AE14-43E372EF8614}"/>
          </ac:spMkLst>
        </pc:spChg>
        <pc:grpChg chg="add mod">
          <ac:chgData name="Rita Hiltunen" userId="3ba0df6f-4160-478d-879d-8482f0bd4b46" providerId="ADAL" clId="{D12240E1-5800-43A5-9F95-C6C5CF4B34E1}" dt="2022-10-28T07:59:29.655" v="78"/>
          <ac:grpSpMkLst>
            <pc:docMk/>
            <pc:sldMk cId="1379023321" sldId="417"/>
            <ac:grpSpMk id="3" creationId="{C1F5735B-C72B-68AB-26FE-37B42B70F39A}"/>
          </ac:grpSpMkLst>
        </pc:grpChg>
        <pc:grpChg chg="add mod">
          <ac:chgData name="Rita Hiltunen" userId="3ba0df6f-4160-478d-879d-8482f0bd4b46" providerId="ADAL" clId="{D12240E1-5800-43A5-9F95-C6C5CF4B34E1}" dt="2022-10-28T08:00:32.547" v="96" actId="1076"/>
          <ac:grpSpMkLst>
            <pc:docMk/>
            <pc:sldMk cId="1379023321" sldId="417"/>
            <ac:grpSpMk id="9" creationId="{AC342782-3271-075D-B609-FCC60DC392EA}"/>
          </ac:grpSpMkLst>
        </pc:grpChg>
        <pc:picChg chg="mod">
          <ac:chgData name="Rita Hiltunen" userId="3ba0df6f-4160-478d-879d-8482f0bd4b46" providerId="ADAL" clId="{D12240E1-5800-43A5-9F95-C6C5CF4B34E1}" dt="2022-10-28T07:59:29.655" v="78"/>
          <ac:picMkLst>
            <pc:docMk/>
            <pc:sldMk cId="1379023321" sldId="417"/>
            <ac:picMk id="4" creationId="{FE172D45-4053-D6DF-F4BF-69C16B4E45F7}"/>
          </ac:picMkLst>
        </pc:picChg>
        <pc:picChg chg="del mod">
          <ac:chgData name="Rita Hiltunen" userId="3ba0df6f-4160-478d-879d-8482f0bd4b46" providerId="ADAL" clId="{D12240E1-5800-43A5-9F95-C6C5CF4B34E1}" dt="2022-10-28T08:00:29.388" v="95" actId="478"/>
          <ac:picMkLst>
            <pc:docMk/>
            <pc:sldMk cId="1379023321" sldId="417"/>
            <ac:picMk id="5" creationId="{6D7D6FCA-5DEA-486F-A71C-15191AF288FE}"/>
          </ac:picMkLst>
        </pc:picChg>
        <pc:picChg chg="mod">
          <ac:chgData name="Rita Hiltunen" userId="3ba0df6f-4160-478d-879d-8482f0bd4b46" providerId="ADAL" clId="{D12240E1-5800-43A5-9F95-C6C5CF4B34E1}" dt="2022-10-28T08:00:25.712" v="93"/>
          <ac:picMkLst>
            <pc:docMk/>
            <pc:sldMk cId="1379023321" sldId="417"/>
            <ac:picMk id="10" creationId="{167935DA-724E-6C76-0196-B60855EA3589}"/>
          </ac:picMkLst>
        </pc:picChg>
      </pc:sldChg>
      <pc:sldChg chg="modSp add mod ord modAnim modNotesTx">
        <pc:chgData name="Rita Hiltunen" userId="3ba0df6f-4160-478d-879d-8482f0bd4b46" providerId="ADAL" clId="{D12240E1-5800-43A5-9F95-C6C5CF4B34E1}" dt="2022-11-02T11:50:14.832" v="1046" actId="14826"/>
        <pc:sldMkLst>
          <pc:docMk/>
          <pc:sldMk cId="2882326898" sldId="418"/>
        </pc:sldMkLst>
        <pc:spChg chg="mod">
          <ac:chgData name="Rita Hiltunen" userId="3ba0df6f-4160-478d-879d-8482f0bd4b46" providerId="ADAL" clId="{D12240E1-5800-43A5-9F95-C6C5CF4B34E1}" dt="2022-10-28T08:46:20.313" v="371" actId="20577"/>
          <ac:spMkLst>
            <pc:docMk/>
            <pc:sldMk cId="2882326898" sldId="418"/>
            <ac:spMk id="2" creationId="{0389D08A-1C10-4FE0-AA02-0676C5EFB575}"/>
          </ac:spMkLst>
        </pc:spChg>
        <pc:spChg chg="mod">
          <ac:chgData name="Rita Hiltunen" userId="3ba0df6f-4160-478d-879d-8482f0bd4b46" providerId="ADAL" clId="{D12240E1-5800-43A5-9F95-C6C5CF4B34E1}" dt="2022-11-02T11:50:14.832" v="1046" actId="14826"/>
          <ac:spMkLst>
            <pc:docMk/>
            <pc:sldMk cId="2882326898" sldId="418"/>
            <ac:spMk id="16" creationId="{5B9E416E-036E-4F33-8739-29077FE903F5}"/>
          </ac:spMkLst>
        </pc:spChg>
      </pc:sldChg>
      <pc:sldChg chg="addSp delSp modSp add mod ord modAnim modNotesTx">
        <pc:chgData name="Rita Hiltunen" userId="3ba0df6f-4160-478d-879d-8482f0bd4b46" providerId="ADAL" clId="{D12240E1-5800-43A5-9F95-C6C5CF4B34E1}" dt="2022-11-02T11:22:48.683" v="810" actId="478"/>
        <pc:sldMkLst>
          <pc:docMk/>
          <pc:sldMk cId="1964765788" sldId="419"/>
        </pc:sldMkLst>
        <pc:spChg chg="ord">
          <ac:chgData name="Rita Hiltunen" userId="3ba0df6f-4160-478d-879d-8482f0bd4b46" providerId="ADAL" clId="{D12240E1-5800-43A5-9F95-C6C5CF4B34E1}" dt="2022-10-28T08:51:26.627" v="420" actId="166"/>
          <ac:spMkLst>
            <pc:docMk/>
            <pc:sldMk cId="1964765788" sldId="419"/>
            <ac:spMk id="11" creationId="{2C4D525B-BE26-4752-A089-DD9DFFF4F07A}"/>
          </ac:spMkLst>
        </pc:spChg>
        <pc:picChg chg="add del mod">
          <ac:chgData name="Rita Hiltunen" userId="3ba0df6f-4160-478d-879d-8482f0bd4b46" providerId="ADAL" clId="{D12240E1-5800-43A5-9F95-C6C5CF4B34E1}" dt="2022-11-02T11:22:48.683" v="810" actId="478"/>
          <ac:picMkLst>
            <pc:docMk/>
            <pc:sldMk cId="1964765788" sldId="419"/>
            <ac:picMk id="1026" creationId="{2AD7ECC5-5DA8-01BE-E01D-F8B9595111DB}"/>
          </ac:picMkLst>
        </pc:picChg>
      </pc:sldChg>
      <pc:sldChg chg="add del ord">
        <pc:chgData name="Rita Hiltunen" userId="3ba0df6f-4160-478d-879d-8482f0bd4b46" providerId="ADAL" clId="{D12240E1-5800-43A5-9F95-C6C5CF4B34E1}" dt="2022-10-28T09:11:01.056" v="511" actId="47"/>
        <pc:sldMkLst>
          <pc:docMk/>
          <pc:sldMk cId="3283702727" sldId="420"/>
        </pc:sldMkLst>
      </pc:sldChg>
      <pc:sldChg chg="addSp delSp modSp add mod ord modAnim modNotesTx">
        <pc:chgData name="Rita Hiltunen" userId="3ba0df6f-4160-478d-879d-8482f0bd4b46" providerId="ADAL" clId="{D12240E1-5800-43A5-9F95-C6C5CF4B34E1}" dt="2022-11-02T11:36:26.514" v="979" actId="14826"/>
        <pc:sldMkLst>
          <pc:docMk/>
          <pc:sldMk cId="4014654037" sldId="421"/>
        </pc:sldMkLst>
        <pc:spChg chg="ord">
          <ac:chgData name="Rita Hiltunen" userId="3ba0df6f-4160-478d-879d-8482f0bd4b46" providerId="ADAL" clId="{D12240E1-5800-43A5-9F95-C6C5CF4B34E1}" dt="2022-10-28T09:05:39.653" v="486" actId="166"/>
          <ac:spMkLst>
            <pc:docMk/>
            <pc:sldMk cId="4014654037" sldId="421"/>
            <ac:spMk id="9" creationId="{012C109A-4589-44F4-BEBA-DB2962A247A0}"/>
          </ac:spMkLst>
        </pc:spChg>
        <pc:spChg chg="mod">
          <ac:chgData name="Rita Hiltunen" userId="3ba0df6f-4160-478d-879d-8482f0bd4b46" providerId="ADAL" clId="{D12240E1-5800-43A5-9F95-C6C5CF4B34E1}" dt="2022-11-02T11:36:26.514" v="979" actId="14826"/>
          <ac:spMkLst>
            <pc:docMk/>
            <pc:sldMk cId="4014654037" sldId="421"/>
            <ac:spMk id="16" creationId="{5B9E416E-036E-4F33-8739-29077FE903F5}"/>
          </ac:spMkLst>
        </pc:spChg>
        <pc:picChg chg="add del mod modCrop">
          <ac:chgData name="Rita Hiltunen" userId="3ba0df6f-4160-478d-879d-8482f0bd4b46" providerId="ADAL" clId="{D12240E1-5800-43A5-9F95-C6C5CF4B34E1}" dt="2022-11-02T11:30:37.068" v="929" actId="478"/>
          <ac:picMkLst>
            <pc:docMk/>
            <pc:sldMk cId="4014654037" sldId="421"/>
            <ac:picMk id="3" creationId="{7DC4E745-28E7-484C-1224-B355FB510BD1}"/>
          </ac:picMkLst>
        </pc:picChg>
      </pc:sldChg>
      <pc:sldChg chg="modSp add mod ord modAnim modNotesTx">
        <pc:chgData name="Rita Hiltunen" userId="3ba0df6f-4160-478d-879d-8482f0bd4b46" providerId="ADAL" clId="{D12240E1-5800-43A5-9F95-C6C5CF4B34E1}" dt="2022-11-02T11:46:29.757" v="980" actId="14826"/>
        <pc:sldMkLst>
          <pc:docMk/>
          <pc:sldMk cId="1852965479" sldId="422"/>
        </pc:sldMkLst>
        <pc:spChg chg="ord">
          <ac:chgData name="Rita Hiltunen" userId="3ba0df6f-4160-478d-879d-8482f0bd4b46" providerId="ADAL" clId="{D12240E1-5800-43A5-9F95-C6C5CF4B34E1}" dt="2022-10-28T09:06:31.397" v="502" actId="166"/>
          <ac:spMkLst>
            <pc:docMk/>
            <pc:sldMk cId="1852965479" sldId="422"/>
            <ac:spMk id="15" creationId="{C277BD2D-9B6E-4C26-BBFC-A4581228B35B}"/>
          </ac:spMkLst>
        </pc:spChg>
        <pc:spChg chg="mod">
          <ac:chgData name="Rita Hiltunen" userId="3ba0df6f-4160-478d-879d-8482f0bd4b46" providerId="ADAL" clId="{D12240E1-5800-43A5-9F95-C6C5CF4B34E1}" dt="2022-11-02T11:46:29.757" v="980" actId="14826"/>
          <ac:spMkLst>
            <pc:docMk/>
            <pc:sldMk cId="1852965479" sldId="422"/>
            <ac:spMk id="16" creationId="{5B9E416E-036E-4F33-8739-29077FE903F5}"/>
          </ac:spMkLst>
        </pc:spChg>
      </pc:sldChg>
      <pc:sldChg chg="modSp add mod ord modAnim">
        <pc:chgData name="Rita Hiltunen" userId="3ba0df6f-4160-478d-879d-8482f0bd4b46" providerId="ADAL" clId="{D12240E1-5800-43A5-9F95-C6C5CF4B34E1}" dt="2022-11-02T11:49:15.813" v="1013" actId="14826"/>
        <pc:sldMkLst>
          <pc:docMk/>
          <pc:sldMk cId="1336739919" sldId="423"/>
        </pc:sldMkLst>
        <pc:spChg chg="mod ord">
          <ac:chgData name="Rita Hiltunen" userId="3ba0df6f-4160-478d-879d-8482f0bd4b46" providerId="ADAL" clId="{D12240E1-5800-43A5-9F95-C6C5CF4B34E1}" dt="2022-11-02T11:49:15.813" v="1013" actId="14826"/>
          <ac:spMkLst>
            <pc:docMk/>
            <pc:sldMk cId="1336739919" sldId="423"/>
            <ac:spMk id="16" creationId="{5B9E416E-036E-4F33-8739-29077FE903F5}"/>
          </ac:spMkLst>
        </pc:spChg>
      </pc:sldChg>
    </pc:docChg>
  </pc:docChgLst>
  <pc:docChgLst>
    <pc:chgData name="Rita Hiltunen" userId="3ba0df6f-4160-478d-879d-8482f0bd4b46" providerId="ADAL" clId="{A7867CB2-D82C-4DF6-8161-58A53B5AD663}"/>
    <pc:docChg chg="undo custSel addSld delSld modSld sldOrd addSection modSection">
      <pc:chgData name="Rita Hiltunen" userId="3ba0df6f-4160-478d-879d-8482f0bd4b46" providerId="ADAL" clId="{A7867CB2-D82C-4DF6-8161-58A53B5AD663}" dt="2022-11-08T15:15:56.313" v="2958"/>
      <pc:docMkLst>
        <pc:docMk/>
      </pc:docMkLst>
      <pc:sldChg chg="modAnim modNotesTx">
        <pc:chgData name="Rita Hiltunen" userId="3ba0df6f-4160-478d-879d-8482f0bd4b46" providerId="ADAL" clId="{A7867CB2-D82C-4DF6-8161-58A53B5AD663}" dt="2022-11-08T12:43:31.246" v="685" actId="20577"/>
        <pc:sldMkLst>
          <pc:docMk/>
          <pc:sldMk cId="0" sldId="281"/>
        </pc:sldMkLst>
      </pc:sldChg>
      <pc:sldChg chg="addSp delSp modSp mod modAnim modNotesTx">
        <pc:chgData name="Rita Hiltunen" userId="3ba0df6f-4160-478d-879d-8482f0bd4b46" providerId="ADAL" clId="{A7867CB2-D82C-4DF6-8161-58A53B5AD663}" dt="2022-11-08T13:23:08.524" v="1256" actId="20577"/>
        <pc:sldMkLst>
          <pc:docMk/>
          <pc:sldMk cId="1984325345" sldId="333"/>
        </pc:sldMkLst>
        <pc:spChg chg="add del mod">
          <ac:chgData name="Rita Hiltunen" userId="3ba0df6f-4160-478d-879d-8482f0bd4b46" providerId="ADAL" clId="{A7867CB2-D82C-4DF6-8161-58A53B5AD663}" dt="2022-11-08T13:21:54.538" v="1246" actId="478"/>
          <ac:spMkLst>
            <pc:docMk/>
            <pc:sldMk cId="1984325345" sldId="333"/>
            <ac:spMk id="3" creationId="{966C052C-04FA-F7F1-676B-64A30643E414}"/>
          </ac:spMkLst>
        </pc:spChg>
        <pc:spChg chg="del">
          <ac:chgData name="Rita Hiltunen" userId="3ba0df6f-4160-478d-879d-8482f0bd4b46" providerId="ADAL" clId="{A7867CB2-D82C-4DF6-8161-58A53B5AD663}" dt="2022-11-08T13:21:53.402" v="1245" actId="478"/>
          <ac:spMkLst>
            <pc:docMk/>
            <pc:sldMk cId="1984325345" sldId="333"/>
            <ac:spMk id="10" creationId="{FDA19B4F-E501-412B-93FE-22D085DF369A}"/>
          </ac:spMkLst>
        </pc:spChg>
        <pc:picChg chg="mod">
          <ac:chgData name="Rita Hiltunen" userId="3ba0df6f-4160-478d-879d-8482f0bd4b46" providerId="ADAL" clId="{A7867CB2-D82C-4DF6-8161-58A53B5AD663}" dt="2022-11-08T13:22:47.946" v="1254" actId="1036"/>
          <ac:picMkLst>
            <pc:docMk/>
            <pc:sldMk cId="1984325345" sldId="333"/>
            <ac:picMk id="9" creationId="{B1C87AFC-FAC4-4866-9962-74B302691856}"/>
          </ac:picMkLst>
        </pc:picChg>
      </pc:sldChg>
      <pc:sldChg chg="modSp modAnim modNotesTx">
        <pc:chgData name="Rita Hiltunen" userId="3ba0df6f-4160-478d-879d-8482f0bd4b46" providerId="ADAL" clId="{A7867CB2-D82C-4DF6-8161-58A53B5AD663}" dt="2022-11-08T12:57:02.782" v="796" actId="255"/>
        <pc:sldMkLst>
          <pc:docMk/>
          <pc:sldMk cId="1745300087" sldId="342"/>
        </pc:sldMkLst>
        <pc:spChg chg="mod">
          <ac:chgData name="Rita Hiltunen" userId="3ba0df6f-4160-478d-879d-8482f0bd4b46" providerId="ADAL" clId="{A7867CB2-D82C-4DF6-8161-58A53B5AD663}" dt="2022-11-08T12:57:02.782" v="796" actId="255"/>
          <ac:spMkLst>
            <pc:docMk/>
            <pc:sldMk cId="1745300087" sldId="342"/>
            <ac:spMk id="24" creationId="{6501698A-B841-4181-A771-CCEDFC50F937}"/>
          </ac:spMkLst>
        </pc:spChg>
      </pc:sldChg>
      <pc:sldChg chg="modSp mod modNotesTx">
        <pc:chgData name="Rita Hiltunen" userId="3ba0df6f-4160-478d-879d-8482f0bd4b46" providerId="ADAL" clId="{A7867CB2-D82C-4DF6-8161-58A53B5AD663}" dt="2022-11-08T14:07:37.302" v="2015" actId="1076"/>
        <pc:sldMkLst>
          <pc:docMk/>
          <pc:sldMk cId="3188863798" sldId="346"/>
        </pc:sldMkLst>
        <pc:spChg chg="mod">
          <ac:chgData name="Rita Hiltunen" userId="3ba0df6f-4160-478d-879d-8482f0bd4b46" providerId="ADAL" clId="{A7867CB2-D82C-4DF6-8161-58A53B5AD663}" dt="2022-11-08T14:07:37.302" v="2015" actId="1076"/>
          <ac:spMkLst>
            <pc:docMk/>
            <pc:sldMk cId="3188863798" sldId="346"/>
            <ac:spMk id="15" creationId="{A8A69D65-FC54-4DE7-8325-0B2DF5764BDF}"/>
          </ac:spMkLst>
        </pc:spChg>
      </pc:sldChg>
      <pc:sldChg chg="modNotesTx">
        <pc:chgData name="Rita Hiltunen" userId="3ba0df6f-4160-478d-879d-8482f0bd4b46" providerId="ADAL" clId="{A7867CB2-D82C-4DF6-8161-58A53B5AD663}" dt="2022-11-08T14:45:43.304" v="2522" actId="20577"/>
        <pc:sldMkLst>
          <pc:docMk/>
          <pc:sldMk cId="2677419366" sldId="348"/>
        </pc:sldMkLst>
      </pc:sldChg>
      <pc:sldChg chg="ord">
        <pc:chgData name="Rita Hiltunen" userId="3ba0df6f-4160-478d-879d-8482f0bd4b46" providerId="ADAL" clId="{A7867CB2-D82C-4DF6-8161-58A53B5AD663}" dt="2022-11-08T14:57:40.688" v="2634"/>
        <pc:sldMkLst>
          <pc:docMk/>
          <pc:sldMk cId="443080098" sldId="354"/>
        </pc:sldMkLst>
      </pc:sldChg>
      <pc:sldChg chg="addSp delSp modSp mod modAnim modNotesTx">
        <pc:chgData name="Rita Hiltunen" userId="3ba0df6f-4160-478d-879d-8482f0bd4b46" providerId="ADAL" clId="{A7867CB2-D82C-4DF6-8161-58A53B5AD663}" dt="2022-11-08T14:07:18.925" v="2010" actId="1076"/>
        <pc:sldMkLst>
          <pc:docMk/>
          <pc:sldMk cId="3278283399" sldId="372"/>
        </pc:sldMkLst>
        <pc:spChg chg="mod">
          <ac:chgData name="Rita Hiltunen" userId="3ba0df6f-4160-478d-879d-8482f0bd4b46" providerId="ADAL" clId="{A7867CB2-D82C-4DF6-8161-58A53B5AD663}" dt="2022-11-08T13:04:22.028" v="930" actId="1076"/>
          <ac:spMkLst>
            <pc:docMk/>
            <pc:sldMk cId="3278283399" sldId="372"/>
            <ac:spMk id="7" creationId="{4D19F00E-2F6B-45E4-A68D-34F0C057330D}"/>
          </ac:spMkLst>
        </pc:spChg>
        <pc:spChg chg="mod">
          <ac:chgData name="Rita Hiltunen" userId="3ba0df6f-4160-478d-879d-8482f0bd4b46" providerId="ADAL" clId="{A7867CB2-D82C-4DF6-8161-58A53B5AD663}" dt="2022-11-08T13:04:46.147" v="933" actId="1076"/>
          <ac:spMkLst>
            <pc:docMk/>
            <pc:sldMk cId="3278283399" sldId="372"/>
            <ac:spMk id="10" creationId="{9B3076B4-D7F2-41D5-AA0A-5C626A6D59E4}"/>
          </ac:spMkLst>
        </pc:spChg>
        <pc:spChg chg="mod">
          <ac:chgData name="Rita Hiltunen" userId="3ba0df6f-4160-478d-879d-8482f0bd4b46" providerId="ADAL" clId="{A7867CB2-D82C-4DF6-8161-58A53B5AD663}" dt="2022-11-08T13:05:14.070" v="937" actId="164"/>
          <ac:spMkLst>
            <pc:docMk/>
            <pc:sldMk cId="3278283399" sldId="372"/>
            <ac:spMk id="12" creationId="{AEEEEB9F-CC7F-4413-9C98-B1857CE3965B}"/>
          </ac:spMkLst>
        </pc:spChg>
        <pc:spChg chg="mod">
          <ac:chgData name="Rita Hiltunen" userId="3ba0df6f-4160-478d-879d-8482f0bd4b46" providerId="ADAL" clId="{A7867CB2-D82C-4DF6-8161-58A53B5AD663}" dt="2022-11-08T14:07:18.925" v="2010" actId="1076"/>
          <ac:spMkLst>
            <pc:docMk/>
            <pc:sldMk cId="3278283399" sldId="372"/>
            <ac:spMk id="18" creationId="{CDC23272-3C41-45BD-9512-329CFD108C44}"/>
          </ac:spMkLst>
        </pc:spChg>
        <pc:grpChg chg="add mod">
          <ac:chgData name="Rita Hiltunen" userId="3ba0df6f-4160-478d-879d-8482f0bd4b46" providerId="ADAL" clId="{A7867CB2-D82C-4DF6-8161-58A53B5AD663}" dt="2022-11-08T13:05:14.070" v="937" actId="164"/>
          <ac:grpSpMkLst>
            <pc:docMk/>
            <pc:sldMk cId="3278283399" sldId="372"/>
            <ac:grpSpMk id="3" creationId="{5D99F839-86F7-BC1C-3BB6-E84008089401}"/>
          </ac:grpSpMkLst>
        </pc:grpChg>
        <pc:grpChg chg="ord">
          <ac:chgData name="Rita Hiltunen" userId="3ba0df6f-4160-478d-879d-8482f0bd4b46" providerId="ADAL" clId="{A7867CB2-D82C-4DF6-8161-58A53B5AD663}" dt="2022-11-08T13:08:30.834" v="1007" actId="166"/>
          <ac:grpSpMkLst>
            <pc:docMk/>
            <pc:sldMk cId="3278283399" sldId="372"/>
            <ac:grpSpMk id="14" creationId="{AFFEDE55-BE7F-4A94-A626-3BD0BE3AFFC3}"/>
          </ac:grpSpMkLst>
        </pc:grpChg>
        <pc:picChg chg="mod">
          <ac:chgData name="Rita Hiltunen" userId="3ba0df6f-4160-478d-879d-8482f0bd4b46" providerId="ADAL" clId="{A7867CB2-D82C-4DF6-8161-58A53B5AD663}" dt="2022-11-08T13:04:18.051" v="929" actId="14100"/>
          <ac:picMkLst>
            <pc:docMk/>
            <pc:sldMk cId="3278283399" sldId="372"/>
            <ac:picMk id="6" creationId="{1CF4C01E-9A65-49E0-8EB8-A2B75C17082D}"/>
          </ac:picMkLst>
        </pc:picChg>
        <pc:picChg chg="mod">
          <ac:chgData name="Rita Hiltunen" userId="3ba0df6f-4160-478d-879d-8482f0bd4b46" providerId="ADAL" clId="{A7867CB2-D82C-4DF6-8161-58A53B5AD663}" dt="2022-11-08T13:05:14.070" v="937" actId="164"/>
          <ac:picMkLst>
            <pc:docMk/>
            <pc:sldMk cId="3278283399" sldId="372"/>
            <ac:picMk id="13" creationId="{22F2D2F9-70F0-4D42-AE3E-70ECCFA0E93F}"/>
          </ac:picMkLst>
        </pc:picChg>
        <pc:picChg chg="del">
          <ac:chgData name="Rita Hiltunen" userId="3ba0df6f-4160-478d-879d-8482f0bd4b46" providerId="ADAL" clId="{A7867CB2-D82C-4DF6-8161-58A53B5AD663}" dt="2022-11-08T13:02:18.155" v="866" actId="478"/>
          <ac:picMkLst>
            <pc:docMk/>
            <pc:sldMk cId="3278283399" sldId="372"/>
            <ac:picMk id="16" creationId="{A902EECE-5329-493B-8B05-F8B039DCE636}"/>
          </ac:picMkLst>
        </pc:picChg>
      </pc:sldChg>
      <pc:sldChg chg="modSp mod ord modNotesTx">
        <pc:chgData name="Rita Hiltunen" userId="3ba0df6f-4160-478d-879d-8482f0bd4b46" providerId="ADAL" clId="{A7867CB2-D82C-4DF6-8161-58A53B5AD663}" dt="2022-11-08T13:08:53.639" v="1011" actId="20577"/>
        <pc:sldMkLst>
          <pc:docMk/>
          <pc:sldMk cId="1537499426" sldId="373"/>
        </pc:sldMkLst>
        <pc:spChg chg="mod">
          <ac:chgData name="Rita Hiltunen" userId="3ba0df6f-4160-478d-879d-8482f0bd4b46" providerId="ADAL" clId="{A7867CB2-D82C-4DF6-8161-58A53B5AD663}" dt="2022-11-08T13:08:53.639" v="1011" actId="20577"/>
          <ac:spMkLst>
            <pc:docMk/>
            <pc:sldMk cId="1537499426" sldId="373"/>
            <ac:spMk id="14" creationId="{65005B1C-8EC2-42C5-8D3C-7D0421491736}"/>
          </ac:spMkLst>
        </pc:spChg>
      </pc:sldChg>
      <pc:sldChg chg="modNotesTx">
        <pc:chgData name="Rita Hiltunen" userId="3ba0df6f-4160-478d-879d-8482f0bd4b46" providerId="ADAL" clId="{A7867CB2-D82C-4DF6-8161-58A53B5AD663}" dt="2022-11-08T12:36:55.566" v="553" actId="20577"/>
        <pc:sldMkLst>
          <pc:docMk/>
          <pc:sldMk cId="3944511671" sldId="374"/>
        </pc:sldMkLst>
      </pc:sldChg>
      <pc:sldChg chg="modSp mod modAnim modNotesTx">
        <pc:chgData name="Rita Hiltunen" userId="3ba0df6f-4160-478d-879d-8482f0bd4b46" providerId="ADAL" clId="{A7867CB2-D82C-4DF6-8161-58A53B5AD663}" dt="2022-11-08T12:57:31.289" v="831" actId="20577"/>
        <pc:sldMkLst>
          <pc:docMk/>
          <pc:sldMk cId="3364705261" sldId="375"/>
        </pc:sldMkLst>
        <pc:spChg chg="mod">
          <ac:chgData name="Rita Hiltunen" userId="3ba0df6f-4160-478d-879d-8482f0bd4b46" providerId="ADAL" clId="{A7867CB2-D82C-4DF6-8161-58A53B5AD663}" dt="2022-11-08T12:57:28.079" v="829" actId="1035"/>
          <ac:spMkLst>
            <pc:docMk/>
            <pc:sldMk cId="3364705261" sldId="375"/>
            <ac:spMk id="17" creationId="{E8BC9E39-1CFD-4C07-A4AA-00E1EEF816B7}"/>
          </ac:spMkLst>
        </pc:spChg>
        <pc:spChg chg="mod">
          <ac:chgData name="Rita Hiltunen" userId="3ba0df6f-4160-478d-879d-8482f0bd4b46" providerId="ADAL" clId="{A7867CB2-D82C-4DF6-8161-58A53B5AD663}" dt="2022-11-08T12:57:31.289" v="831" actId="20577"/>
          <ac:spMkLst>
            <pc:docMk/>
            <pc:sldMk cId="3364705261" sldId="375"/>
            <ac:spMk id="24" creationId="{6501698A-B841-4181-A771-CCEDFC50F937}"/>
          </ac:spMkLst>
        </pc:spChg>
      </pc:sldChg>
      <pc:sldChg chg="modAnim modNotesTx">
        <pc:chgData name="Rita Hiltunen" userId="3ba0df6f-4160-478d-879d-8482f0bd4b46" providerId="ADAL" clId="{A7867CB2-D82C-4DF6-8161-58A53B5AD663}" dt="2022-11-08T13:12:00.752" v="1100"/>
        <pc:sldMkLst>
          <pc:docMk/>
          <pc:sldMk cId="3162592155" sldId="376"/>
        </pc:sldMkLst>
      </pc:sldChg>
      <pc:sldChg chg="modAnim modNotesTx">
        <pc:chgData name="Rita Hiltunen" userId="3ba0df6f-4160-478d-879d-8482f0bd4b46" providerId="ADAL" clId="{A7867CB2-D82C-4DF6-8161-58A53B5AD663}" dt="2022-11-08T12:53:11.389" v="758"/>
        <pc:sldMkLst>
          <pc:docMk/>
          <pc:sldMk cId="2607006779" sldId="377"/>
        </pc:sldMkLst>
      </pc:sldChg>
      <pc:sldChg chg="modSp mod modAnim modNotesTx">
        <pc:chgData name="Rita Hiltunen" userId="3ba0df6f-4160-478d-879d-8482f0bd4b46" providerId="ADAL" clId="{A7867CB2-D82C-4DF6-8161-58A53B5AD663}" dt="2022-11-08T12:53:08.956" v="757"/>
        <pc:sldMkLst>
          <pc:docMk/>
          <pc:sldMk cId="1312685554" sldId="379"/>
        </pc:sldMkLst>
        <pc:picChg chg="mod">
          <ac:chgData name="Rita Hiltunen" userId="3ba0df6f-4160-478d-879d-8482f0bd4b46" providerId="ADAL" clId="{A7867CB2-D82C-4DF6-8161-58A53B5AD663}" dt="2022-11-08T12:53:05.164" v="756" actId="1076"/>
          <ac:picMkLst>
            <pc:docMk/>
            <pc:sldMk cId="1312685554" sldId="379"/>
            <ac:picMk id="5" creationId="{FB36379E-672F-48E3-9DEA-D247FDDF1EEA}"/>
          </ac:picMkLst>
        </pc:picChg>
      </pc:sldChg>
      <pc:sldChg chg="modAnim">
        <pc:chgData name="Rita Hiltunen" userId="3ba0df6f-4160-478d-879d-8482f0bd4b46" providerId="ADAL" clId="{A7867CB2-D82C-4DF6-8161-58A53B5AD663}" dt="2022-11-08T12:52:57.281" v="754"/>
        <pc:sldMkLst>
          <pc:docMk/>
          <pc:sldMk cId="2544716927" sldId="380"/>
        </pc:sldMkLst>
      </pc:sldChg>
      <pc:sldChg chg="modAnim">
        <pc:chgData name="Rita Hiltunen" userId="3ba0df6f-4160-478d-879d-8482f0bd4b46" providerId="ADAL" clId="{A7867CB2-D82C-4DF6-8161-58A53B5AD663}" dt="2022-11-08T12:53:56.939" v="759"/>
        <pc:sldMkLst>
          <pc:docMk/>
          <pc:sldMk cId="3108232080" sldId="381"/>
        </pc:sldMkLst>
      </pc:sldChg>
      <pc:sldChg chg="modAnim">
        <pc:chgData name="Rita Hiltunen" userId="3ba0df6f-4160-478d-879d-8482f0bd4b46" providerId="ADAL" clId="{A7867CB2-D82C-4DF6-8161-58A53B5AD663}" dt="2022-11-08T12:54:16.140" v="760"/>
        <pc:sldMkLst>
          <pc:docMk/>
          <pc:sldMk cId="2628424037" sldId="382"/>
        </pc:sldMkLst>
      </pc:sldChg>
      <pc:sldChg chg="modSp mod modAnim modNotesTx">
        <pc:chgData name="Rita Hiltunen" userId="3ba0df6f-4160-478d-879d-8482f0bd4b46" providerId="ADAL" clId="{A7867CB2-D82C-4DF6-8161-58A53B5AD663}" dt="2022-11-08T13:13:24.222" v="1110" actId="20577"/>
        <pc:sldMkLst>
          <pc:docMk/>
          <pc:sldMk cId="112695272" sldId="383"/>
        </pc:sldMkLst>
        <pc:spChg chg="mod">
          <ac:chgData name="Rita Hiltunen" userId="3ba0df6f-4160-478d-879d-8482f0bd4b46" providerId="ADAL" clId="{A7867CB2-D82C-4DF6-8161-58A53B5AD663}" dt="2022-11-08T12:58:56.581" v="850" actId="20577"/>
          <ac:spMkLst>
            <pc:docMk/>
            <pc:sldMk cId="112695272" sldId="383"/>
            <ac:spMk id="24" creationId="{6501698A-B841-4181-A771-CCEDFC50F937}"/>
          </ac:spMkLst>
        </pc:spChg>
      </pc:sldChg>
      <pc:sldChg chg="modSp mod">
        <pc:chgData name="Rita Hiltunen" userId="3ba0df6f-4160-478d-879d-8482f0bd4b46" providerId="ADAL" clId="{A7867CB2-D82C-4DF6-8161-58A53B5AD663}" dt="2022-11-08T13:14:25.835" v="1124" actId="1076"/>
        <pc:sldMkLst>
          <pc:docMk/>
          <pc:sldMk cId="3763030495" sldId="384"/>
        </pc:sldMkLst>
        <pc:spChg chg="mod">
          <ac:chgData name="Rita Hiltunen" userId="3ba0df6f-4160-478d-879d-8482f0bd4b46" providerId="ADAL" clId="{A7867CB2-D82C-4DF6-8161-58A53B5AD663}" dt="2022-11-08T13:14:25.835" v="1124" actId="1076"/>
          <ac:spMkLst>
            <pc:docMk/>
            <pc:sldMk cId="3763030495" sldId="384"/>
            <ac:spMk id="14" creationId="{65005B1C-8EC2-42C5-8D3C-7D0421491736}"/>
          </ac:spMkLst>
        </pc:spChg>
      </pc:sldChg>
      <pc:sldChg chg="modSp mod modAnim modNotesTx">
        <pc:chgData name="Rita Hiltunen" userId="3ba0df6f-4160-478d-879d-8482f0bd4b46" providerId="ADAL" clId="{A7867CB2-D82C-4DF6-8161-58A53B5AD663}" dt="2022-11-08T13:21:09.942" v="1243" actId="20577"/>
        <pc:sldMkLst>
          <pc:docMk/>
          <pc:sldMk cId="3727675942" sldId="385"/>
        </pc:sldMkLst>
        <pc:spChg chg="mod">
          <ac:chgData name="Rita Hiltunen" userId="3ba0df6f-4160-478d-879d-8482f0bd4b46" providerId="ADAL" clId="{A7867CB2-D82C-4DF6-8161-58A53B5AD663}" dt="2022-11-08T13:16:46.326" v="1140" actId="20577"/>
          <ac:spMkLst>
            <pc:docMk/>
            <pc:sldMk cId="3727675942" sldId="385"/>
            <ac:spMk id="24" creationId="{6501698A-B841-4181-A771-CCEDFC50F937}"/>
          </ac:spMkLst>
        </pc:spChg>
      </pc:sldChg>
      <pc:sldChg chg="delSp modSp mod modAnim modNotesTx">
        <pc:chgData name="Rita Hiltunen" userId="3ba0df6f-4160-478d-879d-8482f0bd4b46" providerId="ADAL" clId="{A7867CB2-D82C-4DF6-8161-58A53B5AD663}" dt="2022-11-08T13:26:16.062" v="1276" actId="20577"/>
        <pc:sldMkLst>
          <pc:docMk/>
          <pc:sldMk cId="3430403574" sldId="386"/>
        </pc:sldMkLst>
        <pc:spChg chg="del mod">
          <ac:chgData name="Rita Hiltunen" userId="3ba0df6f-4160-478d-879d-8482f0bd4b46" providerId="ADAL" clId="{A7867CB2-D82C-4DF6-8161-58A53B5AD663}" dt="2022-11-08T12:29:15.885" v="484" actId="478"/>
          <ac:spMkLst>
            <pc:docMk/>
            <pc:sldMk cId="3430403574" sldId="386"/>
            <ac:spMk id="2" creationId="{C67DBFC4-5816-C925-74CB-ED3C47EC635F}"/>
          </ac:spMkLst>
        </pc:spChg>
        <pc:spChg chg="mod">
          <ac:chgData name="Rita Hiltunen" userId="3ba0df6f-4160-478d-879d-8482f0bd4b46" providerId="ADAL" clId="{A7867CB2-D82C-4DF6-8161-58A53B5AD663}" dt="2022-11-08T12:31:03.748" v="521" actId="14100"/>
          <ac:spMkLst>
            <pc:docMk/>
            <pc:sldMk cId="3430403574" sldId="386"/>
            <ac:spMk id="14" creationId="{38F9E71E-DA10-4117-B0F9-FAD9563107E0}"/>
          </ac:spMkLst>
        </pc:spChg>
        <pc:spChg chg="mod">
          <ac:chgData name="Rita Hiltunen" userId="3ba0df6f-4160-478d-879d-8482f0bd4b46" providerId="ADAL" clId="{A7867CB2-D82C-4DF6-8161-58A53B5AD663}" dt="2022-11-08T13:25:00.935" v="1267" actId="113"/>
          <ac:spMkLst>
            <pc:docMk/>
            <pc:sldMk cId="3430403574" sldId="386"/>
            <ac:spMk id="24" creationId="{6501698A-B841-4181-A771-CCEDFC50F937}"/>
          </ac:spMkLst>
        </pc:spChg>
        <pc:grpChg chg="mod">
          <ac:chgData name="Rita Hiltunen" userId="3ba0df6f-4160-478d-879d-8482f0bd4b46" providerId="ADAL" clId="{A7867CB2-D82C-4DF6-8161-58A53B5AD663}" dt="2022-11-08T12:28:44.667" v="479" actId="1076"/>
          <ac:grpSpMkLst>
            <pc:docMk/>
            <pc:sldMk cId="3430403574" sldId="386"/>
            <ac:grpSpMk id="6" creationId="{FF392539-CF93-4080-9855-BA3F258F5BF4}"/>
          </ac:grpSpMkLst>
        </pc:grpChg>
        <pc:picChg chg="mod">
          <ac:chgData name="Rita Hiltunen" userId="3ba0df6f-4160-478d-879d-8482f0bd4b46" providerId="ADAL" clId="{A7867CB2-D82C-4DF6-8161-58A53B5AD663}" dt="2022-11-08T12:28:32.192" v="476" actId="1076"/>
          <ac:picMkLst>
            <pc:docMk/>
            <pc:sldMk cId="3430403574" sldId="386"/>
            <ac:picMk id="7" creationId="{FDF5F755-8F4B-48ED-B753-C52506DFB2DD}"/>
          </ac:picMkLst>
        </pc:picChg>
        <pc:picChg chg="mod">
          <ac:chgData name="Rita Hiltunen" userId="3ba0df6f-4160-478d-879d-8482f0bd4b46" providerId="ADAL" clId="{A7867CB2-D82C-4DF6-8161-58A53B5AD663}" dt="2022-11-08T12:31:25.604" v="522" actId="1076"/>
          <ac:picMkLst>
            <pc:docMk/>
            <pc:sldMk cId="3430403574" sldId="386"/>
            <ac:picMk id="12" creationId="{AD4C03FD-7217-4D3D-9F2E-808156D332FF}"/>
          </ac:picMkLst>
        </pc:picChg>
        <pc:cxnChg chg="mod">
          <ac:chgData name="Rita Hiltunen" userId="3ba0df6f-4160-478d-879d-8482f0bd4b46" providerId="ADAL" clId="{A7867CB2-D82C-4DF6-8161-58A53B5AD663}" dt="2022-11-08T12:31:25.604" v="522" actId="1076"/>
          <ac:cxnSpMkLst>
            <pc:docMk/>
            <pc:sldMk cId="3430403574" sldId="386"/>
            <ac:cxnSpMk id="4" creationId="{34902409-F7A1-41AC-A6F2-69C8B9CECD14}"/>
          </ac:cxnSpMkLst>
        </pc:cxnChg>
        <pc:cxnChg chg="mod">
          <ac:chgData name="Rita Hiltunen" userId="3ba0df6f-4160-478d-879d-8482f0bd4b46" providerId="ADAL" clId="{A7867CB2-D82C-4DF6-8161-58A53B5AD663}" dt="2022-11-08T12:31:25.604" v="522" actId="1076"/>
          <ac:cxnSpMkLst>
            <pc:docMk/>
            <pc:sldMk cId="3430403574" sldId="386"/>
            <ac:cxnSpMk id="18" creationId="{DDB8B9D3-2FEC-4EB4-AAAA-FF96C5460D98}"/>
          </ac:cxnSpMkLst>
        </pc:cxnChg>
        <pc:cxnChg chg="mod">
          <ac:chgData name="Rita Hiltunen" userId="3ba0df6f-4160-478d-879d-8482f0bd4b46" providerId="ADAL" clId="{A7867CB2-D82C-4DF6-8161-58A53B5AD663}" dt="2022-11-08T12:31:25.604" v="522" actId="1076"/>
          <ac:cxnSpMkLst>
            <pc:docMk/>
            <pc:sldMk cId="3430403574" sldId="386"/>
            <ac:cxnSpMk id="19" creationId="{D078437F-29E5-44D0-83F2-7F2EB75E776B}"/>
          </ac:cxnSpMkLst>
        </pc:cxnChg>
      </pc:sldChg>
      <pc:sldChg chg="modAnim modNotesTx">
        <pc:chgData name="Rita Hiltunen" userId="3ba0df6f-4160-478d-879d-8482f0bd4b46" providerId="ADAL" clId="{A7867CB2-D82C-4DF6-8161-58A53B5AD663}" dt="2022-11-08T13:30:52.122" v="1332"/>
        <pc:sldMkLst>
          <pc:docMk/>
          <pc:sldMk cId="1689137307" sldId="387"/>
        </pc:sldMkLst>
      </pc:sldChg>
      <pc:sldChg chg="modSp mod modAnim modNotesTx">
        <pc:chgData name="Rita Hiltunen" userId="3ba0df6f-4160-478d-879d-8482f0bd4b46" providerId="ADAL" clId="{A7867CB2-D82C-4DF6-8161-58A53B5AD663}" dt="2022-11-08T13:27:17.668" v="1291" actId="20577"/>
        <pc:sldMkLst>
          <pc:docMk/>
          <pc:sldMk cId="3982283320" sldId="388"/>
        </pc:sldMkLst>
        <pc:spChg chg="mod">
          <ac:chgData name="Rita Hiltunen" userId="3ba0df6f-4160-478d-879d-8482f0bd4b46" providerId="ADAL" clId="{A7867CB2-D82C-4DF6-8161-58A53B5AD663}" dt="2022-11-08T13:27:17.668" v="1291" actId="20577"/>
          <ac:spMkLst>
            <pc:docMk/>
            <pc:sldMk cId="3982283320" sldId="388"/>
            <ac:spMk id="20" creationId="{9E43B496-1BAA-495E-B309-DE9FA53A3D64}"/>
          </ac:spMkLst>
        </pc:spChg>
      </pc:sldChg>
      <pc:sldChg chg="delSp modSp mod modAnim modNotesTx">
        <pc:chgData name="Rita Hiltunen" userId="3ba0df6f-4160-478d-879d-8482f0bd4b46" providerId="ADAL" clId="{A7867CB2-D82C-4DF6-8161-58A53B5AD663}" dt="2022-11-08T13:32:41.417" v="1374" actId="20577"/>
        <pc:sldMkLst>
          <pc:docMk/>
          <pc:sldMk cId="3185114652" sldId="389"/>
        </pc:sldMkLst>
        <pc:spChg chg="mod">
          <ac:chgData name="Rita Hiltunen" userId="3ba0df6f-4160-478d-879d-8482f0bd4b46" providerId="ADAL" clId="{A7867CB2-D82C-4DF6-8161-58A53B5AD663}" dt="2022-11-08T13:31:20.507" v="1334" actId="20577"/>
          <ac:spMkLst>
            <pc:docMk/>
            <pc:sldMk cId="3185114652" sldId="389"/>
            <ac:spMk id="24" creationId="{6501698A-B841-4181-A771-CCEDFC50F937}"/>
          </ac:spMkLst>
        </pc:spChg>
        <pc:spChg chg="mod">
          <ac:chgData name="Rita Hiltunen" userId="3ba0df6f-4160-478d-879d-8482f0bd4b46" providerId="ADAL" clId="{A7867CB2-D82C-4DF6-8161-58A53B5AD663}" dt="2022-11-08T13:29:43.597" v="1314" actId="20577"/>
          <ac:spMkLst>
            <pc:docMk/>
            <pc:sldMk cId="3185114652" sldId="389"/>
            <ac:spMk id="38" creationId="{679E12B6-F1F4-489C-8F82-1D67AAC0F371}"/>
          </ac:spMkLst>
        </pc:spChg>
        <pc:grpChg chg="del mod">
          <ac:chgData name="Rita Hiltunen" userId="3ba0df6f-4160-478d-879d-8482f0bd4b46" providerId="ADAL" clId="{A7867CB2-D82C-4DF6-8161-58A53B5AD663}" dt="2022-11-08T13:29:54.605" v="1316" actId="478"/>
          <ac:grpSpMkLst>
            <pc:docMk/>
            <pc:sldMk cId="3185114652" sldId="389"/>
            <ac:grpSpMk id="39" creationId="{7BFA25DD-19C7-4115-BAC0-3C66D34D825F}"/>
          </ac:grpSpMkLst>
        </pc:grpChg>
      </pc:sldChg>
      <pc:sldChg chg="addSp modSp mod modAnim modNotesTx">
        <pc:chgData name="Rita Hiltunen" userId="3ba0df6f-4160-478d-879d-8482f0bd4b46" providerId="ADAL" clId="{A7867CB2-D82C-4DF6-8161-58A53B5AD663}" dt="2022-11-08T13:58:43.227" v="1929" actId="1036"/>
        <pc:sldMkLst>
          <pc:docMk/>
          <pc:sldMk cId="1175068576" sldId="390"/>
        </pc:sldMkLst>
        <pc:spChg chg="add mod">
          <ac:chgData name="Rita Hiltunen" userId="3ba0df6f-4160-478d-879d-8482f0bd4b46" providerId="ADAL" clId="{A7867CB2-D82C-4DF6-8161-58A53B5AD663}" dt="2022-11-08T13:53:57.287" v="1856" actId="20577"/>
          <ac:spMkLst>
            <pc:docMk/>
            <pc:sldMk cId="1175068576" sldId="390"/>
            <ac:spMk id="3" creationId="{6369943F-67A3-32DE-BEE7-4FF89E856AED}"/>
          </ac:spMkLst>
        </pc:spChg>
        <pc:spChg chg="add mod">
          <ac:chgData name="Rita Hiltunen" userId="3ba0df6f-4160-478d-879d-8482f0bd4b46" providerId="ADAL" clId="{A7867CB2-D82C-4DF6-8161-58A53B5AD663}" dt="2022-11-08T13:50:58.355" v="1742" actId="1035"/>
          <ac:spMkLst>
            <pc:docMk/>
            <pc:sldMk cId="1175068576" sldId="390"/>
            <ac:spMk id="5" creationId="{CF5EEABA-6000-CAD5-9134-E5A9D7A63A86}"/>
          </ac:spMkLst>
        </pc:spChg>
        <pc:spChg chg="add mod">
          <ac:chgData name="Rita Hiltunen" userId="3ba0df6f-4160-478d-879d-8482f0bd4b46" providerId="ADAL" clId="{A7867CB2-D82C-4DF6-8161-58A53B5AD663}" dt="2022-11-08T13:56:48.862" v="1911" actId="14100"/>
          <ac:spMkLst>
            <pc:docMk/>
            <pc:sldMk cId="1175068576" sldId="390"/>
            <ac:spMk id="7" creationId="{7F05C44C-B5F1-471C-5730-69267CD575A7}"/>
          </ac:spMkLst>
        </pc:spChg>
        <pc:spChg chg="add mod">
          <ac:chgData name="Rita Hiltunen" userId="3ba0df6f-4160-478d-879d-8482f0bd4b46" providerId="ADAL" clId="{A7867CB2-D82C-4DF6-8161-58A53B5AD663}" dt="2022-11-08T13:58:43.227" v="1929" actId="1036"/>
          <ac:spMkLst>
            <pc:docMk/>
            <pc:sldMk cId="1175068576" sldId="390"/>
            <ac:spMk id="9" creationId="{D1AF245F-D4A2-2448-0D97-E236406A80A0}"/>
          </ac:spMkLst>
        </pc:spChg>
        <pc:spChg chg="add mod">
          <ac:chgData name="Rita Hiltunen" userId="3ba0df6f-4160-478d-879d-8482f0bd4b46" providerId="ADAL" clId="{A7867CB2-D82C-4DF6-8161-58A53B5AD663}" dt="2022-11-08T13:58:40.238" v="1925" actId="1035"/>
          <ac:spMkLst>
            <pc:docMk/>
            <pc:sldMk cId="1175068576" sldId="390"/>
            <ac:spMk id="11" creationId="{AD411341-6F2E-03DB-E952-A0F27CD4AC81}"/>
          </ac:spMkLst>
        </pc:spChg>
        <pc:spChg chg="add mod">
          <ac:chgData name="Rita Hiltunen" userId="3ba0df6f-4160-478d-879d-8482f0bd4b46" providerId="ADAL" clId="{A7867CB2-D82C-4DF6-8161-58A53B5AD663}" dt="2022-11-08T13:54:44.864" v="1881" actId="20577"/>
          <ac:spMkLst>
            <pc:docMk/>
            <pc:sldMk cId="1175068576" sldId="390"/>
            <ac:spMk id="13" creationId="{D79E342C-796E-3785-B8A9-237667ED6734}"/>
          </ac:spMkLst>
        </pc:spChg>
        <pc:spChg chg="mod">
          <ac:chgData name="Rita Hiltunen" userId="3ba0df6f-4160-478d-879d-8482f0bd4b46" providerId="ADAL" clId="{A7867CB2-D82C-4DF6-8161-58A53B5AD663}" dt="2022-11-08T13:33:00.153" v="1377" actId="20577"/>
          <ac:spMkLst>
            <pc:docMk/>
            <pc:sldMk cId="1175068576" sldId="390"/>
            <ac:spMk id="16" creationId="{CF1304CB-0413-4FA4-8EFC-B4491215A36F}"/>
          </ac:spMkLst>
        </pc:spChg>
        <pc:spChg chg="mod">
          <ac:chgData name="Rita Hiltunen" userId="3ba0df6f-4160-478d-879d-8482f0bd4b46" providerId="ADAL" clId="{A7867CB2-D82C-4DF6-8161-58A53B5AD663}" dt="2022-11-08T13:54:08.254" v="1868" actId="20577"/>
          <ac:spMkLst>
            <pc:docMk/>
            <pc:sldMk cId="1175068576" sldId="390"/>
            <ac:spMk id="24" creationId="{6501698A-B841-4181-A771-CCEDFC50F937}"/>
          </ac:spMkLst>
        </pc:spChg>
        <pc:spChg chg="mod">
          <ac:chgData name="Rita Hiltunen" userId="3ba0df6f-4160-478d-879d-8482f0bd4b46" providerId="ADAL" clId="{A7867CB2-D82C-4DF6-8161-58A53B5AD663}" dt="2022-11-08T13:56:57.029" v="1914" actId="1076"/>
          <ac:spMkLst>
            <pc:docMk/>
            <pc:sldMk cId="1175068576" sldId="390"/>
            <ac:spMk id="33" creationId="{F6522B90-78B4-4D1B-B56C-C5729846AADE}"/>
          </ac:spMkLst>
        </pc:spChg>
      </pc:sldChg>
      <pc:sldChg chg="modSp mod modAnim modNotesTx">
        <pc:chgData name="Rita Hiltunen" userId="3ba0df6f-4160-478d-879d-8482f0bd4b46" providerId="ADAL" clId="{A7867CB2-D82C-4DF6-8161-58A53B5AD663}" dt="2022-11-08T14:13:50.930" v="2068" actId="20577"/>
        <pc:sldMkLst>
          <pc:docMk/>
          <pc:sldMk cId="3953941720" sldId="392"/>
        </pc:sldMkLst>
        <pc:spChg chg="mod">
          <ac:chgData name="Rita Hiltunen" userId="3ba0df6f-4160-478d-879d-8482f0bd4b46" providerId="ADAL" clId="{A7867CB2-D82C-4DF6-8161-58A53B5AD663}" dt="2022-11-08T14:11:56.119" v="2055" actId="14100"/>
          <ac:spMkLst>
            <pc:docMk/>
            <pc:sldMk cId="3953941720" sldId="392"/>
            <ac:spMk id="24" creationId="{6501698A-B841-4181-A771-CCEDFC50F937}"/>
          </ac:spMkLst>
        </pc:spChg>
      </pc:sldChg>
      <pc:sldChg chg="addSp modSp mod modAnim modNotesTx">
        <pc:chgData name="Rita Hiltunen" userId="3ba0df6f-4160-478d-879d-8482f0bd4b46" providerId="ADAL" clId="{A7867CB2-D82C-4DF6-8161-58A53B5AD663}" dt="2022-11-08T14:22:42.511" v="2206" actId="20577"/>
        <pc:sldMkLst>
          <pc:docMk/>
          <pc:sldMk cId="631603718" sldId="393"/>
        </pc:sldMkLst>
        <pc:spChg chg="add mod">
          <ac:chgData name="Rita Hiltunen" userId="3ba0df6f-4160-478d-879d-8482f0bd4b46" providerId="ADAL" clId="{A7867CB2-D82C-4DF6-8161-58A53B5AD663}" dt="2022-11-08T14:19:18.186" v="2159" actId="164"/>
          <ac:spMkLst>
            <pc:docMk/>
            <pc:sldMk cId="631603718" sldId="393"/>
            <ac:spMk id="3" creationId="{21F76FC3-3CD1-9787-14C2-5C2F83D1E434}"/>
          </ac:spMkLst>
        </pc:spChg>
        <pc:spChg chg="add mod">
          <ac:chgData name="Rita Hiltunen" userId="3ba0df6f-4160-478d-879d-8482f0bd4b46" providerId="ADAL" clId="{A7867CB2-D82C-4DF6-8161-58A53B5AD663}" dt="2022-11-08T14:20:38.025" v="2181" actId="20577"/>
          <ac:spMkLst>
            <pc:docMk/>
            <pc:sldMk cId="631603718" sldId="393"/>
            <ac:spMk id="5" creationId="{700A187C-409B-431E-714E-DDE8A72F2B92}"/>
          </ac:spMkLst>
        </pc:spChg>
        <pc:spChg chg="mod">
          <ac:chgData name="Rita Hiltunen" userId="3ba0df6f-4160-478d-879d-8482f0bd4b46" providerId="ADAL" clId="{A7867CB2-D82C-4DF6-8161-58A53B5AD663}" dt="2022-11-08T14:13:48.502" v="2067" actId="14826"/>
          <ac:spMkLst>
            <pc:docMk/>
            <pc:sldMk cId="631603718" sldId="393"/>
            <ac:spMk id="19" creationId="{D6618D57-87C4-493A-B86B-5CF44721B2AC}"/>
          </ac:spMkLst>
        </pc:spChg>
        <pc:spChg chg="mod">
          <ac:chgData name="Rita Hiltunen" userId="3ba0df6f-4160-478d-879d-8482f0bd4b46" providerId="ADAL" clId="{A7867CB2-D82C-4DF6-8161-58A53B5AD663}" dt="2022-11-08T14:19:09.719" v="2158" actId="1076"/>
          <ac:spMkLst>
            <pc:docMk/>
            <pc:sldMk cId="631603718" sldId="393"/>
            <ac:spMk id="24" creationId="{6501698A-B841-4181-A771-CCEDFC50F937}"/>
          </ac:spMkLst>
        </pc:spChg>
        <pc:grpChg chg="add mod">
          <ac:chgData name="Rita Hiltunen" userId="3ba0df6f-4160-478d-879d-8482f0bd4b46" providerId="ADAL" clId="{A7867CB2-D82C-4DF6-8161-58A53B5AD663}" dt="2022-11-08T14:19:18.186" v="2159" actId="164"/>
          <ac:grpSpMkLst>
            <pc:docMk/>
            <pc:sldMk cId="631603718" sldId="393"/>
            <ac:grpSpMk id="6" creationId="{93D95806-31C5-8767-0A0F-985C5786850E}"/>
          </ac:grpSpMkLst>
        </pc:grpChg>
        <pc:picChg chg="add mod">
          <ac:chgData name="Rita Hiltunen" userId="3ba0df6f-4160-478d-879d-8482f0bd4b46" providerId="ADAL" clId="{A7867CB2-D82C-4DF6-8161-58A53B5AD663}" dt="2022-11-08T14:19:18.186" v="2159" actId="164"/>
          <ac:picMkLst>
            <pc:docMk/>
            <pc:sldMk cId="631603718" sldId="393"/>
            <ac:picMk id="2" creationId="{F2FF49C2-0C2D-0E74-DBE8-77F839DFBA08}"/>
          </ac:picMkLst>
        </pc:picChg>
      </pc:sldChg>
      <pc:sldChg chg="modSp mod modAnim modNotesTx">
        <pc:chgData name="Rita Hiltunen" userId="3ba0df6f-4160-478d-879d-8482f0bd4b46" providerId="ADAL" clId="{A7867CB2-D82C-4DF6-8161-58A53B5AD663}" dt="2022-11-08T14:41:37.967" v="2471" actId="1076"/>
        <pc:sldMkLst>
          <pc:docMk/>
          <pc:sldMk cId="244631684" sldId="395"/>
        </pc:sldMkLst>
        <pc:spChg chg="mod">
          <ac:chgData name="Rita Hiltunen" userId="3ba0df6f-4160-478d-879d-8482f0bd4b46" providerId="ADAL" clId="{A7867CB2-D82C-4DF6-8161-58A53B5AD663}" dt="2022-11-08T12:24:49.884" v="447" actId="20577"/>
          <ac:spMkLst>
            <pc:docMk/>
            <pc:sldMk cId="244631684" sldId="395"/>
            <ac:spMk id="8" creationId="{A83BD9EE-EA25-493F-ADD7-65E6B8ED7C52}"/>
          </ac:spMkLst>
        </pc:spChg>
        <pc:picChg chg="mod modCrop">
          <ac:chgData name="Rita Hiltunen" userId="3ba0df6f-4160-478d-879d-8482f0bd4b46" providerId="ADAL" clId="{A7867CB2-D82C-4DF6-8161-58A53B5AD663}" dt="2022-11-08T14:37:12.095" v="2366" actId="1076"/>
          <ac:picMkLst>
            <pc:docMk/>
            <pc:sldMk cId="244631684" sldId="395"/>
            <ac:picMk id="13" creationId="{13D17904-B78C-439B-8C32-34051CAA7097}"/>
          </ac:picMkLst>
        </pc:picChg>
        <pc:picChg chg="mod modCrop">
          <ac:chgData name="Rita Hiltunen" userId="3ba0df6f-4160-478d-879d-8482f0bd4b46" providerId="ADAL" clId="{A7867CB2-D82C-4DF6-8161-58A53B5AD663}" dt="2022-11-08T14:37:32.457" v="2467"/>
          <ac:picMkLst>
            <pc:docMk/>
            <pc:sldMk cId="244631684" sldId="395"/>
            <ac:picMk id="14" creationId="{2CF901D5-BA66-40C5-B1A9-BEE008705281}"/>
          </ac:picMkLst>
        </pc:picChg>
        <pc:picChg chg="mod">
          <ac:chgData name="Rita Hiltunen" userId="3ba0df6f-4160-478d-879d-8482f0bd4b46" providerId="ADAL" clId="{A7867CB2-D82C-4DF6-8161-58A53B5AD663}" dt="2022-11-08T14:41:37.967" v="2471" actId="1076"/>
          <ac:picMkLst>
            <pc:docMk/>
            <pc:sldMk cId="244631684" sldId="395"/>
            <ac:picMk id="15" creationId="{F835DCB8-F604-4DAB-9CEA-B79241303E54}"/>
          </ac:picMkLst>
        </pc:picChg>
        <pc:picChg chg="mod">
          <ac:chgData name="Rita Hiltunen" userId="3ba0df6f-4160-478d-879d-8482f0bd4b46" providerId="ADAL" clId="{A7867CB2-D82C-4DF6-8161-58A53B5AD663}" dt="2022-11-08T14:37:51.942" v="2469" actId="1076"/>
          <ac:picMkLst>
            <pc:docMk/>
            <pc:sldMk cId="244631684" sldId="395"/>
            <ac:picMk id="16" creationId="{2439A6F1-2E14-44B4-9C5B-9618BDB7E1C3}"/>
          </ac:picMkLst>
        </pc:picChg>
      </pc:sldChg>
      <pc:sldChg chg="modSp mod modAnim modNotesTx">
        <pc:chgData name="Rita Hiltunen" userId="3ba0df6f-4160-478d-879d-8482f0bd4b46" providerId="ADAL" clId="{A7867CB2-D82C-4DF6-8161-58A53B5AD663}" dt="2022-11-08T14:46:14.307" v="2539" actId="20577"/>
        <pc:sldMkLst>
          <pc:docMk/>
          <pc:sldMk cId="538644117" sldId="396"/>
        </pc:sldMkLst>
        <pc:spChg chg="mod">
          <ac:chgData name="Rita Hiltunen" userId="3ba0df6f-4160-478d-879d-8482f0bd4b46" providerId="ADAL" clId="{A7867CB2-D82C-4DF6-8161-58A53B5AD663}" dt="2022-11-08T14:42:10.808" v="2473" actId="1076"/>
          <ac:spMkLst>
            <pc:docMk/>
            <pc:sldMk cId="538644117" sldId="396"/>
            <ac:spMk id="10" creationId="{C899E189-9779-404E-BB5F-F4D7FECC0667}"/>
          </ac:spMkLst>
        </pc:spChg>
        <pc:spChg chg="mod">
          <ac:chgData name="Rita Hiltunen" userId="3ba0df6f-4160-478d-879d-8482f0bd4b46" providerId="ADAL" clId="{A7867CB2-D82C-4DF6-8161-58A53B5AD663}" dt="2022-11-08T14:45:04.401" v="2510" actId="20577"/>
          <ac:spMkLst>
            <pc:docMk/>
            <pc:sldMk cId="538644117" sldId="396"/>
            <ac:spMk id="12" creationId="{C8F99277-8340-4081-AE14-43E372EF8614}"/>
          </ac:spMkLst>
        </pc:spChg>
        <pc:picChg chg="mod ord">
          <ac:chgData name="Rita Hiltunen" userId="3ba0df6f-4160-478d-879d-8482f0bd4b46" providerId="ADAL" clId="{A7867CB2-D82C-4DF6-8161-58A53B5AD663}" dt="2022-11-08T14:43:03.326" v="2484" actId="1076"/>
          <ac:picMkLst>
            <pc:docMk/>
            <pc:sldMk cId="538644117" sldId="396"/>
            <ac:picMk id="6" creationId="{C8D0E68F-C1F9-4202-80A8-1B3336D9E520}"/>
          </ac:picMkLst>
        </pc:picChg>
      </pc:sldChg>
      <pc:sldChg chg="modSp mod modAnim">
        <pc:chgData name="Rita Hiltunen" userId="3ba0df6f-4160-478d-879d-8482f0bd4b46" providerId="ADAL" clId="{A7867CB2-D82C-4DF6-8161-58A53B5AD663}" dt="2022-11-08T14:58:06.615" v="2638" actId="1076"/>
        <pc:sldMkLst>
          <pc:docMk/>
          <pc:sldMk cId="2341057832" sldId="401"/>
        </pc:sldMkLst>
        <pc:spChg chg="mod">
          <ac:chgData name="Rita Hiltunen" userId="3ba0df6f-4160-478d-879d-8482f0bd4b46" providerId="ADAL" clId="{A7867CB2-D82C-4DF6-8161-58A53B5AD663}" dt="2022-11-08T12:12:45.331" v="1" actId="14100"/>
          <ac:spMkLst>
            <pc:docMk/>
            <pc:sldMk cId="2341057832" sldId="401"/>
            <ac:spMk id="11" creationId="{2C4D525B-BE26-4752-A089-DD9DFFF4F07A}"/>
          </ac:spMkLst>
        </pc:spChg>
        <pc:grpChg chg="mod">
          <ac:chgData name="Rita Hiltunen" userId="3ba0df6f-4160-478d-879d-8482f0bd4b46" providerId="ADAL" clId="{A7867CB2-D82C-4DF6-8161-58A53B5AD663}" dt="2022-11-08T14:58:06.615" v="2638" actId="1076"/>
          <ac:grpSpMkLst>
            <pc:docMk/>
            <pc:sldMk cId="2341057832" sldId="401"/>
            <ac:grpSpMk id="7" creationId="{4CC69062-D255-4B0D-ADBB-AF07B467D25D}"/>
          </ac:grpSpMkLst>
        </pc:grpChg>
      </pc:sldChg>
      <pc:sldChg chg="addSp modSp mod modAnim">
        <pc:chgData name="Rita Hiltunen" userId="3ba0df6f-4160-478d-879d-8482f0bd4b46" providerId="ADAL" clId="{A7867CB2-D82C-4DF6-8161-58A53B5AD663}" dt="2022-11-08T14:58:59.163" v="2650"/>
        <pc:sldMkLst>
          <pc:docMk/>
          <pc:sldMk cId="1907823030" sldId="402"/>
        </pc:sldMkLst>
        <pc:spChg chg="mod">
          <ac:chgData name="Rita Hiltunen" userId="3ba0df6f-4160-478d-879d-8482f0bd4b46" providerId="ADAL" clId="{A7867CB2-D82C-4DF6-8161-58A53B5AD663}" dt="2022-11-08T14:58:13.764" v="2639" actId="122"/>
          <ac:spMkLst>
            <pc:docMk/>
            <pc:sldMk cId="1907823030" sldId="402"/>
            <ac:spMk id="2" creationId="{0389D08A-1C10-4FE0-AA02-0676C5EFB575}"/>
          </ac:spMkLst>
        </pc:spChg>
        <pc:spChg chg="mod">
          <ac:chgData name="Rita Hiltunen" userId="3ba0df6f-4160-478d-879d-8482f0bd4b46" providerId="ADAL" clId="{A7867CB2-D82C-4DF6-8161-58A53B5AD663}" dt="2022-11-08T14:58:36.107" v="2645" actId="164"/>
          <ac:spMkLst>
            <pc:docMk/>
            <pc:sldMk cId="1907823030" sldId="402"/>
            <ac:spMk id="9" creationId="{012C109A-4589-44F4-BEBA-DB2962A247A0}"/>
          </ac:spMkLst>
        </pc:spChg>
        <pc:spChg chg="mod">
          <ac:chgData name="Rita Hiltunen" userId="3ba0df6f-4160-478d-879d-8482f0bd4b46" providerId="ADAL" clId="{A7867CB2-D82C-4DF6-8161-58A53B5AD663}" dt="2022-11-08T14:58:36.107" v="2645" actId="164"/>
          <ac:spMkLst>
            <pc:docMk/>
            <pc:sldMk cId="1907823030" sldId="402"/>
            <ac:spMk id="10" creationId="{22AE9582-CBD6-42B1-A571-B7E7CD3F7396}"/>
          </ac:spMkLst>
        </pc:spChg>
        <pc:spChg chg="mod">
          <ac:chgData name="Rita Hiltunen" userId="3ba0df6f-4160-478d-879d-8482f0bd4b46" providerId="ADAL" clId="{A7867CB2-D82C-4DF6-8161-58A53B5AD663}" dt="2022-11-08T12:13:13.539" v="4" actId="1076"/>
          <ac:spMkLst>
            <pc:docMk/>
            <pc:sldMk cId="1907823030" sldId="402"/>
            <ac:spMk id="11" creationId="{2C4D525B-BE26-4752-A089-DD9DFFF4F07A}"/>
          </ac:spMkLst>
        </pc:spChg>
        <pc:grpChg chg="add mod">
          <ac:chgData name="Rita Hiltunen" userId="3ba0df6f-4160-478d-879d-8482f0bd4b46" providerId="ADAL" clId="{A7867CB2-D82C-4DF6-8161-58A53B5AD663}" dt="2022-11-08T14:58:36.107" v="2645" actId="164"/>
          <ac:grpSpMkLst>
            <pc:docMk/>
            <pc:sldMk cId="1907823030" sldId="402"/>
            <ac:grpSpMk id="3" creationId="{10D445DD-134C-78AE-382D-91D46392724E}"/>
          </ac:grpSpMkLst>
        </pc:grpChg>
      </pc:sldChg>
      <pc:sldChg chg="delSp modSp mod delAnim modAnim modNotesTx">
        <pc:chgData name="Rita Hiltunen" userId="3ba0df6f-4160-478d-879d-8482f0bd4b46" providerId="ADAL" clId="{A7867CB2-D82C-4DF6-8161-58A53B5AD663}" dt="2022-11-08T15:01:39.667" v="2668" actId="20577"/>
        <pc:sldMkLst>
          <pc:docMk/>
          <pc:sldMk cId="4052074065" sldId="403"/>
        </pc:sldMkLst>
        <pc:spChg chg="mod">
          <ac:chgData name="Rita Hiltunen" userId="3ba0df6f-4160-478d-879d-8482f0bd4b46" providerId="ADAL" clId="{A7867CB2-D82C-4DF6-8161-58A53B5AD663}" dt="2022-11-08T15:01:39.667" v="2668" actId="20577"/>
          <ac:spMkLst>
            <pc:docMk/>
            <pc:sldMk cId="4052074065" sldId="403"/>
            <ac:spMk id="5" creationId="{94AF630D-57E3-4938-9AD6-76710DF34DB3}"/>
          </ac:spMkLst>
        </pc:spChg>
        <pc:spChg chg="del">
          <ac:chgData name="Rita Hiltunen" userId="3ba0df6f-4160-478d-879d-8482f0bd4b46" providerId="ADAL" clId="{A7867CB2-D82C-4DF6-8161-58A53B5AD663}" dt="2022-11-08T15:00:31.486" v="2653" actId="478"/>
          <ac:spMkLst>
            <pc:docMk/>
            <pc:sldMk cId="4052074065" sldId="403"/>
            <ac:spMk id="6" creationId="{E0091CFE-D87B-4EAE-A46E-FE43CF6415D6}"/>
          </ac:spMkLst>
        </pc:spChg>
      </pc:sldChg>
      <pc:sldChg chg="delSp modSp mod ord delAnim modAnim">
        <pc:chgData name="Rita Hiltunen" userId="3ba0df6f-4160-478d-879d-8482f0bd4b46" providerId="ADAL" clId="{A7867CB2-D82C-4DF6-8161-58A53B5AD663}" dt="2022-11-08T15:10:02.992" v="2835" actId="1076"/>
        <pc:sldMkLst>
          <pc:docMk/>
          <pc:sldMk cId="2757770230" sldId="404"/>
        </pc:sldMkLst>
        <pc:spChg chg="del mod">
          <ac:chgData name="Rita Hiltunen" userId="3ba0df6f-4160-478d-879d-8482f0bd4b46" providerId="ADAL" clId="{A7867CB2-D82C-4DF6-8161-58A53B5AD663}" dt="2022-11-08T15:04:53.143" v="2711" actId="478"/>
          <ac:spMkLst>
            <pc:docMk/>
            <pc:sldMk cId="2757770230" sldId="404"/>
            <ac:spMk id="18" creationId="{3E915B3C-5EB7-4674-BB13-D24B24652E66}"/>
          </ac:spMkLst>
        </pc:spChg>
        <pc:grpChg chg="mod">
          <ac:chgData name="Rita Hiltunen" userId="3ba0df6f-4160-478d-879d-8482f0bd4b46" providerId="ADAL" clId="{A7867CB2-D82C-4DF6-8161-58A53B5AD663}" dt="2022-11-08T15:10:02.992" v="2835" actId="1076"/>
          <ac:grpSpMkLst>
            <pc:docMk/>
            <pc:sldMk cId="2757770230" sldId="404"/>
            <ac:grpSpMk id="2" creationId="{BB3C8C1B-B81F-41D6-A7D8-BBF8FD71F787}"/>
          </ac:grpSpMkLst>
        </pc:grpChg>
        <pc:grpChg chg="del">
          <ac:chgData name="Rita Hiltunen" userId="3ba0df6f-4160-478d-879d-8482f0bd4b46" providerId="ADAL" clId="{A7867CB2-D82C-4DF6-8161-58A53B5AD663}" dt="2022-11-08T15:04:54.500" v="2713" actId="478"/>
          <ac:grpSpMkLst>
            <pc:docMk/>
            <pc:sldMk cId="2757770230" sldId="404"/>
            <ac:grpSpMk id="9" creationId="{05994950-2C13-4953-AEFA-929563603710}"/>
          </ac:grpSpMkLst>
        </pc:grpChg>
        <pc:grpChg chg="del">
          <ac:chgData name="Rita Hiltunen" userId="3ba0df6f-4160-478d-879d-8482f0bd4b46" providerId="ADAL" clId="{A7867CB2-D82C-4DF6-8161-58A53B5AD663}" dt="2022-11-08T15:04:53.753" v="2712" actId="478"/>
          <ac:grpSpMkLst>
            <pc:docMk/>
            <pc:sldMk cId="2757770230" sldId="404"/>
            <ac:grpSpMk id="13" creationId="{12098110-6CC8-40CA-8FED-A70377E3BF1A}"/>
          </ac:grpSpMkLst>
        </pc:grpChg>
      </pc:sldChg>
      <pc:sldChg chg="addSp delSp modSp mod delAnim modAnim">
        <pc:chgData name="Rita Hiltunen" userId="3ba0df6f-4160-478d-879d-8482f0bd4b46" providerId="ADAL" clId="{A7867CB2-D82C-4DF6-8161-58A53B5AD663}" dt="2022-11-08T15:03:45.615" v="2692" actId="1076"/>
        <pc:sldMkLst>
          <pc:docMk/>
          <pc:sldMk cId="3607844047" sldId="406"/>
        </pc:sldMkLst>
        <pc:spChg chg="add mod">
          <ac:chgData name="Rita Hiltunen" userId="3ba0df6f-4160-478d-879d-8482f0bd4b46" providerId="ADAL" clId="{A7867CB2-D82C-4DF6-8161-58A53B5AD663}" dt="2022-11-08T15:03:45.615" v="2692" actId="1076"/>
          <ac:spMkLst>
            <pc:docMk/>
            <pc:sldMk cId="3607844047" sldId="406"/>
            <ac:spMk id="2" creationId="{323F268C-6A3E-EC7B-7003-5BF8AFB58906}"/>
          </ac:spMkLst>
        </pc:spChg>
        <pc:spChg chg="mod">
          <ac:chgData name="Rita Hiltunen" userId="3ba0df6f-4160-478d-879d-8482f0bd4b46" providerId="ADAL" clId="{A7867CB2-D82C-4DF6-8161-58A53B5AD663}" dt="2022-11-08T15:02:44.970" v="2684" actId="27636"/>
          <ac:spMkLst>
            <pc:docMk/>
            <pc:sldMk cId="3607844047" sldId="406"/>
            <ac:spMk id="5" creationId="{94AF630D-57E3-4938-9AD6-76710DF34DB3}"/>
          </ac:spMkLst>
        </pc:spChg>
        <pc:spChg chg="del">
          <ac:chgData name="Rita Hiltunen" userId="3ba0df6f-4160-478d-879d-8482f0bd4b46" providerId="ADAL" clId="{A7867CB2-D82C-4DF6-8161-58A53B5AD663}" dt="2022-11-08T15:02:56.472" v="2687" actId="478"/>
          <ac:spMkLst>
            <pc:docMk/>
            <pc:sldMk cId="3607844047" sldId="406"/>
            <ac:spMk id="8" creationId="{E408C9A7-B560-4D48-A275-E276F53CD65A}"/>
          </ac:spMkLst>
        </pc:spChg>
        <pc:spChg chg="del">
          <ac:chgData name="Rita Hiltunen" userId="3ba0df6f-4160-478d-879d-8482f0bd4b46" providerId="ADAL" clId="{A7867CB2-D82C-4DF6-8161-58A53B5AD663}" dt="2022-11-08T15:02:55.941" v="2686" actId="478"/>
          <ac:spMkLst>
            <pc:docMk/>
            <pc:sldMk cId="3607844047" sldId="406"/>
            <ac:spMk id="9" creationId="{2A5D6633-0947-44BC-A525-CE3505D9F6DA}"/>
          </ac:spMkLst>
        </pc:spChg>
      </pc:sldChg>
      <pc:sldChg chg="modSp mod modAnim">
        <pc:chgData name="Rita Hiltunen" userId="3ba0df6f-4160-478d-879d-8482f0bd4b46" providerId="ADAL" clId="{A7867CB2-D82C-4DF6-8161-58A53B5AD663}" dt="2022-11-08T15:06:33.001" v="2797"/>
        <pc:sldMkLst>
          <pc:docMk/>
          <pc:sldMk cId="2057460975" sldId="408"/>
        </pc:sldMkLst>
        <pc:spChg chg="mod">
          <ac:chgData name="Rita Hiltunen" userId="3ba0df6f-4160-478d-879d-8482f0bd4b46" providerId="ADAL" clId="{A7867CB2-D82C-4DF6-8161-58A53B5AD663}" dt="2022-11-08T15:06:15.530" v="2788" actId="113"/>
          <ac:spMkLst>
            <pc:docMk/>
            <pc:sldMk cId="2057460975" sldId="408"/>
            <ac:spMk id="5" creationId="{94AF630D-57E3-4938-9AD6-76710DF34DB3}"/>
          </ac:spMkLst>
        </pc:spChg>
        <pc:spChg chg="mod">
          <ac:chgData name="Rita Hiltunen" userId="3ba0df6f-4160-478d-879d-8482f0bd4b46" providerId="ADAL" clId="{A7867CB2-D82C-4DF6-8161-58A53B5AD663}" dt="2022-11-08T15:06:22.689" v="2796" actId="1038"/>
          <ac:spMkLst>
            <pc:docMk/>
            <pc:sldMk cId="2057460975" sldId="408"/>
            <ac:spMk id="6" creationId="{C9EA57A0-86C7-4675-BC9B-8D7289DEE336}"/>
          </ac:spMkLst>
        </pc:spChg>
      </pc:sldChg>
      <pc:sldChg chg="modNotesTx">
        <pc:chgData name="Rita Hiltunen" userId="3ba0df6f-4160-478d-879d-8482f0bd4b46" providerId="ADAL" clId="{A7867CB2-D82C-4DF6-8161-58A53B5AD663}" dt="2022-11-08T15:07:10.090" v="2800" actId="20577"/>
        <pc:sldMkLst>
          <pc:docMk/>
          <pc:sldMk cId="864626818" sldId="410"/>
        </pc:sldMkLst>
      </pc:sldChg>
      <pc:sldChg chg="modSp mod modAnim modNotesTx">
        <pc:chgData name="Rita Hiltunen" userId="3ba0df6f-4160-478d-879d-8482f0bd4b46" providerId="ADAL" clId="{A7867CB2-D82C-4DF6-8161-58A53B5AD663}" dt="2022-11-08T15:09:50.239" v="2832" actId="20577"/>
        <pc:sldMkLst>
          <pc:docMk/>
          <pc:sldMk cId="1673969064" sldId="411"/>
        </pc:sldMkLst>
        <pc:spChg chg="mod">
          <ac:chgData name="Rita Hiltunen" userId="3ba0df6f-4160-478d-879d-8482f0bd4b46" providerId="ADAL" clId="{A7867CB2-D82C-4DF6-8161-58A53B5AD663}" dt="2022-11-08T15:07:47.920" v="2804" actId="20577"/>
          <ac:spMkLst>
            <pc:docMk/>
            <pc:sldMk cId="1673969064" sldId="411"/>
            <ac:spMk id="4" creationId="{C61AF0F0-ABAC-48BC-8136-4333469462AA}"/>
          </ac:spMkLst>
        </pc:spChg>
        <pc:spChg chg="mod">
          <ac:chgData name="Rita Hiltunen" userId="3ba0df6f-4160-478d-879d-8482f0bd4b46" providerId="ADAL" clId="{A7867CB2-D82C-4DF6-8161-58A53B5AD663}" dt="2022-11-08T15:09:50.239" v="2832" actId="20577"/>
          <ac:spMkLst>
            <pc:docMk/>
            <pc:sldMk cId="1673969064" sldId="411"/>
            <ac:spMk id="5" creationId="{94AF630D-57E3-4938-9AD6-76710DF34DB3}"/>
          </ac:spMkLst>
        </pc:spChg>
        <pc:spChg chg="mod">
          <ac:chgData name="Rita Hiltunen" userId="3ba0df6f-4160-478d-879d-8482f0bd4b46" providerId="ADAL" clId="{A7867CB2-D82C-4DF6-8161-58A53B5AD663}" dt="2022-11-08T15:08:28.151" v="2815" actId="1076"/>
          <ac:spMkLst>
            <pc:docMk/>
            <pc:sldMk cId="1673969064" sldId="411"/>
            <ac:spMk id="7" creationId="{783BE23A-962D-457B-BBBF-685471B21170}"/>
          </ac:spMkLst>
        </pc:spChg>
      </pc:sldChg>
      <pc:sldChg chg="modSp del mod modAnim">
        <pc:chgData name="Rita Hiltunen" userId="3ba0df6f-4160-478d-879d-8482f0bd4b46" providerId="ADAL" clId="{A7867CB2-D82C-4DF6-8161-58A53B5AD663}" dt="2022-11-08T15:15:09.723" v="2946" actId="47"/>
        <pc:sldMkLst>
          <pc:docMk/>
          <pc:sldMk cId="1922315405" sldId="412"/>
        </pc:sldMkLst>
        <pc:spChg chg="mod">
          <ac:chgData name="Rita Hiltunen" userId="3ba0df6f-4160-478d-879d-8482f0bd4b46" providerId="ADAL" clId="{A7867CB2-D82C-4DF6-8161-58A53B5AD663}" dt="2022-11-08T15:12:28.181" v="2885" actId="113"/>
          <ac:spMkLst>
            <pc:docMk/>
            <pc:sldMk cId="1922315405" sldId="412"/>
            <ac:spMk id="5" creationId="{94AF630D-57E3-4938-9AD6-76710DF34DB3}"/>
          </ac:spMkLst>
        </pc:spChg>
        <pc:spChg chg="mod">
          <ac:chgData name="Rita Hiltunen" userId="3ba0df6f-4160-478d-879d-8482f0bd4b46" providerId="ADAL" clId="{A7867CB2-D82C-4DF6-8161-58A53B5AD663}" dt="2022-11-08T15:10:18.904" v="2838" actId="14100"/>
          <ac:spMkLst>
            <pc:docMk/>
            <pc:sldMk cId="1922315405" sldId="412"/>
            <ac:spMk id="6" creationId="{C73632EA-7A1B-4D25-A9C2-A672D4FA9E86}"/>
          </ac:spMkLst>
        </pc:spChg>
      </pc:sldChg>
      <pc:sldChg chg="delSp modSp mod">
        <pc:chgData name="Rita Hiltunen" userId="3ba0df6f-4160-478d-879d-8482f0bd4b46" providerId="ADAL" clId="{A7867CB2-D82C-4DF6-8161-58A53B5AD663}" dt="2022-11-08T14:47:40.639" v="2546" actId="14826"/>
        <pc:sldMkLst>
          <pc:docMk/>
          <pc:sldMk cId="3506955584" sldId="413"/>
        </pc:sldMkLst>
        <pc:spChg chg="mod">
          <ac:chgData name="Rita Hiltunen" userId="3ba0df6f-4160-478d-879d-8482f0bd4b46" providerId="ADAL" clId="{A7867CB2-D82C-4DF6-8161-58A53B5AD663}" dt="2022-11-08T14:46:27.673" v="2541" actId="20577"/>
          <ac:spMkLst>
            <pc:docMk/>
            <pc:sldMk cId="3506955584" sldId="413"/>
            <ac:spMk id="12" creationId="{C8F99277-8340-4081-AE14-43E372EF8614}"/>
          </ac:spMkLst>
        </pc:spChg>
        <pc:spChg chg="del">
          <ac:chgData name="Rita Hiltunen" userId="3ba0df6f-4160-478d-879d-8482f0bd4b46" providerId="ADAL" clId="{A7867CB2-D82C-4DF6-8161-58A53B5AD663}" dt="2022-11-08T14:42:18.610" v="2474" actId="478"/>
          <ac:spMkLst>
            <pc:docMk/>
            <pc:sldMk cId="3506955584" sldId="413"/>
            <ac:spMk id="15" creationId="{303C123D-F02B-4D42-B3BA-A7CAAC1D0793}"/>
          </ac:spMkLst>
        </pc:spChg>
        <pc:picChg chg="mod">
          <ac:chgData name="Rita Hiltunen" userId="3ba0df6f-4160-478d-879d-8482f0bd4b46" providerId="ADAL" clId="{A7867CB2-D82C-4DF6-8161-58A53B5AD663}" dt="2022-11-08T14:46:51.654" v="2542" actId="14826"/>
          <ac:picMkLst>
            <pc:docMk/>
            <pc:sldMk cId="3506955584" sldId="413"/>
            <ac:picMk id="3" creationId="{E35F7892-0B73-CB61-BE92-C9D92A0BF9DC}"/>
          </ac:picMkLst>
        </pc:picChg>
        <pc:picChg chg="mod">
          <ac:chgData name="Rita Hiltunen" userId="3ba0df6f-4160-478d-879d-8482f0bd4b46" providerId="ADAL" clId="{A7867CB2-D82C-4DF6-8161-58A53B5AD663}" dt="2022-11-08T14:47:40.639" v="2546" actId="14826"/>
          <ac:picMkLst>
            <pc:docMk/>
            <pc:sldMk cId="3506955584" sldId="413"/>
            <ac:picMk id="13" creationId="{13D17904-B78C-439B-8C32-34051CAA7097}"/>
          </ac:picMkLst>
        </pc:picChg>
      </pc:sldChg>
      <pc:sldChg chg="delSp modSp mod">
        <pc:chgData name="Rita Hiltunen" userId="3ba0df6f-4160-478d-879d-8482f0bd4b46" providerId="ADAL" clId="{A7867CB2-D82C-4DF6-8161-58A53B5AD663}" dt="2022-11-08T14:49:25.703" v="2566" actId="1076"/>
        <pc:sldMkLst>
          <pc:docMk/>
          <pc:sldMk cId="2590343246" sldId="414"/>
        </pc:sldMkLst>
        <pc:spChg chg="mod">
          <ac:chgData name="Rita Hiltunen" userId="3ba0df6f-4160-478d-879d-8482f0bd4b46" providerId="ADAL" clId="{A7867CB2-D82C-4DF6-8161-58A53B5AD663}" dt="2022-11-08T14:49:25.703" v="2566" actId="1076"/>
          <ac:spMkLst>
            <pc:docMk/>
            <pc:sldMk cId="2590343246" sldId="414"/>
            <ac:spMk id="6" creationId="{70475A98-7132-4DEC-AE54-3915B45193A5}"/>
          </ac:spMkLst>
        </pc:spChg>
        <pc:spChg chg="del">
          <ac:chgData name="Rita Hiltunen" userId="3ba0df6f-4160-478d-879d-8482f0bd4b46" providerId="ADAL" clId="{A7867CB2-D82C-4DF6-8161-58A53B5AD663}" dt="2022-11-08T14:42:24.208" v="2476" actId="478"/>
          <ac:spMkLst>
            <pc:docMk/>
            <pc:sldMk cId="2590343246" sldId="414"/>
            <ac:spMk id="8" creationId="{54565B9A-0E81-4FC6-BA89-F1A0E7C1DA4C}"/>
          </ac:spMkLst>
        </pc:spChg>
        <pc:spChg chg="mod">
          <ac:chgData name="Rita Hiltunen" userId="3ba0df6f-4160-478d-879d-8482f0bd4b46" providerId="ADAL" clId="{A7867CB2-D82C-4DF6-8161-58A53B5AD663}" dt="2022-11-08T14:48:28.407" v="2550" actId="20577"/>
          <ac:spMkLst>
            <pc:docMk/>
            <pc:sldMk cId="2590343246" sldId="414"/>
            <ac:spMk id="12" creationId="{C8F99277-8340-4081-AE14-43E372EF8614}"/>
          </ac:spMkLst>
        </pc:spChg>
        <pc:picChg chg="mod">
          <ac:chgData name="Rita Hiltunen" userId="3ba0df6f-4160-478d-879d-8482f0bd4b46" providerId="ADAL" clId="{A7867CB2-D82C-4DF6-8161-58A53B5AD663}" dt="2022-11-08T14:49:21.327" v="2564" actId="1076"/>
          <ac:picMkLst>
            <pc:docMk/>
            <pc:sldMk cId="2590343246" sldId="414"/>
            <ac:picMk id="5" creationId="{6D7D6FCA-5DEA-486F-A71C-15191AF288FE}"/>
          </ac:picMkLst>
        </pc:picChg>
        <pc:picChg chg="mod">
          <ac:chgData name="Rita Hiltunen" userId="3ba0df6f-4160-478d-879d-8482f0bd4b46" providerId="ADAL" clId="{A7867CB2-D82C-4DF6-8161-58A53B5AD663}" dt="2022-11-08T14:49:20.271" v="2563" actId="1076"/>
          <ac:picMkLst>
            <pc:docMk/>
            <pc:sldMk cId="2590343246" sldId="414"/>
            <ac:picMk id="13" creationId="{13D17904-B78C-439B-8C32-34051CAA7097}"/>
          </ac:picMkLst>
        </pc:picChg>
      </pc:sldChg>
      <pc:sldChg chg="delSp modSp mod">
        <pc:chgData name="Rita Hiltunen" userId="3ba0df6f-4160-478d-879d-8482f0bd4b46" providerId="ADAL" clId="{A7867CB2-D82C-4DF6-8161-58A53B5AD663}" dt="2022-11-08T14:49:07.167" v="2560" actId="14100"/>
        <pc:sldMkLst>
          <pc:docMk/>
          <pc:sldMk cId="1523596462" sldId="415"/>
        </pc:sldMkLst>
        <pc:spChg chg="mod">
          <ac:chgData name="Rita Hiltunen" userId="3ba0df6f-4160-478d-879d-8482f0bd4b46" providerId="ADAL" clId="{A7867CB2-D82C-4DF6-8161-58A53B5AD663}" dt="2022-11-08T14:48:59.535" v="2555" actId="14100"/>
          <ac:spMkLst>
            <pc:docMk/>
            <pc:sldMk cId="1523596462" sldId="415"/>
            <ac:spMk id="6" creationId="{70475A98-7132-4DEC-AE54-3915B45193A5}"/>
          </ac:spMkLst>
        </pc:spChg>
        <pc:spChg chg="del">
          <ac:chgData name="Rita Hiltunen" userId="3ba0df6f-4160-478d-879d-8482f0bd4b46" providerId="ADAL" clId="{A7867CB2-D82C-4DF6-8161-58A53B5AD663}" dt="2022-11-08T14:42:21.588" v="2475" actId="478"/>
          <ac:spMkLst>
            <pc:docMk/>
            <pc:sldMk cId="1523596462" sldId="415"/>
            <ac:spMk id="8" creationId="{54565B9A-0E81-4FC6-BA89-F1A0E7C1DA4C}"/>
          </ac:spMkLst>
        </pc:spChg>
        <pc:spChg chg="mod">
          <ac:chgData name="Rita Hiltunen" userId="3ba0df6f-4160-478d-879d-8482f0bd4b46" providerId="ADAL" clId="{A7867CB2-D82C-4DF6-8161-58A53B5AD663}" dt="2022-11-08T14:48:49.984" v="2552" actId="20577"/>
          <ac:spMkLst>
            <pc:docMk/>
            <pc:sldMk cId="1523596462" sldId="415"/>
            <ac:spMk id="12" creationId="{C8F99277-8340-4081-AE14-43E372EF8614}"/>
          </ac:spMkLst>
        </pc:spChg>
        <pc:picChg chg="mod">
          <ac:chgData name="Rita Hiltunen" userId="3ba0df6f-4160-478d-879d-8482f0bd4b46" providerId="ADAL" clId="{A7867CB2-D82C-4DF6-8161-58A53B5AD663}" dt="2022-11-08T14:49:07.167" v="2560" actId="14100"/>
          <ac:picMkLst>
            <pc:docMk/>
            <pc:sldMk cId="1523596462" sldId="415"/>
            <ac:picMk id="5" creationId="{6D7D6FCA-5DEA-486F-A71C-15191AF288FE}"/>
          </ac:picMkLst>
        </pc:picChg>
        <pc:picChg chg="mod">
          <ac:chgData name="Rita Hiltunen" userId="3ba0df6f-4160-478d-879d-8482f0bd4b46" providerId="ADAL" clId="{A7867CB2-D82C-4DF6-8161-58A53B5AD663}" dt="2022-11-08T14:49:01.649" v="2556" actId="1076"/>
          <ac:picMkLst>
            <pc:docMk/>
            <pc:sldMk cId="1523596462" sldId="415"/>
            <ac:picMk id="13" creationId="{13D17904-B78C-439B-8C32-34051CAA7097}"/>
          </ac:picMkLst>
        </pc:picChg>
      </pc:sldChg>
      <pc:sldChg chg="addSp delSp modSp mod modAnim">
        <pc:chgData name="Rita Hiltunen" userId="3ba0df6f-4160-478d-879d-8482f0bd4b46" providerId="ADAL" clId="{A7867CB2-D82C-4DF6-8161-58A53B5AD663}" dt="2022-11-08T14:54:06.313" v="2612" actId="1035"/>
        <pc:sldMkLst>
          <pc:docMk/>
          <pc:sldMk cId="1009963390" sldId="416"/>
        </pc:sldMkLst>
        <pc:spChg chg="mod">
          <ac:chgData name="Rita Hiltunen" userId="3ba0df6f-4160-478d-879d-8482f0bd4b46" providerId="ADAL" clId="{A7867CB2-D82C-4DF6-8161-58A53B5AD663}" dt="2022-11-08T14:53:50.886" v="2606" actId="1076"/>
          <ac:spMkLst>
            <pc:docMk/>
            <pc:sldMk cId="1009963390" sldId="416"/>
            <ac:spMk id="4" creationId="{A3BE5AEE-4868-F1D2-BF7E-7A55083B307F}"/>
          </ac:spMkLst>
        </pc:spChg>
        <pc:spChg chg="mod">
          <ac:chgData name="Rita Hiltunen" userId="3ba0df6f-4160-478d-879d-8482f0bd4b46" providerId="ADAL" clId="{A7867CB2-D82C-4DF6-8161-58A53B5AD663}" dt="2022-11-08T14:49:35.680" v="2569" actId="14100"/>
          <ac:spMkLst>
            <pc:docMk/>
            <pc:sldMk cId="1009963390" sldId="416"/>
            <ac:spMk id="6" creationId="{70475A98-7132-4DEC-AE54-3915B45193A5}"/>
          </ac:spMkLst>
        </pc:spChg>
        <pc:spChg chg="add mod">
          <ac:chgData name="Rita Hiltunen" userId="3ba0df6f-4160-478d-879d-8482f0bd4b46" providerId="ADAL" clId="{A7867CB2-D82C-4DF6-8161-58A53B5AD663}" dt="2022-11-08T14:53:27.336" v="2601" actId="1076"/>
          <ac:spMkLst>
            <pc:docMk/>
            <pc:sldMk cId="1009963390" sldId="416"/>
            <ac:spMk id="7" creationId="{A24D2CC5-9A34-2971-544F-36C922DF8AB9}"/>
          </ac:spMkLst>
        </pc:spChg>
        <pc:spChg chg="del">
          <ac:chgData name="Rita Hiltunen" userId="3ba0df6f-4160-478d-879d-8482f0bd4b46" providerId="ADAL" clId="{A7867CB2-D82C-4DF6-8161-58A53B5AD663}" dt="2022-11-08T14:42:27.949" v="2477" actId="478"/>
          <ac:spMkLst>
            <pc:docMk/>
            <pc:sldMk cId="1009963390" sldId="416"/>
            <ac:spMk id="8" creationId="{54565B9A-0E81-4FC6-BA89-F1A0E7C1DA4C}"/>
          </ac:spMkLst>
        </pc:spChg>
        <pc:spChg chg="mod">
          <ac:chgData name="Rita Hiltunen" userId="3ba0df6f-4160-478d-879d-8482f0bd4b46" providerId="ADAL" clId="{A7867CB2-D82C-4DF6-8161-58A53B5AD663}" dt="2022-11-08T14:53:56.198" v="2607" actId="1076"/>
          <ac:spMkLst>
            <pc:docMk/>
            <pc:sldMk cId="1009963390" sldId="416"/>
            <ac:spMk id="9" creationId="{D4578C8A-5E57-2EF0-B5C8-ABC92E3B2860}"/>
          </ac:spMkLst>
        </pc:spChg>
        <pc:spChg chg="mod">
          <ac:chgData name="Rita Hiltunen" userId="3ba0df6f-4160-478d-879d-8482f0bd4b46" providerId="ADAL" clId="{A7867CB2-D82C-4DF6-8161-58A53B5AD663}" dt="2022-11-08T14:54:06.313" v="2612" actId="1035"/>
          <ac:spMkLst>
            <pc:docMk/>
            <pc:sldMk cId="1009963390" sldId="416"/>
            <ac:spMk id="12" creationId="{C8F99277-8340-4081-AE14-43E372EF8614}"/>
          </ac:spMkLst>
        </pc:spChg>
        <pc:picChg chg="mod ord">
          <ac:chgData name="Rita Hiltunen" userId="3ba0df6f-4160-478d-879d-8482f0bd4b46" providerId="ADAL" clId="{A7867CB2-D82C-4DF6-8161-58A53B5AD663}" dt="2022-11-08T14:52:16.336" v="2583" actId="1076"/>
          <ac:picMkLst>
            <pc:docMk/>
            <pc:sldMk cId="1009963390" sldId="416"/>
            <ac:picMk id="5" creationId="{6D7D6FCA-5DEA-486F-A71C-15191AF288FE}"/>
          </ac:picMkLst>
        </pc:picChg>
      </pc:sldChg>
      <pc:sldChg chg="addSp modSp mod modAnim modNotesTx">
        <pc:chgData name="Rita Hiltunen" userId="3ba0df6f-4160-478d-879d-8482f0bd4b46" providerId="ADAL" clId="{A7867CB2-D82C-4DF6-8161-58A53B5AD663}" dt="2022-11-08T14:56:30.328" v="2632" actId="1076"/>
        <pc:sldMkLst>
          <pc:docMk/>
          <pc:sldMk cId="1379023321" sldId="417"/>
        </pc:sldMkLst>
        <pc:spChg chg="add mod">
          <ac:chgData name="Rita Hiltunen" userId="3ba0df6f-4160-478d-879d-8482f0bd4b46" providerId="ADAL" clId="{A7867CB2-D82C-4DF6-8161-58A53B5AD663}" dt="2022-11-08T14:54:29.419" v="2615" actId="20577"/>
          <ac:spMkLst>
            <pc:docMk/>
            <pc:sldMk cId="1379023321" sldId="417"/>
            <ac:spMk id="6" creationId="{4D0EF3A8-E2D8-28B4-EA6D-1F7979E34E6F}"/>
          </ac:spMkLst>
        </pc:spChg>
        <pc:spChg chg="mod">
          <ac:chgData name="Rita Hiltunen" userId="3ba0df6f-4160-478d-879d-8482f0bd4b46" providerId="ADAL" clId="{A7867CB2-D82C-4DF6-8161-58A53B5AD663}" dt="2022-11-08T14:56:06.344" v="2631" actId="20577"/>
          <ac:spMkLst>
            <pc:docMk/>
            <pc:sldMk cId="1379023321" sldId="417"/>
            <ac:spMk id="12" creationId="{C8F99277-8340-4081-AE14-43E372EF8614}"/>
          </ac:spMkLst>
        </pc:spChg>
        <pc:grpChg chg="mod">
          <ac:chgData name="Rita Hiltunen" userId="3ba0df6f-4160-478d-879d-8482f0bd4b46" providerId="ADAL" clId="{A7867CB2-D82C-4DF6-8161-58A53B5AD663}" dt="2022-11-08T14:55:56.520" v="2628" actId="1076"/>
          <ac:grpSpMkLst>
            <pc:docMk/>
            <pc:sldMk cId="1379023321" sldId="417"/>
            <ac:grpSpMk id="3" creationId="{C1F5735B-C72B-68AB-26FE-37B42B70F39A}"/>
          </ac:grpSpMkLst>
        </pc:grpChg>
        <pc:grpChg chg="mod">
          <ac:chgData name="Rita Hiltunen" userId="3ba0df6f-4160-478d-879d-8482f0bd4b46" providerId="ADAL" clId="{A7867CB2-D82C-4DF6-8161-58A53B5AD663}" dt="2022-11-08T14:56:30.328" v="2632" actId="1076"/>
          <ac:grpSpMkLst>
            <pc:docMk/>
            <pc:sldMk cId="1379023321" sldId="417"/>
            <ac:grpSpMk id="9" creationId="{AC342782-3271-075D-B609-FCC60DC392EA}"/>
          </ac:grpSpMkLst>
        </pc:grpChg>
      </pc:sldChg>
      <pc:sldChg chg="modNotesTx">
        <pc:chgData name="Rita Hiltunen" userId="3ba0df6f-4160-478d-879d-8482f0bd4b46" providerId="ADAL" clId="{A7867CB2-D82C-4DF6-8161-58A53B5AD663}" dt="2022-11-08T15:10:10.481" v="2837" actId="20577"/>
        <pc:sldMkLst>
          <pc:docMk/>
          <pc:sldMk cId="2882326898" sldId="418"/>
        </pc:sldMkLst>
      </pc:sldChg>
      <pc:sldChg chg="addSp delSp modSp mod delAnim modAnim">
        <pc:chgData name="Rita Hiltunen" userId="3ba0df6f-4160-478d-879d-8482f0bd4b46" providerId="ADAL" clId="{A7867CB2-D82C-4DF6-8161-58A53B5AD663}" dt="2022-11-08T14:25:43.408" v="2232" actId="122"/>
        <pc:sldMkLst>
          <pc:docMk/>
          <pc:sldMk cId="1964765788" sldId="419"/>
        </pc:sldMkLst>
        <pc:spChg chg="mod">
          <ac:chgData name="Rita Hiltunen" userId="3ba0df6f-4160-478d-879d-8482f0bd4b46" providerId="ADAL" clId="{A7867CB2-D82C-4DF6-8161-58A53B5AD663}" dt="2022-11-08T14:25:43.408" v="2232" actId="122"/>
          <ac:spMkLst>
            <pc:docMk/>
            <pc:sldMk cId="1964765788" sldId="419"/>
            <ac:spMk id="2" creationId="{0389D08A-1C10-4FE0-AA02-0676C5EFB575}"/>
          </ac:spMkLst>
        </pc:spChg>
        <pc:spChg chg="add mod">
          <ac:chgData name="Rita Hiltunen" userId="3ba0df6f-4160-478d-879d-8482f0bd4b46" providerId="ADAL" clId="{A7867CB2-D82C-4DF6-8161-58A53B5AD663}" dt="2022-11-08T14:25:36.310" v="2231" actId="1076"/>
          <ac:spMkLst>
            <pc:docMk/>
            <pc:sldMk cId="1964765788" sldId="419"/>
            <ac:spMk id="3" creationId="{BE554AD0-B6DE-A6D2-C1A5-050F9A5317A8}"/>
          </ac:spMkLst>
        </pc:spChg>
        <pc:spChg chg="del mod">
          <ac:chgData name="Rita Hiltunen" userId="3ba0df6f-4160-478d-879d-8482f0bd4b46" providerId="ADAL" clId="{A7867CB2-D82C-4DF6-8161-58A53B5AD663}" dt="2022-11-08T12:15:45.309" v="17" actId="478"/>
          <ac:spMkLst>
            <pc:docMk/>
            <pc:sldMk cId="1964765788" sldId="419"/>
            <ac:spMk id="9" creationId="{012C109A-4589-44F4-BEBA-DB2962A247A0}"/>
          </ac:spMkLst>
        </pc:spChg>
        <pc:spChg chg="mod">
          <ac:chgData name="Rita Hiltunen" userId="3ba0df6f-4160-478d-879d-8482f0bd4b46" providerId="ADAL" clId="{A7867CB2-D82C-4DF6-8161-58A53B5AD663}" dt="2022-11-08T14:25:34.431" v="2230" actId="1076"/>
          <ac:spMkLst>
            <pc:docMk/>
            <pc:sldMk cId="1964765788" sldId="419"/>
            <ac:spMk id="10" creationId="{22AE9582-CBD6-42B1-A571-B7E7CD3F7396}"/>
          </ac:spMkLst>
        </pc:spChg>
        <pc:spChg chg="mod ord">
          <ac:chgData name="Rita Hiltunen" userId="3ba0df6f-4160-478d-879d-8482f0bd4b46" providerId="ADAL" clId="{A7867CB2-D82C-4DF6-8161-58A53B5AD663}" dt="2022-11-08T14:24:43.641" v="2221" actId="164"/>
          <ac:spMkLst>
            <pc:docMk/>
            <pc:sldMk cId="1964765788" sldId="419"/>
            <ac:spMk id="11" creationId="{2C4D525B-BE26-4752-A089-DD9DFFF4F07A}"/>
          </ac:spMkLst>
        </pc:spChg>
        <pc:spChg chg="mod">
          <ac:chgData name="Rita Hiltunen" userId="3ba0df6f-4160-478d-879d-8482f0bd4b46" providerId="ADAL" clId="{A7867CB2-D82C-4DF6-8161-58A53B5AD663}" dt="2022-11-08T14:24:43.641" v="2221" actId="164"/>
          <ac:spMkLst>
            <pc:docMk/>
            <pc:sldMk cId="1964765788" sldId="419"/>
            <ac:spMk id="12" creationId="{C8F99277-8340-4081-AE14-43E372EF8614}"/>
          </ac:spMkLst>
        </pc:spChg>
        <pc:grpChg chg="add mod">
          <ac:chgData name="Rita Hiltunen" userId="3ba0df6f-4160-478d-879d-8482f0bd4b46" providerId="ADAL" clId="{A7867CB2-D82C-4DF6-8161-58A53B5AD663}" dt="2022-11-08T14:24:43.641" v="2221" actId="164"/>
          <ac:grpSpMkLst>
            <pc:docMk/>
            <pc:sldMk cId="1964765788" sldId="419"/>
            <ac:grpSpMk id="4" creationId="{211458FF-2917-913D-168B-05C7A89CF64F}"/>
          </ac:grpSpMkLst>
        </pc:grpChg>
      </pc:sldChg>
      <pc:sldChg chg="addSp delSp modSp add del mod ord modTransition modAnim">
        <pc:chgData name="Rita Hiltunen" userId="3ba0df6f-4160-478d-879d-8482f0bd4b46" providerId="ADAL" clId="{A7867CB2-D82C-4DF6-8161-58A53B5AD663}" dt="2022-11-08T13:12:28.829" v="1104" actId="47"/>
        <pc:sldMkLst>
          <pc:docMk/>
          <pc:sldMk cId="1689998662" sldId="424"/>
        </pc:sldMkLst>
        <pc:spChg chg="mod">
          <ac:chgData name="Rita Hiltunen" userId="3ba0df6f-4160-478d-879d-8482f0bd4b46" providerId="ADAL" clId="{A7867CB2-D82C-4DF6-8161-58A53B5AD663}" dt="2022-11-08T13:02:06.369" v="864" actId="20577"/>
          <ac:spMkLst>
            <pc:docMk/>
            <pc:sldMk cId="1689998662" sldId="424"/>
            <ac:spMk id="7" creationId="{4D19F00E-2F6B-45E4-A68D-34F0C057330D}"/>
          </ac:spMkLst>
        </pc:spChg>
        <pc:spChg chg="mod">
          <ac:chgData name="Rita Hiltunen" userId="3ba0df6f-4160-478d-879d-8482f0bd4b46" providerId="ADAL" clId="{A7867CB2-D82C-4DF6-8161-58A53B5AD663}" dt="2022-11-08T13:02:05.130" v="863" actId="5793"/>
          <ac:spMkLst>
            <pc:docMk/>
            <pc:sldMk cId="1689998662" sldId="424"/>
            <ac:spMk id="10" creationId="{9B3076B4-D7F2-41D5-AA0A-5C626A6D59E4}"/>
          </ac:spMkLst>
        </pc:spChg>
        <pc:spChg chg="mod">
          <ac:chgData name="Rita Hiltunen" userId="3ba0df6f-4160-478d-879d-8482f0bd4b46" providerId="ADAL" clId="{A7867CB2-D82C-4DF6-8161-58A53B5AD663}" dt="2022-11-08T13:01:58.413" v="860" actId="20577"/>
          <ac:spMkLst>
            <pc:docMk/>
            <pc:sldMk cId="1689998662" sldId="424"/>
            <ac:spMk id="12" creationId="{AEEEEB9F-CC7F-4413-9C98-B1857CE3965B}"/>
          </ac:spMkLst>
        </pc:spChg>
        <pc:spChg chg="mod">
          <ac:chgData name="Rita Hiltunen" userId="3ba0df6f-4160-478d-879d-8482f0bd4b46" providerId="ADAL" clId="{A7867CB2-D82C-4DF6-8161-58A53B5AD663}" dt="2022-11-08T13:02:00.138" v="861" actId="20577"/>
          <ac:spMkLst>
            <pc:docMk/>
            <pc:sldMk cId="1689998662" sldId="424"/>
            <ac:spMk id="18" creationId="{CDC23272-3C41-45BD-9512-329CFD108C44}"/>
          </ac:spMkLst>
        </pc:spChg>
        <pc:grpChg chg="add mod ord">
          <ac:chgData name="Rita Hiltunen" userId="3ba0df6f-4160-478d-879d-8482f0bd4b46" providerId="ADAL" clId="{A7867CB2-D82C-4DF6-8161-58A53B5AD663}" dt="2022-11-08T13:00:55.905" v="857" actId="166"/>
          <ac:grpSpMkLst>
            <pc:docMk/>
            <pc:sldMk cId="1689998662" sldId="424"/>
            <ac:grpSpMk id="3" creationId="{A0C4485F-4E7C-FFA4-9A2B-E7E11239FBA5}"/>
          </ac:grpSpMkLst>
        </pc:grpChg>
        <pc:picChg chg="mod">
          <ac:chgData name="Rita Hiltunen" userId="3ba0df6f-4160-478d-879d-8482f0bd4b46" providerId="ADAL" clId="{A7867CB2-D82C-4DF6-8161-58A53B5AD663}" dt="2022-11-08T13:00:43.671" v="855" actId="164"/>
          <ac:picMkLst>
            <pc:docMk/>
            <pc:sldMk cId="1689998662" sldId="424"/>
            <ac:picMk id="13" creationId="{22F2D2F9-70F0-4D42-AE3E-70ECCFA0E93F}"/>
          </ac:picMkLst>
        </pc:picChg>
        <pc:picChg chg="del mod">
          <ac:chgData name="Rita Hiltunen" userId="3ba0df6f-4160-478d-879d-8482f0bd4b46" providerId="ADAL" clId="{A7867CB2-D82C-4DF6-8161-58A53B5AD663}" dt="2022-11-08T13:01:04.676" v="859" actId="478"/>
          <ac:picMkLst>
            <pc:docMk/>
            <pc:sldMk cId="1689998662" sldId="424"/>
            <ac:picMk id="16" creationId="{A902EECE-5329-493B-8B05-F8B039DCE636}"/>
          </ac:picMkLst>
        </pc:picChg>
      </pc:sldChg>
      <pc:sldChg chg="add del">
        <pc:chgData name="Rita Hiltunen" userId="3ba0df6f-4160-478d-879d-8482f0bd4b46" providerId="ADAL" clId="{A7867CB2-D82C-4DF6-8161-58A53B5AD663}" dt="2022-11-08T13:05:24.051" v="940" actId="47"/>
        <pc:sldMkLst>
          <pc:docMk/>
          <pc:sldMk cId="400715227" sldId="425"/>
        </pc:sldMkLst>
      </pc:sldChg>
      <pc:sldChg chg="modSp add mod ord modNotesTx">
        <pc:chgData name="Rita Hiltunen" userId="3ba0df6f-4160-478d-879d-8482f0bd4b46" providerId="ADAL" clId="{A7867CB2-D82C-4DF6-8161-58A53B5AD663}" dt="2022-11-08T13:11:11.128" v="1032" actId="20577"/>
        <pc:sldMkLst>
          <pc:docMk/>
          <pc:sldMk cId="2010427919" sldId="425"/>
        </pc:sldMkLst>
        <pc:spChg chg="mod">
          <ac:chgData name="Rita Hiltunen" userId="3ba0df6f-4160-478d-879d-8482f0bd4b46" providerId="ADAL" clId="{A7867CB2-D82C-4DF6-8161-58A53B5AD663}" dt="2022-11-08T13:10:37.525" v="1031" actId="1076"/>
          <ac:spMkLst>
            <pc:docMk/>
            <pc:sldMk cId="2010427919" sldId="425"/>
            <ac:spMk id="14" creationId="{65005B1C-8EC2-42C5-8D3C-7D0421491736}"/>
          </ac:spMkLst>
        </pc:spChg>
      </pc:sldChg>
      <pc:sldChg chg="modSp add mod ord modAnim modNotesTx">
        <pc:chgData name="Rita Hiltunen" userId="3ba0df6f-4160-478d-879d-8482f0bd4b46" providerId="ADAL" clId="{A7867CB2-D82C-4DF6-8161-58A53B5AD663}" dt="2022-11-08T14:07:06.630" v="1995" actId="1076"/>
        <pc:sldMkLst>
          <pc:docMk/>
          <pc:sldMk cId="3225574962" sldId="426"/>
        </pc:sldMkLst>
        <pc:spChg chg="mod">
          <ac:chgData name="Rita Hiltunen" userId="3ba0df6f-4160-478d-879d-8482f0bd4b46" providerId="ADAL" clId="{A7867CB2-D82C-4DF6-8161-58A53B5AD663}" dt="2022-11-08T14:07:06.630" v="1995" actId="1076"/>
          <ac:spMkLst>
            <pc:docMk/>
            <pc:sldMk cId="3225574962" sldId="426"/>
            <ac:spMk id="18" creationId="{CDC23272-3C41-45BD-9512-329CFD108C44}"/>
          </ac:spMkLst>
        </pc:spChg>
        <pc:grpChg chg="ord">
          <ac:chgData name="Rita Hiltunen" userId="3ba0df6f-4160-478d-879d-8482f0bd4b46" providerId="ADAL" clId="{A7867CB2-D82C-4DF6-8161-58A53B5AD663}" dt="2022-11-08T13:14:14.218" v="1119" actId="166"/>
          <ac:grpSpMkLst>
            <pc:docMk/>
            <pc:sldMk cId="3225574962" sldId="426"/>
            <ac:grpSpMk id="15" creationId="{51557CBE-92E8-42BF-8706-56A7874951EB}"/>
          </ac:grpSpMkLst>
        </pc:grpChg>
      </pc:sldChg>
      <pc:sldChg chg="modSp add mod ord modAnim">
        <pc:chgData name="Rita Hiltunen" userId="3ba0df6f-4160-478d-879d-8482f0bd4b46" providerId="ADAL" clId="{A7867CB2-D82C-4DF6-8161-58A53B5AD663}" dt="2022-11-08T14:06:52.509" v="1982" actId="1076"/>
        <pc:sldMkLst>
          <pc:docMk/>
          <pc:sldMk cId="1692608634" sldId="427"/>
        </pc:sldMkLst>
        <pc:spChg chg="mod">
          <ac:chgData name="Rita Hiltunen" userId="3ba0df6f-4160-478d-879d-8482f0bd4b46" providerId="ADAL" clId="{A7867CB2-D82C-4DF6-8161-58A53B5AD663}" dt="2022-11-08T14:06:52.509" v="1982" actId="1076"/>
          <ac:spMkLst>
            <pc:docMk/>
            <pc:sldMk cId="1692608634" sldId="427"/>
            <ac:spMk id="18" creationId="{CDC23272-3C41-45BD-9512-329CFD108C44}"/>
          </ac:spMkLst>
        </pc:spChg>
        <pc:grpChg chg="ord">
          <ac:chgData name="Rita Hiltunen" userId="3ba0df6f-4160-478d-879d-8482f0bd4b46" providerId="ADAL" clId="{A7867CB2-D82C-4DF6-8161-58A53B5AD663}" dt="2022-11-08T13:14:09.354" v="1118" actId="166"/>
          <ac:grpSpMkLst>
            <pc:docMk/>
            <pc:sldMk cId="1692608634" sldId="427"/>
            <ac:grpSpMk id="3" creationId="{5D99F839-86F7-BC1C-3BB6-E84008089401}"/>
          </ac:grpSpMkLst>
        </pc:grpChg>
      </pc:sldChg>
      <pc:sldChg chg="addSp modSp add mod ord modAnim">
        <pc:chgData name="Rita Hiltunen" userId="3ba0df6f-4160-478d-879d-8482f0bd4b46" providerId="ADAL" clId="{A7867CB2-D82C-4DF6-8161-58A53B5AD663}" dt="2022-11-08T14:06:39.183" v="1962" actId="1076"/>
        <pc:sldMkLst>
          <pc:docMk/>
          <pc:sldMk cId="232353820" sldId="428"/>
        </pc:sldMkLst>
        <pc:spChg chg="mod">
          <ac:chgData name="Rita Hiltunen" userId="3ba0df6f-4160-478d-879d-8482f0bd4b46" providerId="ADAL" clId="{A7867CB2-D82C-4DF6-8161-58A53B5AD663}" dt="2022-11-08T14:06:39.183" v="1962" actId="1076"/>
          <ac:spMkLst>
            <pc:docMk/>
            <pc:sldMk cId="232353820" sldId="428"/>
            <ac:spMk id="18" creationId="{CDC23272-3C41-45BD-9512-329CFD108C44}"/>
          </ac:spMkLst>
        </pc:spChg>
        <pc:grpChg chg="add mod ord">
          <ac:chgData name="Rita Hiltunen" userId="3ba0df6f-4160-478d-879d-8482f0bd4b46" providerId="ADAL" clId="{A7867CB2-D82C-4DF6-8161-58A53B5AD663}" dt="2022-11-08T14:06:33.514" v="1958" actId="20577"/>
          <ac:grpSpMkLst>
            <pc:docMk/>
            <pc:sldMk cId="232353820" sldId="428"/>
            <ac:grpSpMk id="4" creationId="{6466461B-B772-9011-8310-06F0DC94E91D}"/>
          </ac:grpSpMkLst>
        </pc:grpChg>
        <pc:picChg chg="mod">
          <ac:chgData name="Rita Hiltunen" userId="3ba0df6f-4160-478d-879d-8482f0bd4b46" providerId="ADAL" clId="{A7867CB2-D82C-4DF6-8161-58A53B5AD663}" dt="2022-11-08T14:06:33.514" v="1958" actId="20577"/>
          <ac:picMkLst>
            <pc:docMk/>
            <pc:sldMk cId="232353820" sldId="428"/>
            <ac:picMk id="17" creationId="{3156ED39-FB95-4581-8446-C297495EEC37}"/>
          </ac:picMkLst>
        </pc:picChg>
      </pc:sldChg>
      <pc:sldChg chg="delSp modSp add mod ord delAnim modAnim">
        <pc:chgData name="Rita Hiltunen" userId="3ba0df6f-4160-478d-879d-8482f0bd4b46" providerId="ADAL" clId="{A7867CB2-D82C-4DF6-8161-58A53B5AD663}" dt="2022-11-08T15:04:46.952" v="2710"/>
        <pc:sldMkLst>
          <pc:docMk/>
          <pc:sldMk cId="1735978798" sldId="429"/>
        </pc:sldMkLst>
        <pc:spChg chg="mod">
          <ac:chgData name="Rita Hiltunen" userId="3ba0df6f-4160-478d-879d-8482f0bd4b46" providerId="ADAL" clId="{A7867CB2-D82C-4DF6-8161-58A53B5AD663}" dt="2022-11-08T15:04:35.592" v="2705" actId="1076"/>
          <ac:spMkLst>
            <pc:docMk/>
            <pc:sldMk cId="1735978798" sldId="429"/>
            <ac:spMk id="18" creationId="{3E915B3C-5EB7-4674-BB13-D24B24652E66}"/>
          </ac:spMkLst>
        </pc:spChg>
        <pc:grpChg chg="del">
          <ac:chgData name="Rita Hiltunen" userId="3ba0df6f-4160-478d-879d-8482f0bd4b46" providerId="ADAL" clId="{A7867CB2-D82C-4DF6-8161-58A53B5AD663}" dt="2022-11-08T15:04:04.290" v="2696" actId="478"/>
          <ac:grpSpMkLst>
            <pc:docMk/>
            <pc:sldMk cId="1735978798" sldId="429"/>
            <ac:grpSpMk id="2" creationId="{BB3C8C1B-B81F-41D6-A7D8-BBF8FD71F787}"/>
          </ac:grpSpMkLst>
        </pc:grpChg>
        <pc:grpChg chg="mod">
          <ac:chgData name="Rita Hiltunen" userId="3ba0df6f-4160-478d-879d-8482f0bd4b46" providerId="ADAL" clId="{A7867CB2-D82C-4DF6-8161-58A53B5AD663}" dt="2022-11-08T15:04:37.296" v="2706" actId="1076"/>
          <ac:grpSpMkLst>
            <pc:docMk/>
            <pc:sldMk cId="1735978798" sldId="429"/>
            <ac:grpSpMk id="9" creationId="{05994950-2C13-4953-AEFA-929563603710}"/>
          </ac:grpSpMkLst>
        </pc:grpChg>
        <pc:grpChg chg="del">
          <ac:chgData name="Rita Hiltunen" userId="3ba0df6f-4160-478d-879d-8482f0bd4b46" providerId="ADAL" clId="{A7867CB2-D82C-4DF6-8161-58A53B5AD663}" dt="2022-11-08T15:04:00.480" v="2695" actId="478"/>
          <ac:grpSpMkLst>
            <pc:docMk/>
            <pc:sldMk cId="1735978798" sldId="429"/>
            <ac:grpSpMk id="13" creationId="{12098110-6CC8-40CA-8FED-A70377E3BF1A}"/>
          </ac:grpSpMkLst>
        </pc:grpChg>
      </pc:sldChg>
      <pc:sldChg chg="addSp modSp add mod ord modAnim modNotesTx">
        <pc:chgData name="Rita Hiltunen" userId="3ba0df6f-4160-478d-879d-8482f0bd4b46" providerId="ADAL" clId="{A7867CB2-D82C-4DF6-8161-58A53B5AD663}" dt="2022-11-08T15:15:56.313" v="2958"/>
        <pc:sldMkLst>
          <pc:docMk/>
          <pc:sldMk cId="3867757564" sldId="430"/>
        </pc:sldMkLst>
        <pc:spChg chg="mod">
          <ac:chgData name="Rita Hiltunen" userId="3ba0df6f-4160-478d-879d-8482f0bd4b46" providerId="ADAL" clId="{A7867CB2-D82C-4DF6-8161-58A53B5AD663}" dt="2022-11-08T15:15:17.712" v="2948" actId="1076"/>
          <ac:spMkLst>
            <pc:docMk/>
            <pc:sldMk cId="3867757564" sldId="430"/>
            <ac:spMk id="2" creationId="{E971F2F6-BF2A-405A-B2ED-6B0DC7241C92}"/>
          </ac:spMkLst>
        </pc:spChg>
        <pc:spChg chg="mod">
          <ac:chgData name="Rita Hiltunen" userId="3ba0df6f-4160-478d-879d-8482f0bd4b46" providerId="ADAL" clId="{A7867CB2-D82C-4DF6-8161-58A53B5AD663}" dt="2022-11-08T15:14:14.226" v="2903" actId="1076"/>
          <ac:spMkLst>
            <pc:docMk/>
            <pc:sldMk cId="3867757564" sldId="430"/>
            <ac:spMk id="7" creationId="{4D19F00E-2F6B-45E4-A68D-34F0C057330D}"/>
          </ac:spMkLst>
        </pc:spChg>
        <pc:spChg chg="mod">
          <ac:chgData name="Rita Hiltunen" userId="3ba0df6f-4160-478d-879d-8482f0bd4b46" providerId="ADAL" clId="{A7867CB2-D82C-4DF6-8161-58A53B5AD663}" dt="2022-11-08T15:15:25.087" v="2950" actId="1076"/>
          <ac:spMkLst>
            <pc:docMk/>
            <pc:sldMk cId="3867757564" sldId="430"/>
            <ac:spMk id="10" creationId="{9B3076B4-D7F2-41D5-AA0A-5C626A6D59E4}"/>
          </ac:spMkLst>
        </pc:spChg>
        <pc:spChg chg="mod">
          <ac:chgData name="Rita Hiltunen" userId="3ba0df6f-4160-478d-879d-8482f0bd4b46" providerId="ADAL" clId="{A7867CB2-D82C-4DF6-8161-58A53B5AD663}" dt="2022-11-08T15:14:47.639" v="2910" actId="1076"/>
          <ac:spMkLst>
            <pc:docMk/>
            <pc:sldMk cId="3867757564" sldId="430"/>
            <ac:spMk id="12" creationId="{AEEEEB9F-CC7F-4413-9C98-B1857CE3965B}"/>
          </ac:spMkLst>
        </pc:spChg>
        <pc:spChg chg="mod">
          <ac:chgData name="Rita Hiltunen" userId="3ba0df6f-4160-478d-879d-8482f0bd4b46" providerId="ADAL" clId="{A7867CB2-D82C-4DF6-8161-58A53B5AD663}" dt="2022-11-08T15:15:54.975" v="2957" actId="164"/>
          <ac:spMkLst>
            <pc:docMk/>
            <pc:sldMk cId="3867757564" sldId="430"/>
            <ac:spMk id="18" creationId="{CDC23272-3C41-45BD-9512-329CFD108C44}"/>
          </ac:spMkLst>
        </pc:spChg>
        <pc:grpChg chg="add mod">
          <ac:chgData name="Rita Hiltunen" userId="3ba0df6f-4160-478d-879d-8482f0bd4b46" providerId="ADAL" clId="{A7867CB2-D82C-4DF6-8161-58A53B5AD663}" dt="2022-11-08T15:15:54.975" v="2957" actId="164"/>
          <ac:grpSpMkLst>
            <pc:docMk/>
            <pc:sldMk cId="3867757564" sldId="430"/>
            <ac:grpSpMk id="4" creationId="{657D485F-E101-F7FE-A9B7-DF0D3D73BC9B}"/>
          </ac:grpSpMkLst>
        </pc:grpChg>
        <pc:grpChg chg="mod">
          <ac:chgData name="Rita Hiltunen" userId="3ba0df6f-4160-478d-879d-8482f0bd4b46" providerId="ADAL" clId="{A7867CB2-D82C-4DF6-8161-58A53B5AD663}" dt="2022-11-08T15:15:27.831" v="2951" actId="1076"/>
          <ac:grpSpMkLst>
            <pc:docMk/>
            <pc:sldMk cId="3867757564" sldId="430"/>
            <ac:grpSpMk id="14" creationId="{AFFEDE55-BE7F-4A94-A626-3BD0BE3AFFC3}"/>
          </ac:grpSpMkLst>
        </pc:grpChg>
        <pc:picChg chg="mod">
          <ac:chgData name="Rita Hiltunen" userId="3ba0df6f-4160-478d-879d-8482f0bd4b46" providerId="ADAL" clId="{A7867CB2-D82C-4DF6-8161-58A53B5AD663}" dt="2022-11-08T15:15:21.905" v="2949" actId="1076"/>
          <ac:picMkLst>
            <pc:docMk/>
            <pc:sldMk cId="3867757564" sldId="430"/>
            <ac:picMk id="9" creationId="{A20ABD5F-83EF-4208-9307-E1C705B9D1B2}"/>
          </ac:picMkLst>
        </pc:picChg>
        <pc:picChg chg="mod">
          <ac:chgData name="Rita Hiltunen" userId="3ba0df6f-4160-478d-879d-8482f0bd4b46" providerId="ADAL" clId="{A7867CB2-D82C-4DF6-8161-58A53B5AD663}" dt="2022-11-08T15:15:54.975" v="2957" actId="164"/>
          <ac:picMkLst>
            <pc:docMk/>
            <pc:sldMk cId="3867757564" sldId="430"/>
            <ac:picMk id="17" creationId="{3156ED39-FB95-4581-8446-C297495EEC37}"/>
          </ac:picMkLst>
        </pc:picChg>
      </pc:sldChg>
    </pc:docChg>
  </pc:docChgLst>
  <pc:docChgLst>
    <pc:chgData name="Rita Hiltunen" userId="S::rita.hiltunen@spek.fi::3ba0df6f-4160-478d-879d-8482f0bd4b46" providerId="AD" clId="Web-{E0371786-150A-4DC1-984D-19541524B1DE}"/>
    <pc:docChg chg="modSld">
      <pc:chgData name="Rita Hiltunen" userId="S::rita.hiltunen@spek.fi::3ba0df6f-4160-478d-879d-8482f0bd4b46" providerId="AD" clId="Web-{E0371786-150A-4DC1-984D-19541524B1DE}" dt="2022-11-08T15:21:02.191" v="25" actId="1076"/>
      <pc:docMkLst>
        <pc:docMk/>
      </pc:docMkLst>
      <pc:sldChg chg="modSp">
        <pc:chgData name="Rita Hiltunen" userId="S::rita.hiltunen@spek.fi::3ba0df6f-4160-478d-879d-8482f0bd4b46" providerId="AD" clId="Web-{E0371786-150A-4DC1-984D-19541524B1DE}" dt="2022-11-08T15:20:29.941" v="17" actId="1076"/>
        <pc:sldMkLst>
          <pc:docMk/>
          <pc:sldMk cId="2275297930" sldId="371"/>
        </pc:sldMkLst>
        <pc:spChg chg="mod">
          <ac:chgData name="Rita Hiltunen" userId="S::rita.hiltunen@spek.fi::3ba0df6f-4160-478d-879d-8482f0bd4b46" providerId="AD" clId="Web-{E0371786-150A-4DC1-984D-19541524B1DE}" dt="2022-11-08T15:20:29.941" v="17" actId="1076"/>
          <ac:spMkLst>
            <pc:docMk/>
            <pc:sldMk cId="2275297930" sldId="371"/>
            <ac:spMk id="14" creationId="{65005B1C-8EC2-42C5-8D3C-7D0421491736}"/>
          </ac:spMkLst>
        </pc:spChg>
      </pc:sldChg>
      <pc:sldChg chg="delSp modSp delAnim">
        <pc:chgData name="Rita Hiltunen" userId="S::rita.hiltunen@spek.fi::3ba0df6f-4160-478d-879d-8482f0bd4b46" providerId="AD" clId="Web-{E0371786-150A-4DC1-984D-19541524B1DE}" dt="2022-11-08T15:20:10.191" v="4" actId="1076"/>
        <pc:sldMkLst>
          <pc:docMk/>
          <pc:sldMk cId="3278283399" sldId="372"/>
        </pc:sldMkLst>
        <pc:spChg chg="del">
          <ac:chgData name="Rita Hiltunen" userId="S::rita.hiltunen@spek.fi::3ba0df6f-4160-478d-879d-8482f0bd4b46" providerId="AD" clId="Web-{E0371786-150A-4DC1-984D-19541524B1DE}" dt="2022-11-08T15:19:54.909" v="0"/>
          <ac:spMkLst>
            <pc:docMk/>
            <pc:sldMk cId="3278283399" sldId="372"/>
            <ac:spMk id="18" creationId="{CDC23272-3C41-45BD-9512-329CFD108C44}"/>
          </ac:spMkLst>
        </pc:spChg>
        <pc:grpChg chg="mod">
          <ac:chgData name="Rita Hiltunen" userId="S::rita.hiltunen@spek.fi::3ba0df6f-4160-478d-879d-8482f0bd4b46" providerId="AD" clId="Web-{E0371786-150A-4DC1-984D-19541524B1DE}" dt="2022-11-08T15:20:02.519" v="2" actId="1076"/>
          <ac:grpSpMkLst>
            <pc:docMk/>
            <pc:sldMk cId="3278283399" sldId="372"/>
            <ac:grpSpMk id="3" creationId="{5D99F839-86F7-BC1C-3BB6-E84008089401}"/>
          </ac:grpSpMkLst>
        </pc:grpChg>
        <pc:grpChg chg="mod">
          <ac:chgData name="Rita Hiltunen" userId="S::rita.hiltunen@spek.fi::3ba0df6f-4160-478d-879d-8482f0bd4b46" providerId="AD" clId="Web-{E0371786-150A-4DC1-984D-19541524B1DE}" dt="2022-11-08T15:20:10.191" v="4" actId="1076"/>
          <ac:grpSpMkLst>
            <pc:docMk/>
            <pc:sldMk cId="3278283399" sldId="372"/>
            <ac:grpSpMk id="14" creationId="{AFFEDE55-BE7F-4A94-A626-3BD0BE3AFFC3}"/>
          </ac:grpSpMkLst>
        </pc:grpChg>
        <pc:grpChg chg="mod">
          <ac:chgData name="Rita Hiltunen" userId="S::rita.hiltunen@spek.fi::3ba0df6f-4160-478d-879d-8482f0bd4b46" providerId="AD" clId="Web-{E0371786-150A-4DC1-984D-19541524B1DE}" dt="2022-11-08T15:20:02.675" v="3" actId="1076"/>
          <ac:grpSpMkLst>
            <pc:docMk/>
            <pc:sldMk cId="3278283399" sldId="372"/>
            <ac:grpSpMk id="15" creationId="{51557CBE-92E8-42BF-8706-56A7874951EB}"/>
          </ac:grpSpMkLst>
        </pc:grpChg>
        <pc:picChg chg="del">
          <ac:chgData name="Rita Hiltunen" userId="S::rita.hiltunen@spek.fi::3ba0df6f-4160-478d-879d-8482f0bd4b46" providerId="AD" clId="Web-{E0371786-150A-4DC1-984D-19541524B1DE}" dt="2022-11-08T15:20:02.081" v="1"/>
          <ac:picMkLst>
            <pc:docMk/>
            <pc:sldMk cId="3278283399" sldId="372"/>
            <ac:picMk id="17" creationId="{3156ED39-FB95-4581-8446-C297495EEC37}"/>
          </ac:picMkLst>
        </pc:picChg>
      </pc:sldChg>
      <pc:sldChg chg="delSp modSp">
        <pc:chgData name="Rita Hiltunen" userId="S::rita.hiltunen@spek.fi::3ba0df6f-4160-478d-879d-8482f0bd4b46" providerId="AD" clId="Web-{E0371786-150A-4DC1-984D-19541524B1DE}" dt="2022-11-08T15:20:41.519" v="21" actId="1076"/>
        <pc:sldMkLst>
          <pc:docMk/>
          <pc:sldMk cId="3225574962" sldId="426"/>
        </pc:sldMkLst>
        <pc:spChg chg="del">
          <ac:chgData name="Rita Hiltunen" userId="S::rita.hiltunen@spek.fi::3ba0df6f-4160-478d-879d-8482f0bd4b46" providerId="AD" clId="Web-{E0371786-150A-4DC1-984D-19541524B1DE}" dt="2022-11-08T15:20:41.019" v="18"/>
          <ac:spMkLst>
            <pc:docMk/>
            <pc:sldMk cId="3225574962" sldId="426"/>
            <ac:spMk id="18" creationId="{CDC23272-3C41-45BD-9512-329CFD108C44}"/>
          </ac:spMkLst>
        </pc:spChg>
        <pc:grpChg chg="mod">
          <ac:chgData name="Rita Hiltunen" userId="S::rita.hiltunen@spek.fi::3ba0df6f-4160-478d-879d-8482f0bd4b46" providerId="AD" clId="Web-{E0371786-150A-4DC1-984D-19541524B1DE}" dt="2022-11-08T15:20:41.332" v="20" actId="1076"/>
          <ac:grpSpMkLst>
            <pc:docMk/>
            <pc:sldMk cId="3225574962" sldId="426"/>
            <ac:grpSpMk id="3" creationId="{5D99F839-86F7-BC1C-3BB6-E84008089401}"/>
          </ac:grpSpMkLst>
        </pc:grpChg>
        <pc:grpChg chg="mod">
          <ac:chgData name="Rita Hiltunen" userId="S::rita.hiltunen@spek.fi::3ba0df6f-4160-478d-879d-8482f0bd4b46" providerId="AD" clId="Web-{E0371786-150A-4DC1-984D-19541524B1DE}" dt="2022-11-08T15:20:41.519" v="21" actId="1076"/>
          <ac:grpSpMkLst>
            <pc:docMk/>
            <pc:sldMk cId="3225574962" sldId="426"/>
            <ac:grpSpMk id="15" creationId="{51557CBE-92E8-42BF-8706-56A7874951EB}"/>
          </ac:grpSpMkLst>
        </pc:grpChg>
        <pc:picChg chg="del">
          <ac:chgData name="Rita Hiltunen" userId="S::rita.hiltunen@spek.fi::3ba0df6f-4160-478d-879d-8482f0bd4b46" providerId="AD" clId="Web-{E0371786-150A-4DC1-984D-19541524B1DE}" dt="2022-11-08T15:20:41.097" v="19"/>
          <ac:picMkLst>
            <pc:docMk/>
            <pc:sldMk cId="3225574962" sldId="426"/>
            <ac:picMk id="17" creationId="{3156ED39-FB95-4581-8446-C297495EEC37}"/>
          </ac:picMkLst>
        </pc:picChg>
      </pc:sldChg>
      <pc:sldChg chg="delSp modSp">
        <pc:chgData name="Rita Hiltunen" userId="S::rita.hiltunen@spek.fi::3ba0df6f-4160-478d-879d-8482f0bd4b46" providerId="AD" clId="Web-{E0371786-150A-4DC1-984D-19541524B1DE}" dt="2022-11-08T15:21:02.191" v="25" actId="1076"/>
        <pc:sldMkLst>
          <pc:docMk/>
          <pc:sldMk cId="1692608634" sldId="427"/>
        </pc:sldMkLst>
        <pc:spChg chg="del">
          <ac:chgData name="Rita Hiltunen" userId="S::rita.hiltunen@spek.fi::3ba0df6f-4160-478d-879d-8482f0bd4b46" providerId="AD" clId="Web-{E0371786-150A-4DC1-984D-19541524B1DE}" dt="2022-11-08T15:20:56.066" v="23"/>
          <ac:spMkLst>
            <pc:docMk/>
            <pc:sldMk cId="1692608634" sldId="427"/>
            <ac:spMk id="18" creationId="{CDC23272-3C41-45BD-9512-329CFD108C44}"/>
          </ac:spMkLst>
        </pc:spChg>
        <pc:grpChg chg="mod">
          <ac:chgData name="Rita Hiltunen" userId="S::rita.hiltunen@spek.fi::3ba0df6f-4160-478d-879d-8482f0bd4b46" providerId="AD" clId="Web-{E0371786-150A-4DC1-984D-19541524B1DE}" dt="2022-11-08T15:21:02.035" v="24" actId="1076"/>
          <ac:grpSpMkLst>
            <pc:docMk/>
            <pc:sldMk cId="1692608634" sldId="427"/>
            <ac:grpSpMk id="3" creationId="{5D99F839-86F7-BC1C-3BB6-E84008089401}"/>
          </ac:grpSpMkLst>
        </pc:grpChg>
        <pc:grpChg chg="mod">
          <ac:chgData name="Rita Hiltunen" userId="S::rita.hiltunen@spek.fi::3ba0df6f-4160-478d-879d-8482f0bd4b46" providerId="AD" clId="Web-{E0371786-150A-4DC1-984D-19541524B1DE}" dt="2022-11-08T15:21:02.191" v="25" actId="1076"/>
          <ac:grpSpMkLst>
            <pc:docMk/>
            <pc:sldMk cId="1692608634" sldId="427"/>
            <ac:grpSpMk id="15" creationId="{51557CBE-92E8-42BF-8706-56A7874951EB}"/>
          </ac:grpSpMkLst>
        </pc:grpChg>
        <pc:picChg chg="del">
          <ac:chgData name="Rita Hiltunen" userId="S::rita.hiltunen@spek.fi::3ba0df6f-4160-478d-879d-8482f0bd4b46" providerId="AD" clId="Web-{E0371786-150A-4DC1-984D-19541524B1DE}" dt="2022-11-08T15:20:53.457" v="22"/>
          <ac:picMkLst>
            <pc:docMk/>
            <pc:sldMk cId="1692608634" sldId="427"/>
            <ac:picMk id="17" creationId="{3156ED39-FB95-4581-8446-C297495EEC3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19907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mi.fi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nlex.fi/fi/laki/ajantasa/2011/20110379%23L2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fi-FI" sz="900" b="0" dirty="0"/>
              <a:t>Käykää läpi tunnin aihe </a:t>
            </a:r>
          </a:p>
          <a:p>
            <a:pPr marL="2476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fi-FI" sz="900" b="0" dirty="0"/>
              <a:t>Käykää läpi oppimistavoitteet, jotka oppitunnin jälkeen tulisi osata.</a:t>
            </a:r>
          </a:p>
          <a:p>
            <a:pPr marL="2476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fi-FI" b="0" dirty="0"/>
              <a:t>Seuraavaksi opiskeltava aihe: 1. Tulipalojen yleisimmät syttymissyyt.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529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i-FI" sz="9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Vastaus: Epäsiisteys</a:t>
            </a:r>
            <a:br>
              <a:rPr lang="fi-FI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i-FI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Järjestys ja siisteys sekä helposti syttyvien tavaroiden säilyttäminen oikeassa paikassa ehkäisevät tulipaloja.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5704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sz="9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Vastaus: Kuumuus ja kuivuus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Nuotiota tai muuta avotulta ei saa sytyttää, kun metsäpalon, ruohikkopalon tai muun tulipalon vaara on ilmeinen. Tällainen tilanne voi johtua esimerkiksi kuivuudesta tai tuulesta.</a:t>
            </a:r>
            <a:endParaRPr lang="fi-FI" sz="900" b="0" i="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>
              <a:defRPr/>
            </a:pPr>
            <a:r>
              <a:rPr lang="fi-FI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Alueelle voidaan antaa metsä- tai ruohikkopalovaroitus. Varoituksen aikana nuotiota tai muuta avotulta ei saa sytyttää.</a:t>
            </a:r>
            <a:r>
              <a:rPr lang="fi-FI" dirty="0"/>
              <a:t> </a:t>
            </a:r>
          </a:p>
          <a:p>
            <a:endParaRPr lang="fi-FI" b="1" dirty="0"/>
          </a:p>
          <a:p>
            <a:r>
              <a:rPr lang="fi-FI" b="1" dirty="0"/>
              <a:t>Metsäpalovaroitus varoittaa, kun maasto on kuivaa</a:t>
            </a:r>
          </a:p>
          <a:p>
            <a:r>
              <a:rPr lang="fi-FI" dirty="0"/>
              <a:t>Ilmatieteen laitos antaa metsäpalovaroituksen, kun metsässä on kuivaa. Silloin ei saa tehdä avotulta.</a:t>
            </a:r>
          </a:p>
          <a:p>
            <a:endParaRPr lang="fi-FI" dirty="0"/>
          </a:p>
          <a:p>
            <a:r>
              <a:rPr lang="fi-FI" dirty="0">
                <a:hlinkClick r:id="rId3"/>
              </a:rPr>
              <a:t>www.fmi.fi</a:t>
            </a:r>
            <a:r>
              <a:rPr lang="fi-FI" dirty="0"/>
              <a:t> löytyy tietoa varoituksista.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282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8303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i-FI" sz="1200" b="1" dirty="0"/>
              <a:t>Pelastuslaki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i-FI" sz="1200" dirty="0"/>
              <a:t>Pelastuslain 2. luvussa mainitaan yleiset velvollisuudet, joista nuorten elämään läheisimmin liittyvät erityisesti </a:t>
            </a:r>
            <a:r>
              <a:rPr lang="fi-FI" sz="1200" b="1" dirty="0"/>
              <a:t>huolellisuusvelvollisuus</a:t>
            </a:r>
            <a:r>
              <a:rPr lang="fi-FI" sz="1200" dirty="0"/>
              <a:t> ja </a:t>
            </a:r>
            <a:r>
              <a:rPr lang="fi-FI" sz="1200" b="1" dirty="0"/>
              <a:t>varovaisuus tulen käsittelyssä</a:t>
            </a:r>
            <a:r>
              <a:rPr lang="fi-FI" sz="1200" dirty="0"/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i-FI" sz="1200" dirty="0"/>
              <a:t>On tärkeää ymmärtää, että vaaratilanteiden ja onnettomuuksien </a:t>
            </a:r>
            <a:r>
              <a:rPr lang="fi-FI" sz="1200" b="1" dirty="0"/>
              <a:t>ehkäiseminen on jokaisen ihmisen velvollisuus</a:t>
            </a:r>
            <a:r>
              <a:rPr lang="fi-FI" sz="1200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i-FI" sz="1200" dirty="0"/>
              <a:t>Vaikka laki määrää jokaisen olemaan huolellinen ja puuttumaan vaaratilanteisiin, on tärkeää ymmärtää, että omasta ja muiden turvallisuudesta huolehtiminen on kaikkien etu. 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fi-FI" sz="1200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i-FI" sz="1200" dirty="0"/>
              <a:t>Linkki pelastuslakiin: </a:t>
            </a:r>
            <a:r>
              <a:rPr lang="fi-FI" sz="1200" u="sng" dirty="0">
                <a:solidFill>
                  <a:schemeClr val="hlink"/>
                </a:solidFill>
                <a:hlinkClick r:id="rId3"/>
              </a:rPr>
              <a:t>http://www.finlex.fi/fi/laki/ajantasa/2011/20110379#L2</a:t>
            </a:r>
            <a:r>
              <a:rPr lang="fi-FI" sz="1200" u="sng" dirty="0"/>
              <a:t>.</a:t>
            </a:r>
            <a:r>
              <a:rPr lang="fi-FI" sz="1200" dirty="0"/>
              <a:t> 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fi-FI" sz="1200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fi-FI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200" dirty="0"/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05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152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i-FI" b="1" dirty="0"/>
              <a:t>Kertaa: Palovaarat: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i-FI" sz="900" dirty="0"/>
              <a:t>Päihteet + tupakointi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i-FI" sz="900" dirty="0"/>
              <a:t>Epäsiisteys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i-FI" sz="900" dirty="0"/>
              <a:t>Kuumuus ja kuivuus</a:t>
            </a:r>
          </a:p>
          <a:p>
            <a:pPr marL="228600" lvl="0" indent="-152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fi-FI" b="0" dirty="0"/>
          </a:p>
          <a:p>
            <a:pPr marL="228600" lvl="0" indent="-152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i-FI" b="1" dirty="0"/>
              <a:t>Seuraavaksi: Kodin paloturvallisuutta parantavat toimet.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915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fi-FI" sz="1200" b="1" dirty="0"/>
          </a:p>
          <a:p>
            <a:pPr marL="171450" marR="0" lvl="0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fi-FI" sz="1200" dirty="0"/>
              <a:t>Palovaroitin havaitsee savun nopeasti – myös asukkaiden nukkuessa – ja päästää kovan hälytysäänen. Näin jää aikaa pelastautumiseen.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fi-FI" sz="1200" dirty="0"/>
          </a:p>
          <a:p>
            <a:pPr marL="171450" lvl="0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fi-FI" sz="1200" b="1" dirty="0"/>
              <a:t>Palovaroitin on lakisääteinen varuste jokaisessa kodissa ja vapaa-ajan asunnossa</a:t>
            </a:r>
            <a:r>
              <a:rPr lang="fi-FI" sz="1200" dirty="0"/>
              <a:t>. Paristokäyttöisen palovaroittimen hankinnasta ja toimintakunnosta vastaa asunnon asukas. Laki ja vakuutukset ovat aina puolellasi, jos huolehdit omasta velvollisuudestasi.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fi-FI" sz="1200" dirty="0"/>
          </a:p>
          <a:p>
            <a:pPr marL="171450" lvl="0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fi-FI" sz="1200" b="1" dirty="0"/>
              <a:t>Palovaroitinta pitää huoltaa</a:t>
            </a:r>
            <a:r>
              <a:rPr lang="fi-FI" sz="1200" dirty="0"/>
              <a:t>.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i-FI" sz="1200" b="1" dirty="0"/>
              <a:t>Testaa: </a:t>
            </a:r>
            <a:r>
              <a:rPr lang="fi-FI" sz="1200" b="0" dirty="0"/>
              <a:t>Testaa kerran kuukaudessa. </a:t>
            </a:r>
            <a:r>
              <a:rPr lang="fi-FI" sz="1200" dirty="0"/>
              <a:t>Hyvä muistisääntö on testata varoitin esimerkiksi joka </a:t>
            </a:r>
            <a:r>
              <a:rPr lang="fi-FI" sz="1200" b="1" dirty="0"/>
              <a:t>kuukauden 1. päivä. </a:t>
            </a:r>
            <a:r>
              <a:rPr lang="fi-FI" sz="1200" dirty="0"/>
              <a:t>Varoitin testataan </a:t>
            </a:r>
            <a:r>
              <a:rPr lang="fi-FI" sz="1200" noProof="0" dirty="0"/>
              <a:t>pitämällä</a:t>
            </a:r>
            <a:r>
              <a:rPr lang="fi-FI" sz="1200" dirty="0"/>
              <a:t> testipainiketta pohjassa niin kauan, että varoitin </a:t>
            </a:r>
            <a:r>
              <a:rPr lang="fi-FI" sz="1200" dirty="0" err="1"/>
              <a:t>piippaa</a:t>
            </a:r>
            <a:r>
              <a:rPr lang="fi-FI" sz="1200" dirty="0"/>
              <a:t>. Palovaroitin ilmoittaa pariston loppumisesta vaimein, tasaisesti kuuluvin varoitusäänin.</a:t>
            </a:r>
            <a:endParaRPr lang="fi-FI" sz="1200" b="1" dirty="0"/>
          </a:p>
          <a:p>
            <a:pPr marL="62865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fi-FI" sz="1200" b="1" dirty="0"/>
              <a:t>Vaihda paristot: </a:t>
            </a:r>
            <a:r>
              <a:rPr lang="fi-FI" sz="1200" b="0" dirty="0"/>
              <a:t>Vaihda paristot vuosittain. </a:t>
            </a:r>
          </a:p>
          <a:p>
            <a:pPr marL="62865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fi-FI" sz="1200" b="1" dirty="0"/>
              <a:t>Uusi varoitin: </a:t>
            </a:r>
            <a:r>
              <a:rPr lang="fi-FI" sz="1200" b="0" dirty="0"/>
              <a:t>Palovaroittimen käyttöikä on n. 5-10 vuotta valmistuspäivästä. Palovaroittimesta pitää löytyä tieto valmistuspäivästä sekä käyttöohjeista tieto, milloin palovaroitin kannattaa vaihtaa kokonaan uuteen.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fi-FI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200" dirty="0"/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128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9072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i-FI" sz="1200" dirty="0"/>
              <a:t>Kuva on pelkistetty mutta kuvaa sitä, mitä palovaroitinasetus tarkoittaa.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fi-FI" sz="1200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i-FI" sz="1200" dirty="0"/>
              <a:t>+ Oppilaita voi pyytää miettimään, kuinka monta palovaroitinta omaan kotiin kuuluu asetuksen mukaan, ja onko varoittimia riittävästi. </a:t>
            </a:r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0913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sz="9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Osa sähkölaitteista toimii ilman johtoa, sillä niissä on akku, josta laite saa virtaa. Akkua pitää kuitenkin välillä ladata.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fi-FI" sz="900" dirty="0">
              <a:solidFill>
                <a:srgbClr val="FF0000"/>
              </a:solidFill>
              <a:latin typeface="Oswald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sz="900" dirty="0"/>
              <a:t>Litiumakut eli Li-on akut saattavat vikaantua kolhuista ja iskuista, kuten putoamisesta, jolloin oikosulun vaara kasvaa.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sz="900" dirty="0">
                <a:latin typeface="Oswald" panose="00000500000000000000" pitchFamily="2" charset="0"/>
              </a:rPr>
              <a:t>Litium-akkuja eli Li-</a:t>
            </a:r>
            <a:r>
              <a:rPr lang="fi-FI" sz="900" dirty="0" err="1">
                <a:latin typeface="Oswald" panose="00000500000000000000" pitchFamily="2" charset="0"/>
              </a:rPr>
              <a:t>ion</a:t>
            </a:r>
            <a:r>
              <a:rPr lang="fi-FI" sz="900" dirty="0">
                <a:latin typeface="Oswald" panose="00000500000000000000" pitchFamily="2" charset="0"/>
              </a:rPr>
              <a:t> -akkuja on mm. </a:t>
            </a:r>
            <a:r>
              <a:rPr lang="fi-FI" sz="900" dirty="0">
                <a:solidFill>
                  <a:srgbClr val="FF0000"/>
                </a:solidFill>
                <a:latin typeface="Oswald" panose="00000500000000000000" pitchFamily="2" charset="0"/>
              </a:rPr>
              <a:t>kännyköissä, leluissa, tietokoneissa, sähköpotkulaudoissa ja sähköpolkupyörissä.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fi-FI" sz="900" dirty="0">
              <a:solidFill>
                <a:srgbClr val="FF0000"/>
              </a:solidFill>
              <a:latin typeface="Oswald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fi-FI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9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054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fi-FI" sz="800" b="0" dirty="0"/>
              <a:t>Kuunnelkaa uutinen </a:t>
            </a:r>
            <a:r>
              <a:rPr lang="fi-FI" sz="8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akkupaloista </a:t>
            </a:r>
            <a:r>
              <a:rPr lang="fi-FI" sz="800" b="0" dirty="0"/>
              <a:t>(klikkaa ääni-kuvaa), lukekaa uutinen linkistä tai lue uutinen ääneen.</a:t>
            </a:r>
          </a:p>
          <a:p>
            <a:pPr algn="l"/>
            <a:endParaRPr lang="fi-FI" sz="800" b="0" i="1" dirty="0">
              <a:solidFill>
                <a:srgbClr val="131415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fi-FI" sz="1200" b="0" i="1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”Yhdysvaltain kuluttajaviranomaiset ovat kehottaneet lopettamaan Samsung </a:t>
            </a:r>
            <a:r>
              <a:rPr lang="fi-FI" sz="1200" b="0" i="1" dirty="0" err="1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Galaxy</a:t>
            </a:r>
            <a:r>
              <a:rPr lang="fi-FI" sz="1200" b="0" i="1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1200" b="0" i="1" dirty="0" err="1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Note</a:t>
            </a:r>
            <a:r>
              <a:rPr lang="fi-FI" sz="1200" b="0" i="1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 7 -älypuhelimen käytön kokonaan. Myös Samsung-yhtiö on suositellut ihmisiä lopettamaan käytön. Yhtiö on keskeyttänyt puhelimien tuotannon ja myynnin.</a:t>
            </a:r>
          </a:p>
          <a:p>
            <a:pPr algn="l"/>
            <a:r>
              <a:rPr lang="fi-FI" sz="1200" b="0" i="1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Syynä on akkujen ylikuumeneminen. Niitä on jopa syttynyt palamaan. Yhtiön mukaan tutkimuksissa on tultu siihen tulokseen, että kyseessä on akkusoluun liittyvä vika.</a:t>
            </a:r>
          </a:p>
          <a:p>
            <a:pPr algn="l"/>
            <a:r>
              <a:rPr lang="fi-FI" sz="1200" b="0" i="1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Yhdysvaltain ilmailuhallinto oli aiemmin kehottanut lentomatkustajia pakkaamaan puhelimensa käsimatkatavaroihin ja pitämään sen poissa päältä koko lennon ajan.</a:t>
            </a:r>
          </a:p>
          <a:p>
            <a:pPr algn="l"/>
            <a:r>
              <a:rPr lang="fi-FI" sz="1200" b="0" i="1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Kanadan liikenneministeriö on kehottanut samaan, ja useat lentoyhtiöt on kieltäneet puhelimen käytön lennoillaan.</a:t>
            </a:r>
          </a:p>
          <a:p>
            <a:pPr algn="l"/>
            <a:r>
              <a:rPr lang="fi-FI" sz="1200" b="0" i="1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Suomessa ehdittiin toimittamaan muutamia puhelimia ennen akkuvian ilmituloa. Ne yhtiö kehottaa palauttamaan. Suomen Samsungista </a:t>
            </a:r>
            <a:r>
              <a:rPr lang="fi-FI" sz="1200" b="0" i="1" dirty="0" err="1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arvoidaan</a:t>
            </a:r>
            <a:r>
              <a:rPr lang="fi-FI" sz="1200" b="0" i="1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, että korjatun Samsung </a:t>
            </a:r>
            <a:r>
              <a:rPr lang="fi-FI" sz="1200" b="0" i="1" dirty="0" err="1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Galaxy</a:t>
            </a:r>
            <a:r>
              <a:rPr lang="fi-FI" sz="1200" b="0" i="1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1200" b="0" i="1" dirty="0" err="1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Note</a:t>
            </a:r>
            <a:r>
              <a:rPr lang="fi-FI" sz="1200" b="0" i="1" dirty="0">
                <a:solidFill>
                  <a:srgbClr val="131415"/>
                </a:solidFill>
                <a:effectLst/>
                <a:latin typeface="Open Sans" panose="020B0606030504020204" pitchFamily="34" charset="0"/>
              </a:rPr>
              <a:t> 7:n myynti voidaan aloittaa lokakuussa.”</a:t>
            </a:r>
          </a:p>
        </p:txBody>
      </p:sp>
      <p:sp>
        <p:nvSpPr>
          <p:cNvPr id="109" name="Google Shape;10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61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r>
              <a:rPr lang="fi-FI" sz="1200" b="0" dirty="0"/>
              <a:t>Kuunnelkaa uutinen </a:t>
            </a:r>
            <a:r>
              <a:rPr lang="fi-FI" sz="12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nuorten sytyttämästä metsäpalosta </a:t>
            </a:r>
            <a:r>
              <a:rPr lang="fi-FI" sz="1200" b="0" dirty="0"/>
              <a:t>(klikkaa ääni-kuvaa), lukekaa uutinen linkistä tai lue uutinen ääneen.</a:t>
            </a:r>
            <a:endParaRPr lang="fi-FI" sz="1200" b="0" i="0" dirty="0">
              <a:solidFill>
                <a:srgbClr val="131415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fi-FI" sz="1200" b="0" i="0" dirty="0">
              <a:solidFill>
                <a:srgbClr val="131415"/>
              </a:solidFill>
              <a:effectLst/>
              <a:latin typeface="Open Sans" panose="020B0606030504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i-FI" sz="1200" b="0" i="1" dirty="0"/>
              <a:t>”Italiassa kahdelle yliopisto-opiskelijalle on langetettu 13,5 miljoonan euron sakot viime joulukuussa Comon alueella syttyneestä maastopalosta, kertovat muun muassa Britannian yleisradioyhtiö BBC ja italialaislehti La </a:t>
            </a:r>
            <a:r>
              <a:rPr lang="fi-FI" sz="1200" b="0" i="1" dirty="0" err="1"/>
              <a:t>Stampa</a:t>
            </a:r>
            <a:r>
              <a:rPr lang="fi-FI" sz="1200" b="0" i="1" dirty="0"/>
              <a:t>.</a:t>
            </a:r>
            <a:br>
              <a:rPr lang="fi-FI" sz="1200" b="0" i="1" dirty="0"/>
            </a:br>
            <a:endParaRPr lang="fi-FI" sz="1200"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i-FI" sz="1200" b="0" i="1" dirty="0"/>
              <a:t>22-vuotiaat miehet olivat viime joulukuun lopussa grillaamassa toisen isovanhempien vuoristomökillä, kun palo sai alkunsa.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i-FI" sz="1200" b="0" i="1" dirty="0"/>
              <a:t>Palo riehui useita päiviä ja tuhosi noin tuhat hehtaaria metsää </a:t>
            </a:r>
            <a:r>
              <a:rPr lang="fi-FI" sz="1200" b="0" i="1" dirty="0" err="1"/>
              <a:t>Berlinghera</a:t>
            </a:r>
            <a:r>
              <a:rPr lang="fi-FI" sz="1200" b="0" i="1" dirty="0"/>
              <a:t>-vuorella. Viranomaisten mukaan noin sata hehtaaria kärsi korvaamatonta vahinkoa.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i-FI" sz="1200" b="0" i="1" dirty="0"/>
              <a:t>Viranomaisten tutkimusten mukaan palo sai alkunsa mökillä olleista grillihiilistä. Paloa lietsoi kuivuus. Pojat ja mökin omistajapariskunta tuomittiin yhteisvastuullisesti maksamaan sakot.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fi-FI" sz="1200" b="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i-FI" sz="1200" b="1" i="1" dirty="0"/>
              <a:t>"Olemme syntipukkeja"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i-FI" sz="1200" b="0" i="1" dirty="0"/>
              <a:t>Toinen tuomituista opiskelijoista katsoo, että he ovat joutuneet tulipalon syntipukeiksi. Puolustuksen mukaan tulipalo sai alkunsa useasta lähteestä.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i-FI" sz="1200" b="0" i="1" dirty="0"/>
              <a:t>Hän myös toteaa La </a:t>
            </a:r>
            <a:r>
              <a:rPr lang="fi-FI" sz="1200" b="0" i="1" dirty="0" err="1"/>
              <a:t>Stampalle</a:t>
            </a:r>
            <a:r>
              <a:rPr lang="fi-FI" sz="1200" b="0" i="1" dirty="0"/>
              <a:t>, että he soittivat heti palokunnan ja yrittivät itsekin tukahduttaa liekkejä.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i-FI" sz="1200" b="0" i="1" dirty="0"/>
              <a:t>Toisen pojista asianajaja myös huomauttaa, että mitä mieltä on määrätä niin suuri sakko tietäen, etteivät opiskelijat pysty sitä maksamaan.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i-FI" sz="1200" b="0" i="1" dirty="0"/>
              <a:t>Jutun syyttäjä puolustaa sakkoa Il </a:t>
            </a:r>
            <a:r>
              <a:rPr lang="fi-FI" sz="1200" b="0" i="1" dirty="0" err="1"/>
              <a:t>Giorno</a:t>
            </a:r>
            <a:r>
              <a:rPr lang="fi-FI" sz="1200" b="0" i="1" dirty="0"/>
              <a:t> Como -lehdelle(siirryt toiseen palveluun) sanomalla, että se on signaali ihmisten patistamiseksi suojelemaan paremmin ympäristöä.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i-FI" sz="1200" b="0" i="1" dirty="0"/>
              <a:t>Italialaismedian mukaan opiskelijoita saattavat uhata vielä uudet korvausvaateet, jos paloalueella omaisuusvahinkoja kärsineet haastavat heidät oikeuteen.”</a:t>
            </a:r>
          </a:p>
        </p:txBody>
      </p:sp>
      <p:sp>
        <p:nvSpPr>
          <p:cNvPr id="109" name="Google Shape;10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520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lang="fi-FI" sz="1200" dirty="0"/>
              <a:t>Vastaus: Ehjänkin näköiseen laitteeseen tai laturiin saattaa tulla jokin vika. Vika voi aiheuttaa palovaaran, eikä laitteita siksi saisi ladata ilman valvontaa, eli esimerkiksi öisin. </a:t>
            </a:r>
          </a:p>
          <a:p>
            <a:pPr marL="0" marR="0" algn="l" rtl="0" fontAlgn="base">
              <a:spcBef>
                <a:spcPts val="1200"/>
              </a:spcBef>
              <a:spcAft>
                <a:spcPts val="1000"/>
              </a:spcAft>
            </a:pPr>
            <a:endParaRPr lang="fi-FI" sz="1200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marR="0" algn="l" rtl="0" fontAlgn="base">
              <a:spcBef>
                <a:spcPts val="1200"/>
              </a:spcBef>
              <a:spcAft>
                <a:spcPts val="1000"/>
              </a:spcAft>
            </a:pPr>
            <a:r>
              <a:rPr lang="fi-FI" sz="12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Akkupalot yleistyvät:</a:t>
            </a:r>
            <a:endParaRPr lang="fi-FI" sz="1200" b="0" i="0" u="none" strike="noStrike" dirty="0">
              <a:solidFill>
                <a:srgbClr val="1C1C1C"/>
              </a:solidFill>
              <a:effectLst/>
              <a:latin typeface="Roboto" panose="02000000000000000000" pitchFamily="2" charset="0"/>
            </a:endParaRPr>
          </a:p>
          <a:p>
            <a:pPr marL="285750" lvl="0" indent="-285750" algn="l">
              <a:lnSpc>
                <a:spcPct val="100000"/>
              </a:lnSpc>
              <a:spcBef>
                <a:spcPts val="0"/>
              </a:spcBef>
              <a:buClr>
                <a:srgbClr val="D8202F"/>
              </a:buClr>
              <a:buSzPts val="2310"/>
              <a:buFont typeface="Arial" panose="020B0604020202020204" pitchFamily="34" charset="0"/>
              <a:buChar char="•"/>
            </a:pPr>
            <a:r>
              <a:rPr lang="fi-FI" sz="1000" dirty="0">
                <a:latin typeface="Oswald" panose="00000500000000000000" pitchFamily="2" charset="0"/>
              </a:rPr>
              <a:t>Yhä useampi tulipalo saa alkunsa </a:t>
            </a:r>
            <a:r>
              <a:rPr lang="fi-FI" sz="1000" dirty="0">
                <a:solidFill>
                  <a:srgbClr val="FF0000"/>
                </a:solidFill>
                <a:latin typeface="Oswald" panose="00000500000000000000" pitchFamily="2" charset="0"/>
              </a:rPr>
              <a:t>ladattavasta akusta. </a:t>
            </a:r>
            <a:r>
              <a:rPr lang="fi-FI" sz="1000" dirty="0">
                <a:latin typeface="Oswald" panose="00000500000000000000" pitchFamily="2" charset="0"/>
              </a:rPr>
              <a:t>Palot ovat syttyneet useimmiten </a:t>
            </a:r>
            <a:r>
              <a:rPr lang="fi-FI" sz="1000" dirty="0">
                <a:solidFill>
                  <a:srgbClr val="FF0000"/>
                </a:solidFill>
                <a:latin typeface="Oswald" panose="00000500000000000000" pitchFamily="2" charset="0"/>
              </a:rPr>
              <a:t>laitetta ladattaessa.</a:t>
            </a:r>
            <a:endParaRPr lang="fi-FI" sz="1000" dirty="0">
              <a:latin typeface="Oswald" panose="00000500000000000000" pitchFamily="2" charset="0"/>
            </a:endParaRPr>
          </a:p>
          <a:p>
            <a:pPr marL="285750" lvl="0" indent="-285750" algn="l">
              <a:lnSpc>
                <a:spcPct val="100000"/>
              </a:lnSpc>
              <a:spcBef>
                <a:spcPts val="420"/>
              </a:spcBef>
              <a:buClr>
                <a:srgbClr val="D8202F"/>
              </a:buClr>
              <a:buSzPts val="2310"/>
              <a:buFont typeface="Arial" panose="020B0604020202020204" pitchFamily="34" charset="0"/>
              <a:buChar char="•"/>
            </a:pPr>
            <a:r>
              <a:rPr lang="fi-FI" sz="1000" dirty="0">
                <a:latin typeface="Oswald" panose="00000500000000000000" pitchFamily="2" charset="0"/>
              </a:rPr>
              <a:t>Akun huono laatu, kolhiintuminen tai ylikuumentuminen voivat aiheuttaa laitteessa oikosulun ja </a:t>
            </a:r>
            <a:r>
              <a:rPr lang="fi-FI" sz="1000" dirty="0">
                <a:solidFill>
                  <a:srgbClr val="FF0000"/>
                </a:solidFill>
                <a:latin typeface="Oswald" panose="00000500000000000000" pitchFamily="2" charset="0"/>
              </a:rPr>
              <a:t>laite voi syttyä tuleen.</a:t>
            </a:r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0488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000" dirty="0"/>
              <a:t>Muistisääntö: Oikea paikka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0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000" b="1" dirty="0"/>
              <a:t>Ohjeet: </a:t>
            </a:r>
            <a:r>
              <a:rPr lang="fi-FI" sz="1000" dirty="0">
                <a:latin typeface="Tenorite"/>
              </a:rPr>
              <a:t>Lataa akku aina käyttöohjeen mukaisesti.</a:t>
            </a:r>
            <a:endParaRPr lang="fi-FI" sz="10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000" b="1" dirty="0"/>
              <a:t>Irroita: </a:t>
            </a:r>
            <a:r>
              <a:rPr lang="fi-FI" sz="1000" dirty="0">
                <a:latin typeface="Tenorite"/>
              </a:rPr>
              <a:t>Irroita laturi laitteesta ja pistorasiasta, kun lataus on valmis.</a:t>
            </a:r>
            <a:endParaRPr lang="fi-FI" sz="10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000" b="1" dirty="0"/>
              <a:t>Kuumeneminen: </a:t>
            </a:r>
            <a:r>
              <a:rPr lang="fi-FI" sz="1000" dirty="0">
                <a:latin typeface="Tenorite"/>
              </a:rPr>
              <a:t>Valvo lataamista. Lopeta lataus, jos laite ylikuumenee.</a:t>
            </a:r>
            <a:endParaRPr lang="fi-FI" sz="10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000" b="1" dirty="0"/>
              <a:t>Eheys: </a:t>
            </a:r>
            <a:r>
              <a:rPr lang="fi-FI" sz="1000" dirty="0">
                <a:solidFill>
                  <a:schemeClr val="dk1"/>
                </a:solidFill>
                <a:latin typeface="Tenorite"/>
              </a:rPr>
              <a:t>Tarkasta akun ja laturin kunto ennen lataamista. </a:t>
            </a:r>
            <a:r>
              <a:rPr lang="fi-FI" sz="1000" dirty="0">
                <a:latin typeface="Tenorite"/>
              </a:rPr>
              <a:t>Poista vioittunut akku tai laturi heti käytöstä.</a:t>
            </a:r>
            <a:endParaRPr lang="fi-FI" sz="100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1000" b="1" dirty="0"/>
              <a:t>Aitous: </a:t>
            </a:r>
            <a:r>
              <a:rPr lang="fi-FI" sz="1000" dirty="0">
                <a:latin typeface="Tenorite"/>
              </a:rPr>
              <a:t>Varo riskialttiita kopiotuotteita. Käytä vain laitteelle soveltuvaa, CE-merkittyä laturia.</a:t>
            </a:r>
            <a:endParaRPr lang="fi-FI" sz="10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i-FI" sz="1000" b="1" dirty="0"/>
              <a:t>PAIKKA: </a:t>
            </a:r>
            <a:r>
              <a:rPr lang="fi-FI" sz="1000" dirty="0">
                <a:latin typeface="Tenorite"/>
              </a:rPr>
              <a:t>Älä lataa sellaisessa paikassa, jossa ympärillä on helposti syttyvää materiaalia, esim. makuuhuoneessa.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1000" dirty="0"/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762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52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0226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Font typeface="Arial" panose="020B0604020202020204" pitchFamily="34" charset="0"/>
              <a:buNone/>
            </a:pPr>
            <a:r>
              <a:rPr lang="fi-FI" sz="900" dirty="0"/>
              <a:t>1. Palovaroittimien määrä: </a:t>
            </a:r>
          </a:p>
          <a:p>
            <a:pPr marL="400050" indent="-171450">
              <a:buFont typeface="Arial" panose="020B0604020202020204" pitchFamily="34" charset="0"/>
              <a:buChar char="•"/>
            </a:pPr>
            <a:r>
              <a:rPr lang="fi-FI" sz="900" b="1" kern="1200" dirty="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  <a:sym typeface="Helvetica Neue"/>
              </a:rPr>
              <a:t>Vähimmäisvaatimus: </a:t>
            </a:r>
            <a:r>
              <a:rPr lang="fi-FI" sz="900" kern="1200" dirty="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  <a:sym typeface="Helvetica Neue"/>
              </a:rPr>
              <a:t>Jokaisen</a:t>
            </a:r>
            <a:r>
              <a:rPr lang="fi-FI" sz="900" b="1" kern="1200" dirty="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  <a:sym typeface="Helvetica Neue"/>
              </a:rPr>
              <a:t> </a:t>
            </a:r>
            <a:r>
              <a:rPr lang="fi-FI" sz="900" kern="1200" dirty="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  <a:sym typeface="Helvetica Neue"/>
              </a:rPr>
              <a:t>kerroksen jokaista alkavaa 60 m² kohden on oltava ainakin yksi palovaroitin. </a:t>
            </a:r>
          </a:p>
          <a:p>
            <a:pPr marL="400050" indent="-171450">
              <a:buFont typeface="Arial" panose="020B0604020202020204" pitchFamily="34" charset="0"/>
              <a:buChar char="•"/>
            </a:pPr>
            <a:r>
              <a:rPr lang="fi-FI" sz="900" b="1" kern="1200" dirty="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  <a:sym typeface="Helvetica Neue"/>
              </a:rPr>
              <a:t>Suositus: </a:t>
            </a:r>
            <a:r>
              <a:rPr lang="fi-FI" sz="900" kern="1200" dirty="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  <a:sym typeface="Helvetica Neue"/>
              </a:rPr>
              <a:t>Palovaroitin kaikkiin huoneisiin, joissa nukutaan, ja eteiseen.</a:t>
            </a:r>
          </a:p>
          <a:p>
            <a:pPr marL="95250" indent="0">
              <a:buClr>
                <a:schemeClr val="bg1"/>
              </a:buClr>
              <a:buNone/>
            </a:pPr>
            <a:endParaRPr lang="fi-FI" sz="2000" dirty="0"/>
          </a:p>
          <a:p>
            <a:pPr marL="95250" indent="0">
              <a:buClr>
                <a:schemeClr val="bg1"/>
              </a:buClr>
              <a:buNone/>
            </a:pPr>
            <a:r>
              <a:rPr lang="fi-FI" sz="2000" dirty="0"/>
              <a:t>2. Huolla palovaroittimet säännöllisesti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i-FI" b="1" dirty="0"/>
              <a:t>Testaa</a:t>
            </a:r>
            <a:r>
              <a:rPr lang="fi-FI" dirty="0"/>
              <a:t> varoitin kuukausittain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i-FI" b="1" dirty="0"/>
              <a:t>Vaihda</a:t>
            </a:r>
            <a:r>
              <a:rPr lang="fi-FI" dirty="0"/>
              <a:t> paristot vuosittain</a:t>
            </a:r>
          </a:p>
          <a:p>
            <a:pPr lvl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i-FI" b="1" dirty="0"/>
              <a:t>Uusi</a:t>
            </a:r>
            <a:r>
              <a:rPr lang="fi-FI" dirty="0"/>
              <a:t> palovaroitin ohjeen mukaisesti</a:t>
            </a:r>
          </a:p>
          <a:p>
            <a:pPr marL="400050" indent="-171450">
              <a:buFont typeface="Arial" panose="020B0604020202020204" pitchFamily="34" charset="0"/>
              <a:buChar char="•"/>
            </a:pPr>
            <a:endParaRPr lang="fi-FI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900" dirty="0"/>
              <a:t>3. Lataamisen muistisääntö: Oikea paikka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900"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900" dirty="0"/>
              <a:t>Ohjeet: </a:t>
            </a:r>
            <a:r>
              <a:rPr lang="fi-FI" sz="900" dirty="0">
                <a:latin typeface="Tenorite"/>
              </a:rPr>
              <a:t>Lataa akku aina käyttöohjeen mukaisesti.</a:t>
            </a:r>
            <a:endParaRPr lang="fi-FI" sz="900"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900" dirty="0"/>
              <a:t>Irroita: </a:t>
            </a:r>
            <a:r>
              <a:rPr lang="fi-FI" sz="900" dirty="0">
                <a:latin typeface="Tenorite"/>
              </a:rPr>
              <a:t>Irroita laturi laitteesta ja pistorasiasta, kun lataus on valmis.</a:t>
            </a:r>
            <a:endParaRPr lang="fi-FI" sz="900"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900" dirty="0"/>
              <a:t>Kuumeneminen: </a:t>
            </a:r>
            <a:r>
              <a:rPr lang="fi-FI" sz="900" dirty="0">
                <a:latin typeface="Tenorite"/>
              </a:rPr>
              <a:t>Valvo lataamista. Lopeta lataus, jos laite ylikuumenee.</a:t>
            </a:r>
            <a:endParaRPr lang="fi-FI" sz="900"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900" dirty="0"/>
              <a:t>Eheys: </a:t>
            </a:r>
            <a:r>
              <a:rPr lang="fi-FI" sz="900" dirty="0">
                <a:solidFill>
                  <a:schemeClr val="dk1"/>
                </a:solidFill>
                <a:latin typeface="Tenorite"/>
              </a:rPr>
              <a:t>Tarkasta akun ja laturin kunto ennen lataamista. </a:t>
            </a:r>
            <a:r>
              <a:rPr lang="fi-FI" sz="900" dirty="0">
                <a:latin typeface="Tenorite"/>
              </a:rPr>
              <a:t>Poista vioittunut akku tai laturi heti käytöstä.</a:t>
            </a:r>
            <a:endParaRPr lang="fi-FI" sz="900" dirty="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i-FI" sz="900" dirty="0"/>
              <a:t>Aitous: </a:t>
            </a:r>
            <a:r>
              <a:rPr lang="fi-FI" sz="900" dirty="0">
                <a:latin typeface="Tenorite"/>
              </a:rPr>
              <a:t>Varo riskialttiita kopiotuotteita. Käytä vain laitteelle soveltuvaa, CE-merkittyä laturia.</a:t>
            </a:r>
            <a:endParaRPr lang="fi-FI" sz="900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i-FI" sz="900" dirty="0"/>
              <a:t>PAIKKA: </a:t>
            </a:r>
            <a:r>
              <a:rPr lang="fi-FI" sz="900" dirty="0">
                <a:latin typeface="Tenorite"/>
              </a:rPr>
              <a:t>Älä lataa sellaisessa paikassa, jossa ympärillä on helposti syttyvää materiaalia, esim. makuuhuoneessa.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2467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329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52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228600" lvl="0" indent="-152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9810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i-FI" sz="900" dirty="0"/>
              <a:t>Suuri osa tulipaloista tapahtuu kodeissa.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i-FI" sz="900" dirty="0"/>
              <a:t>Suomessa kuolee vuosittain asuntopaloissa noin viisikymmentä henkilöä. Määrä on enemmän kuin Länsi-Euroopassa keskimäärin.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fi-FI" sz="900" dirty="0"/>
              <a:t>Monet tulipaloista oltaisiin voitu välttää pienillä toimintatapojen muutoksilla: huolellisuudella ja tarkkaavaisuudella sekä seuraamalla ohjeita ja sääntöjä.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fi-FI" sz="9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lang="fi-FI" sz="9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sz="900" dirty="0"/>
          </a:p>
        </p:txBody>
      </p:sp>
      <p:sp>
        <p:nvSpPr>
          <p:cNvPr id="359" name="Google Shape;359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i-FI" sz="900" dirty="0"/>
              <a:t>• Yleisin: Ruuanlaittoon liittyviä tulipaloja on noin kolme kertaa päivässä eli noin </a:t>
            </a:r>
            <a:r>
              <a:rPr lang="fi-FI" sz="900" b="1" dirty="0"/>
              <a:t>tuhat vuodessa.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tabLst/>
              <a:defRPr/>
            </a:pPr>
            <a:r>
              <a:rPr lang="fi-FI" sz="900" dirty="0"/>
              <a:t>• Toiseksi yleisin: Avotuli. Kynttilöistä, tupakasta tai muusta avotulesta alkanut palo syttyy vuosittain noin </a:t>
            </a:r>
            <a:r>
              <a:rPr lang="fi-FI" sz="900" b="1" dirty="0">
                <a:solidFill>
                  <a:srgbClr val="FF0000"/>
                </a:solidFill>
              </a:rPr>
              <a:t>650</a:t>
            </a:r>
            <a:r>
              <a:rPr lang="fi-FI" sz="900" b="1" dirty="0"/>
              <a:t> kodissa. </a:t>
            </a:r>
            <a:r>
              <a:rPr lang="fi-FI" sz="900" dirty="0">
                <a:solidFill>
                  <a:srgbClr val="B6010A"/>
                </a:solidFill>
                <a:latin typeface="Oswald" panose="00000500000000000000" pitchFamily="2" charset="0"/>
                <a:ea typeface="Helvetica Neue"/>
                <a:cs typeface="Helvetica Neue"/>
                <a:sym typeface="Helvetica Neue"/>
              </a:rPr>
              <a:t>Esimerkiksi kertakäyttögrilli ja nuotio ovat avotulia.</a:t>
            </a:r>
            <a:endParaRPr lang="fi-FI" sz="9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fi-FI" sz="900" dirty="0"/>
              <a:t>• Saunapaloja syttyy Suomessa vuosittain noin </a:t>
            </a:r>
            <a:r>
              <a:rPr lang="fi-FI" sz="900" b="1" dirty="0"/>
              <a:t>400.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i-FI" dirty="0"/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795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i-FI" sz="12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Tulipalossa kuolleista miehistä lähes 75% ja naisista 65% </a:t>
            </a:r>
            <a:r>
              <a:rPr lang="fi-FI" sz="12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 </a:t>
            </a:r>
            <a:r>
              <a:rPr lang="fi-FI" sz="12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on ollut onnettomuuden tapahtumahetkellä </a:t>
            </a:r>
            <a:r>
              <a:rPr lang="fi-FI" sz="12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alkoholin tai muiden päihteiden vaikutuksen alaisena.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i-FI" sz="1200" dirty="0"/>
              <a:t>Humalahakuinen alkoholin tai muiden päihteiden käyttö yhdessä tupakoinnin kanssa ovat yksi suurimmista kohtalokkaiden </a:t>
            </a:r>
            <a:r>
              <a:rPr lang="fi-FI" sz="1200"/>
              <a:t>tulipalojen aiheuttajista. </a:t>
            </a:r>
            <a:endParaRPr lang="fi-FI" sz="120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fi-FI" sz="1200" dirty="0"/>
              <a:t>Huolimaton tupakointi on yhä yksi yleisimmistä tulipalojen aiheuttajista. </a:t>
            </a:r>
          </a:p>
        </p:txBody>
      </p:sp>
      <p:sp>
        <p:nvSpPr>
          <p:cNvPr id="118" name="Google Shape;11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351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152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i-FI" b="1" dirty="0"/>
              <a:t>Kertaa: Yleisimmät tulipalojen syttymissyyt.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fi-FI" sz="1800" b="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Valvomaton ruoanlaitto</a:t>
            </a:r>
            <a:endParaRPr lang="fi-FI" sz="1800" b="0" dirty="0">
              <a:solidFill>
                <a:srgbClr val="B6010A"/>
              </a:solidFill>
              <a:ea typeface="Helvetica Neue"/>
              <a:cs typeface="Helvetica Neue"/>
              <a:sym typeface="Helvetica Neue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fi-FI" sz="1800" dirty="0"/>
              <a:t>Huolimaton avotulen käyttö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fi-FI" sz="1800" dirty="0"/>
              <a:t>Huolimaton saunan lämmitys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fi-FI" sz="1800" dirty="0"/>
              <a:t>Sähkölaitteiden käyttäminen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fi-FI" sz="1800" dirty="0"/>
              <a:t>Ohjeiden vastainen käyttö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fi-FI" sz="1800" dirty="0"/>
              <a:t>Viallisen laitteen käyttö</a:t>
            </a:r>
            <a:endParaRPr lang="fi-FI" b="0" dirty="0"/>
          </a:p>
          <a:p>
            <a:pPr marL="228600" lvl="0" indent="-152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fi-FI" b="0" dirty="0"/>
          </a:p>
          <a:p>
            <a:pPr marL="228600" lvl="0" indent="-1524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fi-FI" b="1" dirty="0"/>
              <a:t>Seuraavaksi: Palovaarojen tunnistaminen.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0743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157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sz="9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Vastaus: Vialliset sähkölaitteet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527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sz="900" b="1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Vastaus: Alkoholinkäyttö ja tupakointi</a:t>
            </a:r>
            <a:r>
              <a:rPr lang="fi-FI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i-FI" sz="9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Palokuoleman uhreista noin 70 prosenttia on ollut tapahtumahetkellä alkoholin tai muiden päihteiden vaikutuksen alaisena.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465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" name="Google Shape;20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2687D9-1B05-49B9-A440-FB76A4F7B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F68343-8098-43E2-BA52-3E36C8B87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E156863-F5ED-43F8-B6E4-8BF428512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20D2D1E-7A7E-44A7-9AC0-0A598981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D5F64DF-FC41-4AC3-A266-058ACA5B8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7628C96-DDB5-4F25-9D6D-1C5010FF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2183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9EF9D0-E5E3-4EAE-AB27-FCDCA27D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DB2CB8-050E-435B-A150-121AE96BE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DC52800-1815-4D44-B9AA-FB636A843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D6F895C-FB0C-40D7-93E7-FE6E81B5B3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E529CF68-3E6D-48F4-8B96-4D23A89C89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83D5762-FE5B-4FD6-B9DB-A9CCD045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EDE117C-6721-42E8-9277-EE293F675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8E42BC2-44C9-4663-A56C-A7991945B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6797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FA09C0-9EA8-473D-8BC9-768B0C41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427DA3E-C321-421C-A93C-05870D784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7872DE3-ED36-4B83-AF6B-0DC0975D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BB3A3E0-6905-4446-B2B0-BC60D214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2054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bg>
      <p:bgPr>
        <a:gradFill flip="none" rotWithShape="1">
          <a:gsLst>
            <a:gs pos="64000">
              <a:srgbClr val="98BDC3"/>
            </a:gs>
            <a:gs pos="38000">
              <a:srgbClr val="98BDC3"/>
            </a:gs>
            <a:gs pos="100000">
              <a:srgbClr val="7FA1A8"/>
            </a:gs>
            <a:gs pos="2000">
              <a:srgbClr val="7FA1A8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8BAE44C-FBBE-4D9B-B235-8F830DAC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E6E8B6-C224-4479-ABCD-A4F96A01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530703E-622F-4B0E-AC09-65B0E0B1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9454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Tyhjä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8BAE44C-FBBE-4D9B-B235-8F830DAC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E6E8B6-C224-4479-ABCD-A4F96A01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530703E-622F-4B0E-AC09-65B0E0B1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7E3D01E1-A8D6-48AA-AD14-826AD469B5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5826" y="4124631"/>
            <a:ext cx="1922424" cy="7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0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Tyhjä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8BAE44C-FBBE-4D9B-B235-8F830DAC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E6E8B6-C224-4479-ABCD-A4F96A01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530703E-622F-4B0E-AC09-65B0E0B1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5391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gradFill flip="none" rotWithShape="1">
          <a:gsLst>
            <a:gs pos="100000">
              <a:srgbClr val="E6B447"/>
            </a:gs>
            <a:gs pos="2000">
              <a:srgbClr val="D9233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8BAE44C-FBBE-4D9B-B235-8F830DAC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E6E8B6-C224-4479-ABCD-A4F96A01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530703E-622F-4B0E-AC09-65B0E0B1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138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yhjä">
    <p:bg>
      <p:bgPr>
        <a:gradFill flip="none" rotWithShape="1">
          <a:gsLst>
            <a:gs pos="100000">
              <a:srgbClr val="848E76"/>
            </a:gs>
            <a:gs pos="0">
              <a:srgbClr val="D6E0CA"/>
            </a:gs>
            <a:gs pos="45000">
              <a:srgbClr val="BACAA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8BAE44C-FBBE-4D9B-B235-8F830DAC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E6E8B6-C224-4479-ABCD-A4F96A01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530703E-622F-4B0E-AC09-65B0E0B1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281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Tyhjä">
    <p:bg>
      <p:bgPr>
        <a:gradFill flip="none" rotWithShape="1">
          <a:gsLst>
            <a:gs pos="100000">
              <a:srgbClr val="796451"/>
            </a:gs>
            <a:gs pos="0">
              <a:srgbClr val="E2C79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8BAE44C-FBBE-4D9B-B235-8F830DAC8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E6E8B6-C224-4479-ABCD-A4F96A01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530703E-622F-4B0E-AC09-65B0E0B1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9447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5E9654-A0C7-466C-B595-65CB6262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3732EC-939B-4D79-B777-A5C28838D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CC0929F-13B1-4EEF-A167-B0B797594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51C6D9E-99DC-4B89-AF66-75EAFAF4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F568123-8E6E-4866-91D5-8F2589771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534AE18-4959-4923-9905-102A4B47A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963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4E7480-E4D4-4F3F-92A9-05F19207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672A023-8A02-4372-A16D-482936A572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E6B65-ECE8-4671-BEB2-6BD46191B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458E2F3-C037-405B-9B02-177EA75B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5F38AED-F028-43D2-ADB7-273EE0A2B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C21DA70-4659-4E9C-AEB5-8E54A3B9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2997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4E447E-BF5B-42D7-9927-91D9FAF78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CF3A23B-1ECB-4F87-BDE6-11CE3F3E6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E2E1D6-4331-470A-AB95-0108776C5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AC63EF7-C154-4B74-8F83-5E7F56C05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FA9246-1FBA-4728-A56D-C867A27EB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7253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3E119038-9B56-42B1-94B2-1EDAFE0C89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41A6BAC-0335-466C-A933-582963E20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37204E-D8C5-4B0D-BFF7-DFF876A87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52C9CC1-E520-458B-A9E6-7242D6B0F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F4C0BDE-1186-4F13-A686-F3C32B5C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8223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D8E8877-1DEB-41CA-BC09-BDB195BD6C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E98F359-42D1-4BFD-AB1F-1E054DAF1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569C3AC-AC6A-4A11-9EB3-91319CC65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E836-E4EA-48FA-B299-B147CAF0D747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DE01687-BEDA-4F8F-B127-B4764273F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CB5FC2C-3AAB-458F-B913-E5F8FDE7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CF69-5CDD-4CB5-BEB2-3999C0C145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7948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67C969-6641-4FDD-B3E1-772D6C04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34265E8-5EEE-4AAD-A012-E347EC3D2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FD7EE5-DD0E-4FF0-8131-C9E533CA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E836-E4EA-48FA-B299-B147CAF0D747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5C355C1-D2E9-4A4E-ADB0-483A7B98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8FB6FB-9567-43B0-A861-447F1355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CF69-5CDD-4CB5-BEB2-3999C0C145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3130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D060B0-CD72-467C-9DDC-3E687D456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99EBB83-CB26-4812-AD32-EE99EA462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77D89EA-B72D-40B3-996A-5F152A876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E836-E4EA-48FA-B299-B147CAF0D747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4AD4F44-7D7C-4884-B471-21A101275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D3DD27F-37B1-48EE-B938-C3379D10A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CF69-5CDD-4CB5-BEB2-3999C0C145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1794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E49A65-6113-4DD8-8EBF-96AF0A423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58A52B-991C-4C6E-8094-6B0D58630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87F9378-95E1-43A3-BFF9-2CD386629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8A47B2C-26ED-46F9-9224-6A4D6E5C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E836-E4EA-48FA-B299-B147CAF0D747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35E6A86-75B8-4B47-AE57-D51A6FA6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6D8760-917D-49B4-AA74-287B1074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CF69-5CDD-4CB5-BEB2-3999C0C145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7421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9ED4FB-CD45-467F-8455-71FE7A65C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958CCC2-A03E-4F7F-86E9-BE6ED4C70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83FF00D-C21B-4732-B790-A9EBA648A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1EC717B-6AE1-40E8-9099-4CC0F3C36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D03E844-31F7-43F7-9A6D-F605CB58E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BA081A8-B462-4176-B87A-B3CC22CFC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E836-E4EA-48FA-B299-B147CAF0D747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CDA88C2-89FE-4BF6-8A0D-939FDAC0D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45AEECA-4FE5-490D-833A-DBEB0A2AB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CF69-5CDD-4CB5-BEB2-3999C0C145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3822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25A801-4724-4408-9E77-5CA9B28BA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FAD85D3-DF83-432F-82B4-21080AE69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E836-E4EA-48FA-B299-B147CAF0D747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019A68E-5477-43BB-8264-AA529CA17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D7BE93C-D5C4-4A1B-933A-9A5BC9D2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CF69-5CDD-4CB5-BEB2-3999C0C145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2651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FC2CEE0-E485-49F1-BF26-9A6BA3587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E836-E4EA-48FA-B299-B147CAF0D747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258DD5C-E83D-455A-8EF1-109761701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2796F2B-3B7E-42A4-B912-F2EE5DC1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CF69-5CDD-4CB5-BEB2-3999C0C145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4137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275E34-17D0-4BF6-B339-7637F5615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8DEEECB-0EE7-4A33-A8D1-136500F0F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45F5F3B-04B6-4DCD-9E89-95156459F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FF1BD58-E328-408F-B721-5D18F46F7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E836-E4EA-48FA-B299-B147CAF0D747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0B80B0A-4E57-4DD9-969E-B63DB94E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247FC14-3A89-4103-8E55-80B334C5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CF69-5CDD-4CB5-BEB2-3999C0C145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9085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18C7E0-067E-458D-B9C2-33B1D6686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FB023FF-CB41-4365-B241-F9FA9D3D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B24F97E-474F-4C65-9F75-30686B6C4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A6BD9FC-B20C-40E0-890E-062B8EC51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E836-E4EA-48FA-B299-B147CAF0D747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AA29941-B26E-4C0D-B6CB-35099F6E7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A018052-5931-46FE-B50D-0FF0E872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CF69-5CDD-4CB5-BEB2-3999C0C145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4764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32510A-6A2D-46F1-BC60-D3F2F17D1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343E824-4B25-4460-A7FD-366FB8716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0C88F42-7718-4532-9B8B-BF1B89C7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E836-E4EA-48FA-B299-B147CAF0D747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4FF4CB7-C047-459C-8CE4-CE077540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2E7CFFA-F12B-4145-8E19-71E91A3A1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CF69-5CDD-4CB5-BEB2-3999C0C145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0363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CDAFFD0-6222-4DDC-BAF8-0E6F45CFF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E3869AA-A51D-4490-AD8F-DCF77C3D4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A2CA7E2-B880-46DB-8488-DA2429B44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E836-E4EA-48FA-B299-B147CAF0D747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FE6F5D5-EAA5-491A-ABA3-651B61A4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5639B87-C0EE-4CCE-967B-CBCEFACC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CCF69-5CDD-4CB5-BEB2-3999C0C145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67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3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Otsikko ja sisältö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E04E5D-603F-4777-82E9-EBE49183C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CB634A-BAD6-4024-86BA-17408E80F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BB7A5C0-825A-460D-AE27-1F5F0989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6C4E169-1ED4-4A70-846C-45D705E3F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84B672-3227-4383-A124-FEACA489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9423E81-BB82-483E-8ADA-278F498A27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5826" y="4124631"/>
            <a:ext cx="1922424" cy="7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2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E0F23C-60CD-43FC-8AF2-82A8E79EB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38102A2-DEBF-4C47-8C44-253EB1729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B094700-696A-4665-B894-8460ED9A0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3409775-F970-4E04-8021-EEA4AD971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76889D2-9942-4C4E-B7BE-F814F15BF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905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E04E5D-603F-4777-82E9-EBE49183C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CB634A-BAD6-4024-86BA-17408E80F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BB7A5C0-825A-460D-AE27-1F5F0989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6C4E169-1ED4-4A70-846C-45D705E3F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84B672-3227-4383-A124-FEACA489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28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Otsikko ja sisältö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E04E5D-603F-4777-82E9-EBE49183C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CB634A-BAD6-4024-86BA-17408E80F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BB7A5C0-825A-460D-AE27-1F5F0989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6C4E169-1ED4-4A70-846C-45D705E3F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84B672-3227-4383-A124-FEACA489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9423E81-BB82-483E-8ADA-278F498A27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5826" y="4124631"/>
            <a:ext cx="1922424" cy="77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52FE6A-30D4-44A1-A73A-62FD8451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094BF05-54C0-4DA7-8F55-B5B7D3E59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5CBAAC3-232F-42D6-8C7F-DB36E2434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B654F57-0C1F-464D-9A65-F168A8E7A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92C5CE6-9786-4130-AB9F-1B455BD60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15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7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toniseina_web.jpg"/>
          <p:cNvPicPr>
            <a:picLocks noChangeAspect="1"/>
          </p:cNvPicPr>
          <p:nvPr userDrawn="1"/>
        </p:nvPicPr>
        <p:blipFill rotWithShape="1">
          <a:blip r:embed="rId7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16480"/>
            <a:ext cx="9144001" cy="4527020"/>
          </a:xfrm>
          <a:prstGeom prst="rect">
            <a:avLst/>
          </a:prstGeom>
        </p:spPr>
      </p:pic>
      <p:sp>
        <p:nvSpPr>
          <p:cNvPr id="10" name="Google Shape;10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fi-FI"/>
              <a:t> </a:t>
            </a:r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Google Shape;15;p42"/>
          <p:cNvSpPr/>
          <p:nvPr/>
        </p:nvSpPr>
        <p:spPr>
          <a:xfrm>
            <a:off x="0" y="0"/>
            <a:ext cx="9144000" cy="6350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9871" y="31834"/>
            <a:ext cx="1108867" cy="44552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59" r:id="rId4"/>
    <p:sldLayoutId id="214748368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89796">
              <a:schemeClr val="bg1">
                <a:lumMod val="85000"/>
              </a:schemeClr>
            </a:gs>
            <a:gs pos="59000">
              <a:schemeClr val="bg1">
                <a:lumMod val="95000"/>
              </a:schemeClr>
            </a:gs>
            <a:gs pos="29000">
              <a:schemeClr val="bg1">
                <a:lumMod val="8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EF56240-1278-4FE1-B503-9B76A91C5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62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F6DD927-683D-4A55-A003-5538291D7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04950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2E7453E-380A-4D6E-9A12-BC45022495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DB351-1433-4A46-A0C7-163557921CF8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8CD5FC3-0224-499F-88E0-6FF26F558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F99B432-641B-4418-81F9-DE1305307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EDE10-7860-4E94-AEB1-E3ABFF18FDFF}" type="slidenum">
              <a:rPr lang="fi-FI" smtClean="0"/>
              <a:t>‹#›</a:t>
            </a:fld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E2C522A7-1441-46E4-B8C8-F613080A3908}"/>
              </a:ext>
            </a:extLst>
          </p:cNvPr>
          <p:cNvGrpSpPr/>
          <p:nvPr userDrawn="1"/>
        </p:nvGrpSpPr>
        <p:grpSpPr>
          <a:xfrm>
            <a:off x="-2094564" y="237335"/>
            <a:ext cx="1504235" cy="3933878"/>
            <a:chOff x="-2094564" y="237335"/>
            <a:chExt cx="1504235" cy="3933878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81AB47E3-B815-41E0-9809-6B933618DB41}"/>
                </a:ext>
              </a:extLst>
            </p:cNvPr>
            <p:cNvSpPr/>
            <p:nvPr/>
          </p:nvSpPr>
          <p:spPr>
            <a:xfrm>
              <a:off x="-1269597" y="1873350"/>
              <a:ext cx="679268" cy="661851"/>
            </a:xfrm>
            <a:prstGeom prst="rect">
              <a:avLst/>
            </a:prstGeom>
            <a:solidFill>
              <a:srgbClr val="BACA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E5FC49DF-FFF2-440A-9764-76CBE0DD4817}"/>
                </a:ext>
              </a:extLst>
            </p:cNvPr>
            <p:cNvSpPr/>
            <p:nvPr/>
          </p:nvSpPr>
          <p:spPr>
            <a:xfrm>
              <a:off x="-2094564" y="1055342"/>
              <a:ext cx="679268" cy="661851"/>
            </a:xfrm>
            <a:prstGeom prst="rect">
              <a:avLst/>
            </a:prstGeom>
            <a:solidFill>
              <a:srgbClr val="D923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9F9022D1-41F9-412F-AF82-DD203C7DA3F6}"/>
                </a:ext>
              </a:extLst>
            </p:cNvPr>
            <p:cNvSpPr/>
            <p:nvPr/>
          </p:nvSpPr>
          <p:spPr>
            <a:xfrm>
              <a:off x="-2094564" y="3509361"/>
              <a:ext cx="679268" cy="661851"/>
            </a:xfrm>
            <a:prstGeom prst="rect">
              <a:avLst/>
            </a:prstGeom>
            <a:solidFill>
              <a:srgbClr val="7964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D2411340-0A10-40E0-8DA2-5D4FD627A31E}"/>
                </a:ext>
              </a:extLst>
            </p:cNvPr>
            <p:cNvSpPr/>
            <p:nvPr/>
          </p:nvSpPr>
          <p:spPr>
            <a:xfrm>
              <a:off x="-1269597" y="2691356"/>
              <a:ext cx="679268" cy="661851"/>
            </a:xfrm>
            <a:prstGeom prst="rect">
              <a:avLst/>
            </a:prstGeom>
            <a:solidFill>
              <a:srgbClr val="98BD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02134A3F-9C07-470D-AF60-10A3A71E5D6F}"/>
                </a:ext>
              </a:extLst>
            </p:cNvPr>
            <p:cNvSpPr/>
            <p:nvPr/>
          </p:nvSpPr>
          <p:spPr>
            <a:xfrm>
              <a:off x="-1269597" y="3509362"/>
              <a:ext cx="679268" cy="661851"/>
            </a:xfrm>
            <a:prstGeom prst="rect">
              <a:avLst/>
            </a:prstGeom>
            <a:solidFill>
              <a:srgbClr val="E2C7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891BAED2-D9DA-4548-A4B4-28D0A6E33FFF}"/>
                </a:ext>
              </a:extLst>
            </p:cNvPr>
            <p:cNvSpPr/>
            <p:nvPr/>
          </p:nvSpPr>
          <p:spPr>
            <a:xfrm>
              <a:off x="-1269597" y="1055343"/>
              <a:ext cx="679268" cy="661851"/>
            </a:xfrm>
            <a:prstGeom prst="rect">
              <a:avLst/>
            </a:prstGeom>
            <a:solidFill>
              <a:srgbClr val="E6B4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6EB6D2D3-8C3B-4338-9BD3-35B7B4E50A7B}"/>
                </a:ext>
              </a:extLst>
            </p:cNvPr>
            <p:cNvSpPr/>
            <p:nvPr/>
          </p:nvSpPr>
          <p:spPr>
            <a:xfrm>
              <a:off x="-1269597" y="237336"/>
              <a:ext cx="679268" cy="661851"/>
            </a:xfrm>
            <a:prstGeom prst="rect">
              <a:avLst/>
            </a:prstGeom>
            <a:solidFill>
              <a:srgbClr val="AAA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27721AEB-4C0D-483E-AC62-2370B29D3F37}"/>
                </a:ext>
              </a:extLst>
            </p:cNvPr>
            <p:cNvSpPr/>
            <p:nvPr/>
          </p:nvSpPr>
          <p:spPr>
            <a:xfrm>
              <a:off x="-2094564" y="237335"/>
              <a:ext cx="679268" cy="661851"/>
            </a:xfrm>
            <a:prstGeom prst="rect">
              <a:avLst/>
            </a:prstGeom>
            <a:solidFill>
              <a:srgbClr val="4E4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E8A9A89E-95F6-43E7-BA3E-729F7447E670}"/>
                </a:ext>
              </a:extLst>
            </p:cNvPr>
            <p:cNvSpPr/>
            <p:nvPr/>
          </p:nvSpPr>
          <p:spPr>
            <a:xfrm>
              <a:off x="-2094564" y="2691355"/>
              <a:ext cx="679268" cy="661851"/>
            </a:xfrm>
            <a:prstGeom prst="rect">
              <a:avLst/>
            </a:prstGeom>
            <a:solidFill>
              <a:srgbClr val="3C51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DC40AC77-0BCA-498B-8519-31DDACCAA8A4}"/>
                </a:ext>
              </a:extLst>
            </p:cNvPr>
            <p:cNvSpPr/>
            <p:nvPr/>
          </p:nvSpPr>
          <p:spPr>
            <a:xfrm>
              <a:off x="-2094564" y="1873349"/>
              <a:ext cx="679268" cy="661851"/>
            </a:xfrm>
            <a:prstGeom prst="rect">
              <a:avLst/>
            </a:prstGeom>
            <a:solidFill>
              <a:srgbClr val="848E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8" name="Kuva 17">
            <a:extLst>
              <a:ext uri="{FF2B5EF4-FFF2-40B4-BE49-F238E27FC236}">
                <a16:creationId xmlns:a16="http://schemas.microsoft.com/office/drawing/2014/main" id="{857960EF-3557-4EDD-85B3-C49B920A5D5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222050" y="4300412"/>
            <a:ext cx="1636200" cy="66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6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90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3C515C"/>
          </a:solidFill>
          <a:latin typeface="Oswald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norite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CCB0BCF-9244-4F25-9969-320FA7142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89BA7E-5F0D-44F6-94F5-90B109FE5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4C500B6-7626-46CB-8588-B6005E8CD4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CE836-E4EA-48FA-B299-B147CAF0D747}" type="datetimeFigureOut">
              <a:rPr lang="fi-FI" smtClean="0"/>
              <a:t>18.11.2022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10B57FC-3560-4ACA-BF70-7C7146F11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F517473-E199-42CB-8F42-E66AF9AF8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CCF69-5CDD-4CB5-BEB2-3999C0C145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587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1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19.png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svg"/><Relationship Id="rId12" Type="http://schemas.openxmlformats.org/officeDocument/2006/relationships/hyperlink" Target="https://yle.fi/uutiset/3-9157980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4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1.sv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s://yle.fi/uutiset/3-10745220" TargetMode="Externa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sv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nouhata1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2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20.svg"/><Relationship Id="rId4" Type="http://schemas.openxmlformats.org/officeDocument/2006/relationships/image" Target="../media/image26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1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C89AC1A-79CA-FE49-CBEA-9028D1E0BB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19" y="15175"/>
            <a:ext cx="9144000" cy="5108447"/>
          </a:xfrm>
          <a:prstGeom prst="rect">
            <a:avLst/>
          </a:prstGeom>
        </p:spPr>
      </p:pic>
      <p:grpSp>
        <p:nvGrpSpPr>
          <p:cNvPr id="15" name="Ryhmä 14">
            <a:extLst>
              <a:ext uri="{FF2B5EF4-FFF2-40B4-BE49-F238E27FC236}">
                <a16:creationId xmlns:a16="http://schemas.microsoft.com/office/drawing/2014/main" id="{51557CBE-92E8-42BF-8706-56A7874951EB}"/>
              </a:ext>
            </a:extLst>
          </p:cNvPr>
          <p:cNvGrpSpPr/>
          <p:nvPr/>
        </p:nvGrpSpPr>
        <p:grpSpPr>
          <a:xfrm>
            <a:off x="3537173" y="3157038"/>
            <a:ext cx="2901145" cy="1869514"/>
            <a:chOff x="1602734" y="2387723"/>
            <a:chExt cx="2901145" cy="1869514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A20ABD5F-83EF-4208-9307-E1C705B9D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23383" y="2387723"/>
              <a:ext cx="2190541" cy="1869514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0" name="Tekstiruutu 9">
              <a:extLst>
                <a:ext uri="{FF2B5EF4-FFF2-40B4-BE49-F238E27FC236}">
                  <a16:creationId xmlns:a16="http://schemas.microsoft.com/office/drawing/2014/main" id="{9B3076B4-D7F2-41D5-AA0A-5C626A6D59E4}"/>
                </a:ext>
              </a:extLst>
            </p:cNvPr>
            <p:cNvSpPr txBox="1"/>
            <p:nvPr/>
          </p:nvSpPr>
          <p:spPr>
            <a:xfrm>
              <a:off x="1602734" y="2759639"/>
              <a:ext cx="29011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000" dirty="0">
                  <a:latin typeface="Oswald" panose="00000500000000000000" pitchFamily="2" charset="0"/>
                </a:rPr>
                <a:t>2. </a:t>
              </a:r>
            </a:p>
            <a:p>
              <a:pPr algn="ctr"/>
              <a:r>
                <a:rPr lang="fi-FI" sz="2000" dirty="0">
                  <a:latin typeface="Oswald" panose="00000500000000000000" pitchFamily="2" charset="0"/>
                </a:rPr>
                <a:t>Tunnistat </a:t>
              </a:r>
              <a:br>
                <a:rPr lang="fi-FI" sz="2000" dirty="0">
                  <a:latin typeface="Oswald" panose="00000500000000000000" pitchFamily="2" charset="0"/>
                </a:rPr>
              </a:br>
              <a:r>
                <a:rPr lang="fi-FI" sz="2000" dirty="0">
                  <a:latin typeface="Oswald" panose="00000500000000000000" pitchFamily="2" charset="0"/>
                </a:rPr>
                <a:t>palovaaroja.</a:t>
              </a:r>
            </a:p>
          </p:txBody>
        </p:sp>
      </p:grpSp>
      <p:grpSp>
        <p:nvGrpSpPr>
          <p:cNvPr id="3" name="Ryhmä 2">
            <a:extLst>
              <a:ext uri="{FF2B5EF4-FFF2-40B4-BE49-F238E27FC236}">
                <a16:creationId xmlns:a16="http://schemas.microsoft.com/office/drawing/2014/main" id="{5D99F839-86F7-BC1C-3BB6-E84008089401}"/>
              </a:ext>
            </a:extLst>
          </p:cNvPr>
          <p:cNvGrpSpPr/>
          <p:nvPr/>
        </p:nvGrpSpPr>
        <p:grpSpPr>
          <a:xfrm>
            <a:off x="6486935" y="2927732"/>
            <a:ext cx="2608449" cy="2115295"/>
            <a:chOff x="3766520" y="2184515"/>
            <a:chExt cx="3236408" cy="2685141"/>
          </a:xfrm>
        </p:grpSpPr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22F2D2F9-70F0-4D42-AE3E-70ECCFA0E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66520" y="2265057"/>
              <a:ext cx="3236408" cy="260459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AEEEEB9F-CC7F-4413-9C98-B1857CE3965B}"/>
                </a:ext>
              </a:extLst>
            </p:cNvPr>
            <p:cNvSpPr txBox="1"/>
            <p:nvPr/>
          </p:nvSpPr>
          <p:spPr>
            <a:xfrm>
              <a:off x="4126279" y="2184515"/>
              <a:ext cx="261471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3600" dirty="0">
                  <a:latin typeface="Oswald" panose="00000500000000000000" pitchFamily="2" charset="0"/>
                </a:rPr>
                <a:t> </a:t>
              </a:r>
              <a:r>
                <a:rPr lang="fi-FI" sz="2000" dirty="0">
                  <a:latin typeface="Oswald" panose="00000500000000000000" pitchFamily="2" charset="0"/>
                </a:rPr>
                <a:t>3. </a:t>
              </a:r>
            </a:p>
            <a:p>
              <a:pPr algn="ctr"/>
              <a:r>
                <a:rPr lang="fi-FI" sz="2000" dirty="0">
                  <a:latin typeface="Oswald" panose="00000500000000000000" pitchFamily="2" charset="0"/>
                </a:rPr>
                <a:t> Osaat </a:t>
              </a:r>
              <a:br>
                <a:rPr lang="fi-FI" sz="2000" dirty="0">
                  <a:latin typeface="Oswald" panose="00000500000000000000" pitchFamily="2" charset="0"/>
                </a:rPr>
              </a:br>
              <a:r>
                <a:rPr lang="fi-FI" sz="2000" dirty="0">
                  <a:latin typeface="Oswald" panose="00000500000000000000" pitchFamily="2" charset="0"/>
                </a:rPr>
                <a:t>ottaa käyttöön kodin paloturvallisuutta parantavat toimet.</a:t>
              </a:r>
            </a:p>
          </p:txBody>
        </p:sp>
      </p:grp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AFFEDE55-BE7F-4A94-A626-3BD0BE3AFFC3}"/>
              </a:ext>
            </a:extLst>
          </p:cNvPr>
          <p:cNvGrpSpPr/>
          <p:nvPr/>
        </p:nvGrpSpPr>
        <p:grpSpPr>
          <a:xfrm>
            <a:off x="35553" y="1487590"/>
            <a:ext cx="2279648" cy="2151648"/>
            <a:chOff x="-716" y="3008224"/>
            <a:chExt cx="2616705" cy="2382104"/>
          </a:xfrm>
        </p:grpSpPr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1CF4C01E-9A65-49E0-8EB8-A2B75C170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4501670">
              <a:off x="116585" y="2890923"/>
              <a:ext cx="2382104" cy="2616705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7" name="Tekstiruutu 6">
              <a:extLst>
                <a:ext uri="{FF2B5EF4-FFF2-40B4-BE49-F238E27FC236}">
                  <a16:creationId xmlns:a16="http://schemas.microsoft.com/office/drawing/2014/main" id="{4D19F00E-2F6B-45E4-A68D-34F0C057330D}"/>
                </a:ext>
              </a:extLst>
            </p:cNvPr>
            <p:cNvSpPr txBox="1"/>
            <p:nvPr/>
          </p:nvSpPr>
          <p:spPr>
            <a:xfrm>
              <a:off x="54338" y="3296311"/>
              <a:ext cx="2109064" cy="1805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</a:rPr>
                <a:t>1. </a:t>
              </a:r>
            </a:p>
            <a:p>
              <a:pPr algn="ctr"/>
              <a:r>
                <a:rPr lang="fi-FI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</a:rPr>
                <a:t>Osaat nimetä yleisimmät tulipalojen </a:t>
              </a:r>
            </a:p>
            <a:p>
              <a:pPr algn="ctr"/>
              <a:r>
                <a:rPr lang="fi-FI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</a:rPr>
                <a:t>syttymissyyt.</a:t>
              </a:r>
            </a:p>
          </p:txBody>
        </p:sp>
      </p:grpSp>
      <p:sp>
        <p:nvSpPr>
          <p:cNvPr id="2" name="Suorakulmio 1">
            <a:extLst>
              <a:ext uri="{FF2B5EF4-FFF2-40B4-BE49-F238E27FC236}">
                <a16:creationId xmlns:a16="http://schemas.microsoft.com/office/drawing/2014/main" id="{60A39F2B-A08A-82B0-2022-AF884C60B0E2}"/>
              </a:ext>
            </a:extLst>
          </p:cNvPr>
          <p:cNvSpPr/>
          <p:nvPr/>
        </p:nvSpPr>
        <p:spPr>
          <a:xfrm>
            <a:off x="91492" y="4359412"/>
            <a:ext cx="3803904" cy="667140"/>
          </a:xfrm>
          <a:custGeom>
            <a:avLst/>
            <a:gdLst>
              <a:gd name="connsiteX0" fmla="*/ 0 w 3803904"/>
              <a:gd name="connsiteY0" fmla="*/ 0 h 667140"/>
              <a:gd name="connsiteX1" fmla="*/ 581454 w 3803904"/>
              <a:gd name="connsiteY1" fmla="*/ 0 h 667140"/>
              <a:gd name="connsiteX2" fmla="*/ 1124869 w 3803904"/>
              <a:gd name="connsiteY2" fmla="*/ 0 h 667140"/>
              <a:gd name="connsiteX3" fmla="*/ 1630245 w 3803904"/>
              <a:gd name="connsiteY3" fmla="*/ 0 h 667140"/>
              <a:gd name="connsiteX4" fmla="*/ 2097581 w 3803904"/>
              <a:gd name="connsiteY4" fmla="*/ 0 h 667140"/>
              <a:gd name="connsiteX5" fmla="*/ 2526879 w 3803904"/>
              <a:gd name="connsiteY5" fmla="*/ 0 h 667140"/>
              <a:gd name="connsiteX6" fmla="*/ 3070294 w 3803904"/>
              <a:gd name="connsiteY6" fmla="*/ 0 h 667140"/>
              <a:gd name="connsiteX7" fmla="*/ 3803904 w 3803904"/>
              <a:gd name="connsiteY7" fmla="*/ 0 h 667140"/>
              <a:gd name="connsiteX8" fmla="*/ 3803904 w 3803904"/>
              <a:gd name="connsiteY8" fmla="*/ 326899 h 667140"/>
              <a:gd name="connsiteX9" fmla="*/ 3803904 w 3803904"/>
              <a:gd name="connsiteY9" fmla="*/ 667140 h 667140"/>
              <a:gd name="connsiteX10" fmla="*/ 3298528 w 3803904"/>
              <a:gd name="connsiteY10" fmla="*/ 667140 h 667140"/>
              <a:gd name="connsiteX11" fmla="*/ 2717074 w 3803904"/>
              <a:gd name="connsiteY11" fmla="*/ 667140 h 667140"/>
              <a:gd name="connsiteX12" fmla="*/ 2135620 w 3803904"/>
              <a:gd name="connsiteY12" fmla="*/ 667140 h 667140"/>
              <a:gd name="connsiteX13" fmla="*/ 1592206 w 3803904"/>
              <a:gd name="connsiteY13" fmla="*/ 667140 h 667140"/>
              <a:gd name="connsiteX14" fmla="*/ 1048791 w 3803904"/>
              <a:gd name="connsiteY14" fmla="*/ 667140 h 667140"/>
              <a:gd name="connsiteX15" fmla="*/ 619493 w 3803904"/>
              <a:gd name="connsiteY15" fmla="*/ 667140 h 667140"/>
              <a:gd name="connsiteX16" fmla="*/ 0 w 3803904"/>
              <a:gd name="connsiteY16" fmla="*/ 667140 h 667140"/>
              <a:gd name="connsiteX17" fmla="*/ 0 w 3803904"/>
              <a:gd name="connsiteY17" fmla="*/ 340241 h 667140"/>
              <a:gd name="connsiteX18" fmla="*/ 0 w 3803904"/>
              <a:gd name="connsiteY18" fmla="*/ 0 h 66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03904" h="667140" fill="none" extrusionOk="0">
                <a:moveTo>
                  <a:pt x="0" y="0"/>
                </a:moveTo>
                <a:cubicBezTo>
                  <a:pt x="275679" y="-25325"/>
                  <a:pt x="428547" y="61124"/>
                  <a:pt x="581454" y="0"/>
                </a:cubicBezTo>
                <a:cubicBezTo>
                  <a:pt x="734361" y="-61124"/>
                  <a:pt x="872221" y="31809"/>
                  <a:pt x="1124869" y="0"/>
                </a:cubicBezTo>
                <a:cubicBezTo>
                  <a:pt x="1377517" y="-31809"/>
                  <a:pt x="1431455" y="24641"/>
                  <a:pt x="1630245" y="0"/>
                </a:cubicBezTo>
                <a:cubicBezTo>
                  <a:pt x="1829035" y="-24641"/>
                  <a:pt x="1880610" y="13736"/>
                  <a:pt x="2097581" y="0"/>
                </a:cubicBezTo>
                <a:cubicBezTo>
                  <a:pt x="2314552" y="-13736"/>
                  <a:pt x="2426521" y="26258"/>
                  <a:pt x="2526879" y="0"/>
                </a:cubicBezTo>
                <a:cubicBezTo>
                  <a:pt x="2627237" y="-26258"/>
                  <a:pt x="2925413" y="51083"/>
                  <a:pt x="3070294" y="0"/>
                </a:cubicBezTo>
                <a:cubicBezTo>
                  <a:pt x="3215176" y="-51083"/>
                  <a:pt x="3508441" y="61520"/>
                  <a:pt x="3803904" y="0"/>
                </a:cubicBezTo>
                <a:cubicBezTo>
                  <a:pt x="3813756" y="159908"/>
                  <a:pt x="3791849" y="179587"/>
                  <a:pt x="3803904" y="326899"/>
                </a:cubicBezTo>
                <a:cubicBezTo>
                  <a:pt x="3815959" y="474211"/>
                  <a:pt x="3800164" y="557872"/>
                  <a:pt x="3803904" y="667140"/>
                </a:cubicBezTo>
                <a:cubicBezTo>
                  <a:pt x="3561763" y="689370"/>
                  <a:pt x="3520310" y="630953"/>
                  <a:pt x="3298528" y="667140"/>
                </a:cubicBezTo>
                <a:cubicBezTo>
                  <a:pt x="3076746" y="703327"/>
                  <a:pt x="2849063" y="632363"/>
                  <a:pt x="2717074" y="667140"/>
                </a:cubicBezTo>
                <a:cubicBezTo>
                  <a:pt x="2585085" y="701917"/>
                  <a:pt x="2342385" y="654538"/>
                  <a:pt x="2135620" y="667140"/>
                </a:cubicBezTo>
                <a:cubicBezTo>
                  <a:pt x="1928855" y="679742"/>
                  <a:pt x="1844725" y="634824"/>
                  <a:pt x="1592206" y="667140"/>
                </a:cubicBezTo>
                <a:cubicBezTo>
                  <a:pt x="1339687" y="699456"/>
                  <a:pt x="1319583" y="627108"/>
                  <a:pt x="1048791" y="667140"/>
                </a:cubicBezTo>
                <a:cubicBezTo>
                  <a:pt x="777999" y="707172"/>
                  <a:pt x="829980" y="632240"/>
                  <a:pt x="619493" y="667140"/>
                </a:cubicBezTo>
                <a:cubicBezTo>
                  <a:pt x="409006" y="702040"/>
                  <a:pt x="246695" y="607951"/>
                  <a:pt x="0" y="667140"/>
                </a:cubicBezTo>
                <a:cubicBezTo>
                  <a:pt x="-16953" y="580223"/>
                  <a:pt x="35635" y="409941"/>
                  <a:pt x="0" y="340241"/>
                </a:cubicBezTo>
                <a:cubicBezTo>
                  <a:pt x="-35635" y="270541"/>
                  <a:pt x="13515" y="124516"/>
                  <a:pt x="0" y="0"/>
                </a:cubicBezTo>
                <a:close/>
              </a:path>
              <a:path w="3803904" h="667140" stroke="0" extrusionOk="0">
                <a:moveTo>
                  <a:pt x="0" y="0"/>
                </a:moveTo>
                <a:cubicBezTo>
                  <a:pt x="292794" y="-31756"/>
                  <a:pt x="485144" y="67078"/>
                  <a:pt x="619493" y="0"/>
                </a:cubicBezTo>
                <a:cubicBezTo>
                  <a:pt x="753842" y="-67078"/>
                  <a:pt x="1070887" y="34950"/>
                  <a:pt x="1200947" y="0"/>
                </a:cubicBezTo>
                <a:cubicBezTo>
                  <a:pt x="1331007" y="-34950"/>
                  <a:pt x="1440574" y="51071"/>
                  <a:pt x="1668284" y="0"/>
                </a:cubicBezTo>
                <a:cubicBezTo>
                  <a:pt x="1895994" y="-51071"/>
                  <a:pt x="2001300" y="14814"/>
                  <a:pt x="2173659" y="0"/>
                </a:cubicBezTo>
                <a:cubicBezTo>
                  <a:pt x="2346018" y="-14814"/>
                  <a:pt x="2502087" y="53579"/>
                  <a:pt x="2679035" y="0"/>
                </a:cubicBezTo>
                <a:cubicBezTo>
                  <a:pt x="2855983" y="-53579"/>
                  <a:pt x="3062453" y="6823"/>
                  <a:pt x="3222450" y="0"/>
                </a:cubicBezTo>
                <a:cubicBezTo>
                  <a:pt x="3382447" y="-6823"/>
                  <a:pt x="3660933" y="50455"/>
                  <a:pt x="3803904" y="0"/>
                </a:cubicBezTo>
                <a:cubicBezTo>
                  <a:pt x="3818298" y="85944"/>
                  <a:pt x="3780883" y="218849"/>
                  <a:pt x="3803904" y="313556"/>
                </a:cubicBezTo>
                <a:cubicBezTo>
                  <a:pt x="3826925" y="408263"/>
                  <a:pt x="3796694" y="518872"/>
                  <a:pt x="3803904" y="667140"/>
                </a:cubicBezTo>
                <a:cubicBezTo>
                  <a:pt x="3686635" y="695059"/>
                  <a:pt x="3529927" y="630171"/>
                  <a:pt x="3336567" y="667140"/>
                </a:cubicBezTo>
                <a:cubicBezTo>
                  <a:pt x="3143207" y="704109"/>
                  <a:pt x="3060122" y="657643"/>
                  <a:pt x="2869230" y="667140"/>
                </a:cubicBezTo>
                <a:cubicBezTo>
                  <a:pt x="2678338" y="676637"/>
                  <a:pt x="2458512" y="654021"/>
                  <a:pt x="2325816" y="667140"/>
                </a:cubicBezTo>
                <a:cubicBezTo>
                  <a:pt x="2193120" y="680259"/>
                  <a:pt x="2019783" y="624582"/>
                  <a:pt x="1744362" y="667140"/>
                </a:cubicBezTo>
                <a:cubicBezTo>
                  <a:pt x="1468941" y="709698"/>
                  <a:pt x="1393786" y="608344"/>
                  <a:pt x="1200947" y="667140"/>
                </a:cubicBezTo>
                <a:cubicBezTo>
                  <a:pt x="1008108" y="725936"/>
                  <a:pt x="884638" y="644070"/>
                  <a:pt x="619493" y="667140"/>
                </a:cubicBezTo>
                <a:cubicBezTo>
                  <a:pt x="354348" y="690210"/>
                  <a:pt x="192562" y="605217"/>
                  <a:pt x="0" y="667140"/>
                </a:cubicBezTo>
                <a:cubicBezTo>
                  <a:pt x="-19764" y="576754"/>
                  <a:pt x="9421" y="444166"/>
                  <a:pt x="0" y="353584"/>
                </a:cubicBezTo>
                <a:cubicBezTo>
                  <a:pt x="-9421" y="263002"/>
                  <a:pt x="21150" y="127048"/>
                  <a:pt x="0" y="0"/>
                </a:cubicBezTo>
                <a:close/>
              </a:path>
            </a:pathLst>
          </a:custGeom>
          <a:solidFill>
            <a:srgbClr val="D9233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428136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3453C43-F316-7195-FB88-F94FC8ABD793}"/>
              </a:ext>
            </a:extLst>
          </p:cNvPr>
          <p:cNvSpPr txBox="1"/>
          <p:nvPr/>
        </p:nvSpPr>
        <p:spPr>
          <a:xfrm>
            <a:off x="135941" y="4509354"/>
            <a:ext cx="3632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0000500000000000000" pitchFamily="2" charset="0"/>
              </a:rPr>
              <a:t>TULIPALOJEN EHKÄISEMINEN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8DC811D7-1D71-E52F-8008-917A4C829D8B}"/>
              </a:ext>
            </a:extLst>
          </p:cNvPr>
          <p:cNvSpPr/>
          <p:nvPr/>
        </p:nvSpPr>
        <p:spPr>
          <a:xfrm rot="21341044">
            <a:off x="147777" y="4040796"/>
            <a:ext cx="2052415" cy="391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  <a:latin typeface="Oswald" panose="00000500000000000000" pitchFamily="2" charset="0"/>
              </a:rPr>
              <a:t>OPPITUNTI 1:</a:t>
            </a:r>
          </a:p>
        </p:txBody>
      </p:sp>
    </p:spTree>
    <p:extLst>
      <p:ext uri="{BB962C8B-B14F-4D97-AF65-F5344CB8AC3E}">
        <p14:creationId xmlns:p14="http://schemas.microsoft.com/office/powerpoint/2010/main" val="3278283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85185E-6 L 0.45712 -0.171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47" y="-858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B36379E-672F-48E3-9DEA-D247FDDF1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6" t="38007" r="31444" b="-191"/>
          <a:stretch/>
        </p:blipFill>
        <p:spPr>
          <a:xfrm>
            <a:off x="1899126" y="655469"/>
            <a:ext cx="5345747" cy="3399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4716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2">
            <a:extLst>
              <a:ext uri="{FF2B5EF4-FFF2-40B4-BE49-F238E27FC236}">
                <a16:creationId xmlns:a16="http://schemas.microsoft.com/office/drawing/2014/main" id="{DD0FA621-3BB9-465C-B228-90B251C86DFE}"/>
              </a:ext>
            </a:extLst>
          </p:cNvPr>
          <p:cNvGrpSpPr/>
          <p:nvPr/>
        </p:nvGrpSpPr>
        <p:grpSpPr>
          <a:xfrm>
            <a:off x="574457" y="231617"/>
            <a:ext cx="2874302" cy="4490125"/>
            <a:chOff x="5842134" y="0"/>
            <a:chExt cx="3296084" cy="5149018"/>
          </a:xfrm>
        </p:grpSpPr>
        <p:pic>
          <p:nvPicPr>
            <p:cNvPr id="4" name="Kuva 3">
              <a:extLst>
                <a:ext uri="{FF2B5EF4-FFF2-40B4-BE49-F238E27FC236}">
                  <a16:creationId xmlns:a16="http://schemas.microsoft.com/office/drawing/2014/main" id="{7443CFF3-E836-4B26-A59A-AEEC4D70C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2134" y="0"/>
              <a:ext cx="3296084" cy="51490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E9F655BB-92BE-4BEC-B66C-6F67D1A9E8A0}"/>
                </a:ext>
              </a:extLst>
            </p:cNvPr>
            <p:cNvSpPr txBox="1"/>
            <p:nvPr/>
          </p:nvSpPr>
          <p:spPr>
            <a:xfrm>
              <a:off x="8249985" y="4831371"/>
              <a:ext cx="888233" cy="317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200">
                  <a:solidFill>
                    <a:schemeClr val="tx1"/>
                  </a:solidFill>
                  <a:latin typeface="Oswald" panose="00000500000000000000" pitchFamily="2" charset="0"/>
                  <a:ea typeface="Roboto" panose="02000000000000000000" pitchFamily="2" charset="0"/>
                </a:rPr>
                <a:t>Lähde: YLE</a:t>
              </a:r>
            </a:p>
          </p:txBody>
        </p:sp>
      </p:grpSp>
      <p:pic>
        <p:nvPicPr>
          <p:cNvPr id="7" name="Kuva 6">
            <a:extLst>
              <a:ext uri="{FF2B5EF4-FFF2-40B4-BE49-F238E27FC236}">
                <a16:creationId xmlns:a16="http://schemas.microsoft.com/office/drawing/2014/main" id="{E2D39FC2-588B-4C54-947F-EBEA2B1805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0480" y="1174160"/>
            <a:ext cx="4480845" cy="2628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232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yhmä 8">
            <a:extLst>
              <a:ext uri="{FF2B5EF4-FFF2-40B4-BE49-F238E27FC236}">
                <a16:creationId xmlns:a16="http://schemas.microsoft.com/office/drawing/2014/main" id="{05994950-2C13-4953-AEFA-929563603710}"/>
              </a:ext>
            </a:extLst>
          </p:cNvPr>
          <p:cNvGrpSpPr/>
          <p:nvPr/>
        </p:nvGrpSpPr>
        <p:grpSpPr>
          <a:xfrm>
            <a:off x="2598244" y="957283"/>
            <a:ext cx="4123178" cy="3228933"/>
            <a:chOff x="5504006" y="2101765"/>
            <a:chExt cx="2600386" cy="2219295"/>
          </a:xfrm>
        </p:grpSpPr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0E9DFDD3-FE76-4C90-B48D-6ACC28161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73591">
              <a:off x="5504006" y="2101765"/>
              <a:ext cx="2600386" cy="2219295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79DA7F86-6A3E-4525-A536-81E6C47446A9}"/>
                </a:ext>
              </a:extLst>
            </p:cNvPr>
            <p:cNvSpPr txBox="1"/>
            <p:nvPr/>
          </p:nvSpPr>
          <p:spPr>
            <a:xfrm>
              <a:off x="5659916" y="2682665"/>
              <a:ext cx="2177776" cy="13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400" dirty="0">
                  <a:solidFill>
                    <a:schemeClr val="tx1"/>
                  </a:solidFill>
                  <a:latin typeface="Oswald" panose="00000500000000000000" pitchFamily="2" charset="0"/>
                  <a:ea typeface="Roboto" panose="02000000000000000000" pitchFamily="2" charset="0"/>
                </a:rPr>
                <a:t>Pienillä teoilla ja </a:t>
              </a:r>
            </a:p>
            <a:p>
              <a:pPr algn="ctr"/>
              <a:r>
                <a:rPr lang="fi-FI" sz="2400" dirty="0">
                  <a:solidFill>
                    <a:schemeClr val="tx1"/>
                  </a:solidFill>
                  <a:latin typeface="Oswald" panose="00000500000000000000" pitchFamily="2" charset="0"/>
                  <a:ea typeface="Roboto" panose="02000000000000000000" pitchFamily="2" charset="0"/>
                </a:rPr>
                <a:t>omien tapojen muutoksilla voit tehokkaasti </a:t>
              </a:r>
            </a:p>
            <a:p>
              <a:pPr algn="ctr"/>
              <a:r>
                <a:rPr lang="fi-FI" sz="2400" dirty="0">
                  <a:solidFill>
                    <a:schemeClr val="tx1"/>
                  </a:solidFill>
                  <a:latin typeface="Oswald" panose="00000500000000000000" pitchFamily="2" charset="0"/>
                  <a:ea typeface="Roboto" panose="02000000000000000000" pitchFamily="2" charset="0"/>
                </a:rPr>
                <a:t>ehkäistä tulipaloja ja vaaratilanteita.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424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/>
        </p:nvSpPr>
        <p:spPr>
          <a:xfrm>
            <a:off x="2396970" y="-517846"/>
            <a:ext cx="55188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4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Otsikko 15">
            <a:extLst>
              <a:ext uri="{FF2B5EF4-FFF2-40B4-BE49-F238E27FC236}">
                <a16:creationId xmlns:a16="http://schemas.microsoft.com/office/drawing/2014/main" id="{CF1304CB-0413-4FA4-8EFC-B4491215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Mihin laki velvoittaa?</a:t>
            </a:r>
          </a:p>
        </p:txBody>
      </p:sp>
      <p:sp>
        <p:nvSpPr>
          <p:cNvPr id="24" name="Sisällön paikkamerkki 23">
            <a:extLst>
              <a:ext uri="{FF2B5EF4-FFF2-40B4-BE49-F238E27FC236}">
                <a16:creationId xmlns:a16="http://schemas.microsoft.com/office/drawing/2014/main" id="{6501698A-B841-4181-A771-CCEDFC50F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496" y="1370013"/>
            <a:ext cx="8077200" cy="32623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Jokaisen on: </a:t>
            </a:r>
          </a:p>
          <a:p>
            <a:r>
              <a:rPr lang="fi-FI" sz="18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oltava huolellinen </a:t>
            </a:r>
            <a: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tulipalon vaaran välttämiseksi.</a:t>
            </a:r>
          </a:p>
          <a:p>
            <a:r>
              <a:rPr lang="fi-FI" sz="18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velvollisuus puuttua omien kykyjensä mukaan </a:t>
            </a:r>
            <a: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vaaratilanteeseen </a:t>
            </a:r>
            <a:b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</a:br>
            <a: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ja omalla toiminnallaan ehkäistä onnettomuuden synty tai leviäminen.</a:t>
            </a:r>
          </a:p>
          <a:p>
            <a:pPr marL="0" indent="0">
              <a:buNone/>
            </a:pPr>
            <a:endParaRPr lang="fi-FI" sz="18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0" indent="0">
              <a:buNone/>
            </a:pPr>
            <a:r>
              <a:rPr lang="fi-FI" sz="18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Korvaukset:</a:t>
            </a:r>
          </a:p>
          <a:p>
            <a:r>
              <a:rPr lang="fi-FI" sz="18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Huolimaton tulen käsittely </a:t>
            </a:r>
            <a: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saattaa johtaa laajoihin tuhoihin ja korvausvelvollisuuteen.</a:t>
            </a:r>
          </a:p>
          <a:p>
            <a:r>
              <a:rPr lang="fi-FI" sz="18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Tulipalon tahallaan sytyttänyt </a:t>
            </a:r>
            <a: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joutuu aina korvaamaan aiheuttamansa vahingot. </a:t>
            </a:r>
            <a:r>
              <a:rPr lang="fi-FI" sz="18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Myös alle 15-vuotias.</a:t>
            </a:r>
          </a:p>
          <a:p>
            <a:endParaRPr lang="fi-FI" sz="18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Vapaamuotoinen: Muoto 16">
            <a:extLst>
              <a:ext uri="{FF2B5EF4-FFF2-40B4-BE49-F238E27FC236}">
                <a16:creationId xmlns:a16="http://schemas.microsoft.com/office/drawing/2014/main" id="{E8BC9E39-1CFD-4C07-A4AA-00E1EEF816B7}"/>
              </a:ext>
            </a:extLst>
          </p:cNvPr>
          <p:cNvSpPr/>
          <p:nvPr/>
        </p:nvSpPr>
        <p:spPr>
          <a:xfrm>
            <a:off x="7173334" y="100670"/>
            <a:ext cx="1800000" cy="1460724"/>
          </a:xfrm>
          <a:custGeom>
            <a:avLst/>
            <a:gdLst>
              <a:gd name="connsiteX0" fmla="*/ 387585 w 2976914"/>
              <a:gd name="connsiteY0" fmla="*/ 288814 h 2717758"/>
              <a:gd name="connsiteX1" fmla="*/ 2654535 w 2976914"/>
              <a:gd name="connsiteY1" fmla="*/ 206264 h 2717758"/>
              <a:gd name="connsiteX2" fmla="*/ 2794235 w 2976914"/>
              <a:gd name="connsiteY2" fmla="*/ 2416064 h 2717758"/>
              <a:gd name="connsiteX3" fmla="*/ 1067035 w 2976914"/>
              <a:gd name="connsiteY3" fmla="*/ 2644664 h 2717758"/>
              <a:gd name="connsiteX4" fmla="*/ 63735 w 2976914"/>
              <a:gd name="connsiteY4" fmla="*/ 1914414 h 2717758"/>
              <a:gd name="connsiteX5" fmla="*/ 387585 w 2976914"/>
              <a:gd name="connsiteY5" fmla="*/ 288814 h 271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914" h="2717758">
                <a:moveTo>
                  <a:pt x="387585" y="288814"/>
                </a:moveTo>
                <a:cubicBezTo>
                  <a:pt x="819385" y="4122"/>
                  <a:pt x="2253427" y="-148278"/>
                  <a:pt x="2654535" y="206264"/>
                </a:cubicBezTo>
                <a:cubicBezTo>
                  <a:pt x="3055643" y="560806"/>
                  <a:pt x="3058818" y="2009664"/>
                  <a:pt x="2794235" y="2416064"/>
                </a:cubicBezTo>
                <a:cubicBezTo>
                  <a:pt x="2529652" y="2822464"/>
                  <a:pt x="1522118" y="2728272"/>
                  <a:pt x="1067035" y="2644664"/>
                </a:cubicBezTo>
                <a:cubicBezTo>
                  <a:pt x="611952" y="2561056"/>
                  <a:pt x="180152" y="2301764"/>
                  <a:pt x="63735" y="1914414"/>
                </a:cubicBezTo>
                <a:cubicBezTo>
                  <a:pt x="-52682" y="1527064"/>
                  <a:pt x="-44215" y="573506"/>
                  <a:pt x="387585" y="288814"/>
                </a:cubicBez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7000"/>
                      </a14:imgEffect>
                    </a14:imgLayer>
                  </a14:imgProps>
                </a:ext>
              </a:extLst>
            </a:blip>
            <a:srcRect/>
            <a:stretch>
              <a:fillRect l="-13996" r="-6004"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695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C89AC1A-79CA-FE49-CBEA-9028D1E0BB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23794"/>
            <a:ext cx="9144000" cy="5110950"/>
          </a:xfrm>
          <a:prstGeom prst="rect">
            <a:avLst/>
          </a:prstGeom>
        </p:spPr>
      </p:pic>
      <p:grpSp>
        <p:nvGrpSpPr>
          <p:cNvPr id="15" name="Ryhmä 14">
            <a:extLst>
              <a:ext uri="{FF2B5EF4-FFF2-40B4-BE49-F238E27FC236}">
                <a16:creationId xmlns:a16="http://schemas.microsoft.com/office/drawing/2014/main" id="{51557CBE-92E8-42BF-8706-56A7874951EB}"/>
              </a:ext>
            </a:extLst>
          </p:cNvPr>
          <p:cNvGrpSpPr/>
          <p:nvPr/>
        </p:nvGrpSpPr>
        <p:grpSpPr>
          <a:xfrm>
            <a:off x="2880057" y="1762723"/>
            <a:ext cx="2953815" cy="2456916"/>
            <a:chOff x="1707610" y="663651"/>
            <a:chExt cx="3373311" cy="2878947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A20ABD5F-83EF-4208-9307-E1C705B9D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07610" y="663651"/>
              <a:ext cx="3373311" cy="2878947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0" name="Tekstiruutu 9">
              <a:extLst>
                <a:ext uri="{FF2B5EF4-FFF2-40B4-BE49-F238E27FC236}">
                  <a16:creationId xmlns:a16="http://schemas.microsoft.com/office/drawing/2014/main" id="{9B3076B4-D7F2-41D5-AA0A-5C626A6D59E4}"/>
                </a:ext>
              </a:extLst>
            </p:cNvPr>
            <p:cNvSpPr txBox="1"/>
            <p:nvPr/>
          </p:nvSpPr>
          <p:spPr>
            <a:xfrm>
              <a:off x="1892689" y="1016183"/>
              <a:ext cx="290114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3600" dirty="0">
                  <a:latin typeface="Oswald" panose="00000500000000000000" pitchFamily="2" charset="0"/>
                </a:rPr>
                <a:t>2. </a:t>
              </a:r>
            </a:p>
            <a:p>
              <a:pPr algn="ctr"/>
              <a:r>
                <a:rPr lang="fi-FI" sz="3600" dirty="0">
                  <a:latin typeface="Oswald" panose="00000500000000000000" pitchFamily="2" charset="0"/>
                </a:rPr>
                <a:t>Tunnistat </a:t>
              </a:r>
              <a:br>
                <a:rPr lang="fi-FI" sz="3600" dirty="0">
                  <a:latin typeface="Oswald" panose="00000500000000000000" pitchFamily="2" charset="0"/>
                </a:rPr>
              </a:br>
              <a:r>
                <a:rPr lang="fi-FI" sz="3600" dirty="0">
                  <a:latin typeface="Oswald" panose="00000500000000000000" pitchFamily="2" charset="0"/>
                </a:rPr>
                <a:t>palovaaroja.</a:t>
              </a:r>
            </a:p>
          </p:txBody>
        </p:sp>
      </p:grpSp>
      <p:grpSp>
        <p:nvGrpSpPr>
          <p:cNvPr id="3" name="Ryhmä 2">
            <a:extLst>
              <a:ext uri="{FF2B5EF4-FFF2-40B4-BE49-F238E27FC236}">
                <a16:creationId xmlns:a16="http://schemas.microsoft.com/office/drawing/2014/main" id="{5D99F839-86F7-BC1C-3BB6-E84008089401}"/>
              </a:ext>
            </a:extLst>
          </p:cNvPr>
          <p:cNvGrpSpPr/>
          <p:nvPr/>
        </p:nvGrpSpPr>
        <p:grpSpPr>
          <a:xfrm>
            <a:off x="6486935" y="2927732"/>
            <a:ext cx="2608449" cy="2115295"/>
            <a:chOff x="3766520" y="2184515"/>
            <a:chExt cx="3236408" cy="2685141"/>
          </a:xfrm>
        </p:grpSpPr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22F2D2F9-70F0-4D42-AE3E-70ECCFA0E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66520" y="2265057"/>
              <a:ext cx="3236408" cy="260459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AEEEEB9F-CC7F-4413-9C98-B1857CE3965B}"/>
                </a:ext>
              </a:extLst>
            </p:cNvPr>
            <p:cNvSpPr txBox="1"/>
            <p:nvPr/>
          </p:nvSpPr>
          <p:spPr>
            <a:xfrm>
              <a:off x="4126279" y="2184515"/>
              <a:ext cx="261471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3600" dirty="0">
                  <a:latin typeface="Oswald" panose="00000500000000000000" pitchFamily="2" charset="0"/>
                </a:rPr>
                <a:t> </a:t>
              </a:r>
              <a:r>
                <a:rPr lang="fi-FI" sz="2000" dirty="0">
                  <a:latin typeface="Oswald" panose="00000500000000000000" pitchFamily="2" charset="0"/>
                </a:rPr>
                <a:t>3. </a:t>
              </a:r>
            </a:p>
            <a:p>
              <a:pPr algn="ctr"/>
              <a:r>
                <a:rPr lang="fi-FI" sz="2000" dirty="0">
                  <a:latin typeface="Oswald" panose="00000500000000000000" pitchFamily="2" charset="0"/>
                </a:rPr>
                <a:t> Osaat </a:t>
              </a:r>
              <a:br>
                <a:rPr lang="fi-FI" sz="2000" dirty="0">
                  <a:latin typeface="Oswald" panose="00000500000000000000" pitchFamily="2" charset="0"/>
                </a:rPr>
              </a:br>
              <a:r>
                <a:rPr lang="fi-FI" sz="2000" dirty="0">
                  <a:latin typeface="Oswald" panose="00000500000000000000" pitchFamily="2" charset="0"/>
                </a:rPr>
                <a:t>ottaa käyttöön kodin paloturvallisuutta parantavat toimet.</a:t>
              </a:r>
            </a:p>
          </p:txBody>
        </p:sp>
      </p:grp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AFFEDE55-BE7F-4A94-A626-3BD0BE3AFFC3}"/>
              </a:ext>
            </a:extLst>
          </p:cNvPr>
          <p:cNvGrpSpPr/>
          <p:nvPr/>
        </p:nvGrpSpPr>
        <p:grpSpPr>
          <a:xfrm>
            <a:off x="128900" y="1495926"/>
            <a:ext cx="2279648" cy="2151648"/>
            <a:chOff x="14278" y="3001965"/>
            <a:chExt cx="2616705" cy="2382104"/>
          </a:xfrm>
        </p:grpSpPr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1CF4C01E-9A65-49E0-8EB8-A2B75C170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4501670">
              <a:off x="131579" y="2884664"/>
              <a:ext cx="2382104" cy="2616705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7" name="Tekstiruutu 6">
              <a:extLst>
                <a:ext uri="{FF2B5EF4-FFF2-40B4-BE49-F238E27FC236}">
                  <a16:creationId xmlns:a16="http://schemas.microsoft.com/office/drawing/2014/main" id="{4D19F00E-2F6B-45E4-A68D-34F0C057330D}"/>
                </a:ext>
              </a:extLst>
            </p:cNvPr>
            <p:cNvSpPr txBox="1"/>
            <p:nvPr/>
          </p:nvSpPr>
          <p:spPr>
            <a:xfrm>
              <a:off x="54338" y="3296311"/>
              <a:ext cx="2109064" cy="1805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</a:rPr>
                <a:t>1. </a:t>
              </a:r>
            </a:p>
            <a:p>
              <a:pPr algn="ctr"/>
              <a:r>
                <a:rPr lang="fi-FI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</a:rPr>
                <a:t>Osaat nimetä yleisimmät tulipalojen </a:t>
              </a:r>
            </a:p>
            <a:p>
              <a:pPr algn="ctr"/>
              <a:r>
                <a:rPr lang="fi-FI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</a:rPr>
                <a:t>syttymissyyt.</a:t>
              </a:r>
            </a:p>
          </p:txBody>
        </p:sp>
      </p:grpSp>
      <p:sp>
        <p:nvSpPr>
          <p:cNvPr id="2" name="Suorakulmio 1">
            <a:extLst>
              <a:ext uri="{FF2B5EF4-FFF2-40B4-BE49-F238E27FC236}">
                <a16:creationId xmlns:a16="http://schemas.microsoft.com/office/drawing/2014/main" id="{48D38FD5-961F-62DE-92C8-2C4D47C7727B}"/>
              </a:ext>
            </a:extLst>
          </p:cNvPr>
          <p:cNvSpPr/>
          <p:nvPr/>
        </p:nvSpPr>
        <p:spPr>
          <a:xfrm>
            <a:off x="91492" y="4359412"/>
            <a:ext cx="3803904" cy="667140"/>
          </a:xfrm>
          <a:custGeom>
            <a:avLst/>
            <a:gdLst>
              <a:gd name="connsiteX0" fmla="*/ 0 w 3803904"/>
              <a:gd name="connsiteY0" fmla="*/ 0 h 667140"/>
              <a:gd name="connsiteX1" fmla="*/ 581454 w 3803904"/>
              <a:gd name="connsiteY1" fmla="*/ 0 h 667140"/>
              <a:gd name="connsiteX2" fmla="*/ 1124869 w 3803904"/>
              <a:gd name="connsiteY2" fmla="*/ 0 h 667140"/>
              <a:gd name="connsiteX3" fmla="*/ 1630245 w 3803904"/>
              <a:gd name="connsiteY3" fmla="*/ 0 h 667140"/>
              <a:gd name="connsiteX4" fmla="*/ 2097581 w 3803904"/>
              <a:gd name="connsiteY4" fmla="*/ 0 h 667140"/>
              <a:gd name="connsiteX5" fmla="*/ 2526879 w 3803904"/>
              <a:gd name="connsiteY5" fmla="*/ 0 h 667140"/>
              <a:gd name="connsiteX6" fmla="*/ 3070294 w 3803904"/>
              <a:gd name="connsiteY6" fmla="*/ 0 h 667140"/>
              <a:gd name="connsiteX7" fmla="*/ 3803904 w 3803904"/>
              <a:gd name="connsiteY7" fmla="*/ 0 h 667140"/>
              <a:gd name="connsiteX8" fmla="*/ 3803904 w 3803904"/>
              <a:gd name="connsiteY8" fmla="*/ 326899 h 667140"/>
              <a:gd name="connsiteX9" fmla="*/ 3803904 w 3803904"/>
              <a:gd name="connsiteY9" fmla="*/ 667140 h 667140"/>
              <a:gd name="connsiteX10" fmla="*/ 3298528 w 3803904"/>
              <a:gd name="connsiteY10" fmla="*/ 667140 h 667140"/>
              <a:gd name="connsiteX11" fmla="*/ 2717074 w 3803904"/>
              <a:gd name="connsiteY11" fmla="*/ 667140 h 667140"/>
              <a:gd name="connsiteX12" fmla="*/ 2135620 w 3803904"/>
              <a:gd name="connsiteY12" fmla="*/ 667140 h 667140"/>
              <a:gd name="connsiteX13" fmla="*/ 1592206 w 3803904"/>
              <a:gd name="connsiteY13" fmla="*/ 667140 h 667140"/>
              <a:gd name="connsiteX14" fmla="*/ 1048791 w 3803904"/>
              <a:gd name="connsiteY14" fmla="*/ 667140 h 667140"/>
              <a:gd name="connsiteX15" fmla="*/ 619493 w 3803904"/>
              <a:gd name="connsiteY15" fmla="*/ 667140 h 667140"/>
              <a:gd name="connsiteX16" fmla="*/ 0 w 3803904"/>
              <a:gd name="connsiteY16" fmla="*/ 667140 h 667140"/>
              <a:gd name="connsiteX17" fmla="*/ 0 w 3803904"/>
              <a:gd name="connsiteY17" fmla="*/ 340241 h 667140"/>
              <a:gd name="connsiteX18" fmla="*/ 0 w 3803904"/>
              <a:gd name="connsiteY18" fmla="*/ 0 h 66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03904" h="667140" fill="none" extrusionOk="0">
                <a:moveTo>
                  <a:pt x="0" y="0"/>
                </a:moveTo>
                <a:cubicBezTo>
                  <a:pt x="275679" y="-25325"/>
                  <a:pt x="428547" y="61124"/>
                  <a:pt x="581454" y="0"/>
                </a:cubicBezTo>
                <a:cubicBezTo>
                  <a:pt x="734361" y="-61124"/>
                  <a:pt x="872221" y="31809"/>
                  <a:pt x="1124869" y="0"/>
                </a:cubicBezTo>
                <a:cubicBezTo>
                  <a:pt x="1377517" y="-31809"/>
                  <a:pt x="1431455" y="24641"/>
                  <a:pt x="1630245" y="0"/>
                </a:cubicBezTo>
                <a:cubicBezTo>
                  <a:pt x="1829035" y="-24641"/>
                  <a:pt x="1880610" y="13736"/>
                  <a:pt x="2097581" y="0"/>
                </a:cubicBezTo>
                <a:cubicBezTo>
                  <a:pt x="2314552" y="-13736"/>
                  <a:pt x="2426521" y="26258"/>
                  <a:pt x="2526879" y="0"/>
                </a:cubicBezTo>
                <a:cubicBezTo>
                  <a:pt x="2627237" y="-26258"/>
                  <a:pt x="2925413" y="51083"/>
                  <a:pt x="3070294" y="0"/>
                </a:cubicBezTo>
                <a:cubicBezTo>
                  <a:pt x="3215176" y="-51083"/>
                  <a:pt x="3508441" y="61520"/>
                  <a:pt x="3803904" y="0"/>
                </a:cubicBezTo>
                <a:cubicBezTo>
                  <a:pt x="3813756" y="159908"/>
                  <a:pt x="3791849" y="179587"/>
                  <a:pt x="3803904" y="326899"/>
                </a:cubicBezTo>
                <a:cubicBezTo>
                  <a:pt x="3815959" y="474211"/>
                  <a:pt x="3800164" y="557872"/>
                  <a:pt x="3803904" y="667140"/>
                </a:cubicBezTo>
                <a:cubicBezTo>
                  <a:pt x="3561763" y="689370"/>
                  <a:pt x="3520310" y="630953"/>
                  <a:pt x="3298528" y="667140"/>
                </a:cubicBezTo>
                <a:cubicBezTo>
                  <a:pt x="3076746" y="703327"/>
                  <a:pt x="2849063" y="632363"/>
                  <a:pt x="2717074" y="667140"/>
                </a:cubicBezTo>
                <a:cubicBezTo>
                  <a:pt x="2585085" y="701917"/>
                  <a:pt x="2342385" y="654538"/>
                  <a:pt x="2135620" y="667140"/>
                </a:cubicBezTo>
                <a:cubicBezTo>
                  <a:pt x="1928855" y="679742"/>
                  <a:pt x="1844725" y="634824"/>
                  <a:pt x="1592206" y="667140"/>
                </a:cubicBezTo>
                <a:cubicBezTo>
                  <a:pt x="1339687" y="699456"/>
                  <a:pt x="1319583" y="627108"/>
                  <a:pt x="1048791" y="667140"/>
                </a:cubicBezTo>
                <a:cubicBezTo>
                  <a:pt x="777999" y="707172"/>
                  <a:pt x="829980" y="632240"/>
                  <a:pt x="619493" y="667140"/>
                </a:cubicBezTo>
                <a:cubicBezTo>
                  <a:pt x="409006" y="702040"/>
                  <a:pt x="246695" y="607951"/>
                  <a:pt x="0" y="667140"/>
                </a:cubicBezTo>
                <a:cubicBezTo>
                  <a:pt x="-16953" y="580223"/>
                  <a:pt x="35635" y="409941"/>
                  <a:pt x="0" y="340241"/>
                </a:cubicBezTo>
                <a:cubicBezTo>
                  <a:pt x="-35635" y="270541"/>
                  <a:pt x="13515" y="124516"/>
                  <a:pt x="0" y="0"/>
                </a:cubicBezTo>
                <a:close/>
              </a:path>
              <a:path w="3803904" h="667140" stroke="0" extrusionOk="0">
                <a:moveTo>
                  <a:pt x="0" y="0"/>
                </a:moveTo>
                <a:cubicBezTo>
                  <a:pt x="292794" y="-31756"/>
                  <a:pt x="485144" y="67078"/>
                  <a:pt x="619493" y="0"/>
                </a:cubicBezTo>
                <a:cubicBezTo>
                  <a:pt x="753842" y="-67078"/>
                  <a:pt x="1070887" y="34950"/>
                  <a:pt x="1200947" y="0"/>
                </a:cubicBezTo>
                <a:cubicBezTo>
                  <a:pt x="1331007" y="-34950"/>
                  <a:pt x="1440574" y="51071"/>
                  <a:pt x="1668284" y="0"/>
                </a:cubicBezTo>
                <a:cubicBezTo>
                  <a:pt x="1895994" y="-51071"/>
                  <a:pt x="2001300" y="14814"/>
                  <a:pt x="2173659" y="0"/>
                </a:cubicBezTo>
                <a:cubicBezTo>
                  <a:pt x="2346018" y="-14814"/>
                  <a:pt x="2502087" y="53579"/>
                  <a:pt x="2679035" y="0"/>
                </a:cubicBezTo>
                <a:cubicBezTo>
                  <a:pt x="2855983" y="-53579"/>
                  <a:pt x="3062453" y="6823"/>
                  <a:pt x="3222450" y="0"/>
                </a:cubicBezTo>
                <a:cubicBezTo>
                  <a:pt x="3382447" y="-6823"/>
                  <a:pt x="3660933" y="50455"/>
                  <a:pt x="3803904" y="0"/>
                </a:cubicBezTo>
                <a:cubicBezTo>
                  <a:pt x="3818298" y="85944"/>
                  <a:pt x="3780883" y="218849"/>
                  <a:pt x="3803904" y="313556"/>
                </a:cubicBezTo>
                <a:cubicBezTo>
                  <a:pt x="3826925" y="408263"/>
                  <a:pt x="3796694" y="518872"/>
                  <a:pt x="3803904" y="667140"/>
                </a:cubicBezTo>
                <a:cubicBezTo>
                  <a:pt x="3686635" y="695059"/>
                  <a:pt x="3529927" y="630171"/>
                  <a:pt x="3336567" y="667140"/>
                </a:cubicBezTo>
                <a:cubicBezTo>
                  <a:pt x="3143207" y="704109"/>
                  <a:pt x="3060122" y="657643"/>
                  <a:pt x="2869230" y="667140"/>
                </a:cubicBezTo>
                <a:cubicBezTo>
                  <a:pt x="2678338" y="676637"/>
                  <a:pt x="2458512" y="654021"/>
                  <a:pt x="2325816" y="667140"/>
                </a:cubicBezTo>
                <a:cubicBezTo>
                  <a:pt x="2193120" y="680259"/>
                  <a:pt x="2019783" y="624582"/>
                  <a:pt x="1744362" y="667140"/>
                </a:cubicBezTo>
                <a:cubicBezTo>
                  <a:pt x="1468941" y="709698"/>
                  <a:pt x="1393786" y="608344"/>
                  <a:pt x="1200947" y="667140"/>
                </a:cubicBezTo>
                <a:cubicBezTo>
                  <a:pt x="1008108" y="725936"/>
                  <a:pt x="884638" y="644070"/>
                  <a:pt x="619493" y="667140"/>
                </a:cubicBezTo>
                <a:cubicBezTo>
                  <a:pt x="354348" y="690210"/>
                  <a:pt x="192562" y="605217"/>
                  <a:pt x="0" y="667140"/>
                </a:cubicBezTo>
                <a:cubicBezTo>
                  <a:pt x="-19764" y="576754"/>
                  <a:pt x="9421" y="444166"/>
                  <a:pt x="0" y="353584"/>
                </a:cubicBezTo>
                <a:cubicBezTo>
                  <a:pt x="-9421" y="263002"/>
                  <a:pt x="21150" y="127048"/>
                  <a:pt x="0" y="0"/>
                </a:cubicBezTo>
                <a:close/>
              </a:path>
            </a:pathLst>
          </a:custGeom>
          <a:solidFill>
            <a:srgbClr val="D9233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428136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494FF15-B52B-5E13-3D90-C7E06908E78F}"/>
              </a:ext>
            </a:extLst>
          </p:cNvPr>
          <p:cNvSpPr txBox="1"/>
          <p:nvPr/>
        </p:nvSpPr>
        <p:spPr>
          <a:xfrm>
            <a:off x="135941" y="4509354"/>
            <a:ext cx="3632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0000500000000000000" pitchFamily="2" charset="0"/>
              </a:rPr>
              <a:t>TULIPALOJEN EHKÄISEMINEN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267A1A8B-A963-526F-5A86-AA9F9AA64461}"/>
              </a:ext>
            </a:extLst>
          </p:cNvPr>
          <p:cNvSpPr/>
          <p:nvPr/>
        </p:nvSpPr>
        <p:spPr>
          <a:xfrm rot="21341044">
            <a:off x="147777" y="4040796"/>
            <a:ext cx="2052415" cy="391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  <a:latin typeface="Oswald" panose="00000500000000000000" pitchFamily="2" charset="0"/>
              </a:rPr>
              <a:t>OPPITUNTI 1:</a:t>
            </a:r>
          </a:p>
        </p:txBody>
      </p:sp>
    </p:spTree>
    <p:extLst>
      <p:ext uri="{BB962C8B-B14F-4D97-AF65-F5344CB8AC3E}">
        <p14:creationId xmlns:p14="http://schemas.microsoft.com/office/powerpoint/2010/main" val="1824413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L 0.08055 0.275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" y="137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35802E-6 L -0.32656 -0.4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37" y="-2052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/>
        </p:nvSpPr>
        <p:spPr>
          <a:xfrm>
            <a:off x="2396970" y="-517846"/>
            <a:ext cx="55188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4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Otsikko 15">
            <a:extLst>
              <a:ext uri="{FF2B5EF4-FFF2-40B4-BE49-F238E27FC236}">
                <a16:creationId xmlns:a16="http://schemas.microsoft.com/office/drawing/2014/main" id="{CF1304CB-0413-4FA4-8EFC-B4491215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Palovaroittimen täytyy toimia</a:t>
            </a:r>
          </a:p>
        </p:txBody>
      </p:sp>
      <p:sp>
        <p:nvSpPr>
          <p:cNvPr id="24" name="Sisällön paikkamerkki 23">
            <a:extLst>
              <a:ext uri="{FF2B5EF4-FFF2-40B4-BE49-F238E27FC236}">
                <a16:creationId xmlns:a16="http://schemas.microsoft.com/office/drawing/2014/main" id="{6501698A-B841-4181-A771-CCEDFC50F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4950"/>
            <a:ext cx="7455176" cy="3262312"/>
          </a:xfrm>
        </p:spPr>
        <p:txBody>
          <a:bodyPr>
            <a:normAutofit fontScale="92500"/>
          </a:bodyPr>
          <a:lstStyle/>
          <a:p>
            <a:r>
              <a:rPr lang="fi-FI" sz="24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Palovaroitin havaitsee alkavan tulipalon nopeasti ja varoittaa tilassa olevia.</a:t>
            </a:r>
          </a:p>
          <a:p>
            <a:r>
              <a:rPr lang="fi-FI" sz="24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Lain mukaan palovaroitin pitää olla jokaisessa asunnossa, </a:t>
            </a:r>
            <a:r>
              <a:rPr lang="fi-FI" sz="2400" dirty="0"/>
              <a:t>kesämökillä, veneissä ja muissa tiloissa, joissa nukutaan.</a:t>
            </a:r>
          </a:p>
          <a:p>
            <a:r>
              <a:rPr lang="fi-FI" sz="2400" dirty="0"/>
              <a:t>Testaa palovaroitin joka kuukausi. Vaihda paristot ainakin </a:t>
            </a:r>
            <a:br>
              <a:rPr lang="fi-FI" sz="2400" dirty="0"/>
            </a:br>
            <a:r>
              <a:rPr lang="fi-FI" sz="2400" dirty="0"/>
              <a:t>kerran vuodessa.</a:t>
            </a:r>
          </a:p>
          <a:p>
            <a:r>
              <a:rPr lang="fi-FI" sz="2400" b="1" dirty="0"/>
              <a:t>40% palokuolemista </a:t>
            </a:r>
            <a:r>
              <a:rPr lang="fi-FI" sz="2400" dirty="0"/>
              <a:t>tapahtuu asunnoissa, joissa ei ole palovaroittimia.</a:t>
            </a:r>
          </a:p>
        </p:txBody>
      </p:sp>
      <p:sp>
        <p:nvSpPr>
          <p:cNvPr id="17" name="Vapaamuotoinen: Muoto 16">
            <a:extLst>
              <a:ext uri="{FF2B5EF4-FFF2-40B4-BE49-F238E27FC236}">
                <a16:creationId xmlns:a16="http://schemas.microsoft.com/office/drawing/2014/main" id="{31C829B4-199A-45CD-AB87-71EAEC722913}"/>
              </a:ext>
            </a:extLst>
          </p:cNvPr>
          <p:cNvSpPr/>
          <p:nvPr/>
        </p:nvSpPr>
        <p:spPr>
          <a:xfrm>
            <a:off x="7250044" y="128444"/>
            <a:ext cx="1692000" cy="1584000"/>
          </a:xfrm>
          <a:custGeom>
            <a:avLst/>
            <a:gdLst>
              <a:gd name="connsiteX0" fmla="*/ 387585 w 2976914"/>
              <a:gd name="connsiteY0" fmla="*/ 288814 h 2717758"/>
              <a:gd name="connsiteX1" fmla="*/ 2654535 w 2976914"/>
              <a:gd name="connsiteY1" fmla="*/ 206264 h 2717758"/>
              <a:gd name="connsiteX2" fmla="*/ 2794235 w 2976914"/>
              <a:gd name="connsiteY2" fmla="*/ 2416064 h 2717758"/>
              <a:gd name="connsiteX3" fmla="*/ 1067035 w 2976914"/>
              <a:gd name="connsiteY3" fmla="*/ 2644664 h 2717758"/>
              <a:gd name="connsiteX4" fmla="*/ 63735 w 2976914"/>
              <a:gd name="connsiteY4" fmla="*/ 1914414 h 2717758"/>
              <a:gd name="connsiteX5" fmla="*/ 387585 w 2976914"/>
              <a:gd name="connsiteY5" fmla="*/ 288814 h 271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914" h="2717758">
                <a:moveTo>
                  <a:pt x="387585" y="288814"/>
                </a:moveTo>
                <a:cubicBezTo>
                  <a:pt x="819385" y="4122"/>
                  <a:pt x="2253427" y="-148278"/>
                  <a:pt x="2654535" y="206264"/>
                </a:cubicBezTo>
                <a:cubicBezTo>
                  <a:pt x="3055643" y="560806"/>
                  <a:pt x="3058818" y="2009664"/>
                  <a:pt x="2794235" y="2416064"/>
                </a:cubicBezTo>
                <a:cubicBezTo>
                  <a:pt x="2529652" y="2822464"/>
                  <a:pt x="1522118" y="2728272"/>
                  <a:pt x="1067035" y="2644664"/>
                </a:cubicBezTo>
                <a:cubicBezTo>
                  <a:pt x="611952" y="2561056"/>
                  <a:pt x="180152" y="2301764"/>
                  <a:pt x="63735" y="1914414"/>
                </a:cubicBezTo>
                <a:cubicBezTo>
                  <a:pt x="-52682" y="1527064"/>
                  <a:pt x="-44215" y="573506"/>
                  <a:pt x="387585" y="288814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7675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A96FAC40-8FDB-4511-AA34-9B083F10A68D}"/>
              </a:ext>
            </a:extLst>
          </p:cNvPr>
          <p:cNvGrpSpPr/>
          <p:nvPr/>
        </p:nvGrpSpPr>
        <p:grpSpPr>
          <a:xfrm>
            <a:off x="2638166" y="985641"/>
            <a:ext cx="4052920" cy="3172218"/>
            <a:chOff x="6076831" y="779297"/>
            <a:chExt cx="2790177" cy="2176951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2FD830D5-D663-4873-8EB0-277F62269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9763053">
              <a:off x="6076831" y="779297"/>
              <a:ext cx="2790177" cy="2176951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164B3116-3AD1-4FC0-9B39-E5910D5D3918}"/>
                </a:ext>
              </a:extLst>
            </p:cNvPr>
            <p:cNvSpPr txBox="1"/>
            <p:nvPr/>
          </p:nvSpPr>
          <p:spPr>
            <a:xfrm>
              <a:off x="6078306" y="1630446"/>
              <a:ext cx="2659693" cy="107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400">
                  <a:solidFill>
                    <a:schemeClr val="tx1"/>
                  </a:solidFill>
                  <a:latin typeface="Oswald" panose="00000500000000000000" pitchFamily="2" charset="0"/>
                  <a:ea typeface="Roboto" panose="02000000000000000000" pitchFamily="2" charset="0"/>
                </a:rPr>
                <a:t>Keksikää muistisääntö, jonka avulla muistatte testata palovaroittimen </a:t>
              </a:r>
            </a:p>
            <a:p>
              <a:pPr algn="ctr"/>
              <a:r>
                <a:rPr lang="fi-FI" sz="2400" b="1">
                  <a:solidFill>
                    <a:schemeClr val="tx1"/>
                  </a:solidFill>
                  <a:latin typeface="Oswald" panose="00000500000000000000" pitchFamily="2" charset="0"/>
                  <a:ea typeface="Roboto" panose="02000000000000000000" pitchFamily="2" charset="0"/>
                </a:rPr>
                <a:t>joka kuukausi.</a:t>
              </a:r>
            </a:p>
          </p:txBody>
        </p:sp>
      </p:grpSp>
      <p:pic>
        <p:nvPicPr>
          <p:cNvPr id="9" name="Kuva 8">
            <a:extLst>
              <a:ext uri="{FF2B5EF4-FFF2-40B4-BE49-F238E27FC236}">
                <a16:creationId xmlns:a16="http://schemas.microsoft.com/office/drawing/2014/main" id="{B1C87AFC-FAC4-4866-9962-74B302691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614">
            <a:off x="3498769" y="763414"/>
            <a:ext cx="1353223" cy="13497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8432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/>
        </p:nvSpPr>
        <p:spPr>
          <a:xfrm>
            <a:off x="2396970" y="-517846"/>
            <a:ext cx="55188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4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Otsikko 15">
            <a:extLst>
              <a:ext uri="{FF2B5EF4-FFF2-40B4-BE49-F238E27FC236}">
                <a16:creationId xmlns:a16="http://schemas.microsoft.com/office/drawing/2014/main" id="{CF1304CB-0413-4FA4-8EFC-B4491215A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6238"/>
            <a:ext cx="5733830" cy="993775"/>
          </a:xfrm>
        </p:spPr>
        <p:txBody>
          <a:bodyPr>
            <a:normAutofit fontScale="90000"/>
          </a:bodyPr>
          <a:lstStyle/>
          <a:p>
            <a:r>
              <a:rPr lang="fi-FI" dirty="0"/>
              <a:t>Palovaroittimia täytyy olla riittävästi</a:t>
            </a:r>
          </a:p>
        </p:txBody>
      </p:sp>
      <p:sp>
        <p:nvSpPr>
          <p:cNvPr id="24" name="Sisällön paikkamerkki 23">
            <a:extLst>
              <a:ext uri="{FF2B5EF4-FFF2-40B4-BE49-F238E27FC236}">
                <a16:creationId xmlns:a16="http://schemas.microsoft.com/office/drawing/2014/main" id="{6501698A-B841-4181-A771-CCEDFC50F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4522" y="2695423"/>
            <a:ext cx="4726620" cy="3262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Yläkerrassa</a:t>
            </a:r>
            <a: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 on tilaa 60 neliömetriä, joten </a:t>
            </a:r>
            <a:b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</a:br>
            <a: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kattoon kiinnitetään yksi palovaroitin.</a:t>
            </a:r>
          </a:p>
          <a:p>
            <a:pPr marL="0" indent="0">
              <a:buNone/>
            </a:pPr>
            <a:endParaRPr lang="fi-FI" sz="18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0" indent="0">
              <a:buNone/>
            </a:pPr>
            <a:r>
              <a:rPr lang="fi-FI" sz="1800" b="1" dirty="0"/>
              <a:t>Alakerrassa</a:t>
            </a:r>
            <a:r>
              <a:rPr lang="fi-FI" sz="1800" dirty="0"/>
              <a:t> on tilaa 70 neliömetriä, joten </a:t>
            </a:r>
            <a:br>
              <a:rPr lang="fi-FI" sz="1800" dirty="0"/>
            </a:br>
            <a:r>
              <a:rPr lang="fi-FI" sz="1800" dirty="0"/>
              <a:t>kattoon kiinnitetään kaksi palovaroitinta. </a:t>
            </a:r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FF392539-CF93-4080-9855-BA3F258F5BF4}"/>
              </a:ext>
            </a:extLst>
          </p:cNvPr>
          <p:cNvGrpSpPr/>
          <p:nvPr/>
        </p:nvGrpSpPr>
        <p:grpSpPr>
          <a:xfrm>
            <a:off x="6434194" y="420911"/>
            <a:ext cx="2554272" cy="1963339"/>
            <a:chOff x="4799686" y="1681931"/>
            <a:chExt cx="3361000" cy="2868440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FDF5F755-8F4B-48ED-B753-C52506DFB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73591">
              <a:off x="4799686" y="1681931"/>
              <a:ext cx="3361000" cy="2868440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6FA27386-B177-4309-8662-8E536BC9DE0E}"/>
                </a:ext>
              </a:extLst>
            </p:cNvPr>
            <p:cNvSpPr txBox="1"/>
            <p:nvPr/>
          </p:nvSpPr>
          <p:spPr>
            <a:xfrm>
              <a:off x="4818084" y="1983287"/>
              <a:ext cx="3162260" cy="1878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600" dirty="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Talossa on </a:t>
              </a:r>
            </a:p>
            <a:p>
              <a:pPr algn="ctr"/>
              <a:r>
                <a:rPr lang="fi-FI" sz="1600" dirty="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130 neliömetriä,</a:t>
              </a:r>
            </a:p>
            <a:p>
              <a:pPr algn="ctr"/>
              <a:r>
                <a:rPr lang="fi-FI" sz="1600" dirty="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 joista 60 on yläkerrassa </a:t>
              </a:r>
            </a:p>
            <a:p>
              <a:pPr algn="ctr"/>
              <a:r>
                <a:rPr lang="fi-FI" sz="1600" dirty="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ja 70 alakerrassa. </a:t>
              </a:r>
              <a:br>
                <a:rPr lang="fi-FI" sz="1600" dirty="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</a:br>
              <a:r>
                <a:rPr lang="fi-FI" sz="1600" dirty="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Montako palovaroitinta taloon tarvitaan?</a:t>
              </a:r>
            </a:p>
          </p:txBody>
        </p:sp>
      </p:grpSp>
      <p:grpSp>
        <p:nvGrpSpPr>
          <p:cNvPr id="9" name="Ryhmä 8">
            <a:extLst>
              <a:ext uri="{FF2B5EF4-FFF2-40B4-BE49-F238E27FC236}">
                <a16:creationId xmlns:a16="http://schemas.microsoft.com/office/drawing/2014/main" id="{8A986347-8BEB-43C0-8878-65BB70C4260F}"/>
              </a:ext>
            </a:extLst>
          </p:cNvPr>
          <p:cNvGrpSpPr/>
          <p:nvPr/>
        </p:nvGrpSpPr>
        <p:grpSpPr>
          <a:xfrm rot="555309">
            <a:off x="8139369" y="166245"/>
            <a:ext cx="481558" cy="419986"/>
            <a:chOff x="3383310" y="1652105"/>
            <a:chExt cx="2798298" cy="2388203"/>
          </a:xfrm>
        </p:grpSpPr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F96C4163-CEEB-4AC4-94CF-374D631B0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73591">
              <a:off x="3383310" y="1652105"/>
              <a:ext cx="2798298" cy="2388203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2EF184E0-4566-4BB8-9550-B00B12649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05568" y="1989876"/>
              <a:ext cx="942927" cy="17126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Google Shape;156;p7" descr="Palovaroitin_piirros.eps">
            <a:extLst>
              <a:ext uri="{FF2B5EF4-FFF2-40B4-BE49-F238E27FC236}">
                <a16:creationId xmlns:a16="http://schemas.microsoft.com/office/drawing/2014/main" id="{AD4C03FD-7217-4D3D-9F2E-808156D332FF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175952"/>
            <a:ext cx="3125172" cy="276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38F9E71E-DA10-4117-B0F9-FAD9563107E0}"/>
              </a:ext>
            </a:extLst>
          </p:cNvPr>
          <p:cNvSpPr txBox="1"/>
          <p:nvPr/>
        </p:nvSpPr>
        <p:spPr>
          <a:xfrm>
            <a:off x="608184" y="1081593"/>
            <a:ext cx="58399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600" b="1" kern="1200" dirty="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  <a:sym typeface="Helvetica Neue"/>
              </a:rPr>
              <a:t>Vähimmäisvaatimus: </a:t>
            </a:r>
            <a:r>
              <a:rPr lang="fi-FI" sz="1600" kern="1200" dirty="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  <a:sym typeface="Helvetica Neue"/>
              </a:rPr>
              <a:t>Jokaisen</a:t>
            </a:r>
            <a:r>
              <a:rPr lang="fi-FI" sz="1600" b="1" kern="1200" dirty="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  <a:sym typeface="Helvetica Neue"/>
              </a:rPr>
              <a:t> </a:t>
            </a:r>
            <a:r>
              <a:rPr lang="fi-FI" sz="1600" kern="1200" dirty="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  <a:sym typeface="Helvetica Neue"/>
              </a:rPr>
              <a:t>kerroksen jokaista alkavaa 60 m² kohden on oltava ainakin yksi palovaroitin. </a:t>
            </a:r>
          </a:p>
          <a:p>
            <a:r>
              <a:rPr lang="fi-FI" sz="1600" b="1" kern="1200" dirty="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  <a:sym typeface="Helvetica Neue"/>
              </a:rPr>
              <a:t>Suositus: </a:t>
            </a:r>
            <a:r>
              <a:rPr lang="fi-FI" sz="1600" kern="1200" dirty="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  <a:sym typeface="Helvetica Neue"/>
              </a:rPr>
              <a:t>Palovaroitin kaikkiin huoneisiin, joissa nukutaan, ja eteiseen.</a:t>
            </a:r>
          </a:p>
          <a:p>
            <a:endParaRPr lang="fi-FI" sz="1600" b="1" kern="1200" dirty="0">
              <a:solidFill>
                <a:schemeClr val="tx1"/>
              </a:solidFill>
              <a:latin typeface="Tenorite" panose="00000500000000000000" pitchFamily="2" charset="0"/>
              <a:ea typeface="+mn-ea"/>
              <a:cs typeface="+mn-cs"/>
              <a:sym typeface="Helvetica Neue"/>
            </a:endParaRPr>
          </a:p>
        </p:txBody>
      </p:sp>
      <p:cxnSp>
        <p:nvCxnSpPr>
          <p:cNvPr id="4" name="Suora nuoliyhdysviiva 3">
            <a:extLst>
              <a:ext uri="{FF2B5EF4-FFF2-40B4-BE49-F238E27FC236}">
                <a16:creationId xmlns:a16="http://schemas.microsoft.com/office/drawing/2014/main" id="{34902409-F7A1-41AC-A6F2-69C8B9CECD14}"/>
              </a:ext>
            </a:extLst>
          </p:cNvPr>
          <p:cNvCxnSpPr/>
          <p:nvPr/>
        </p:nvCxnSpPr>
        <p:spPr>
          <a:xfrm flipH="1" flipV="1">
            <a:off x="1801503" y="2383651"/>
            <a:ext cx="2144889" cy="451556"/>
          </a:xfrm>
          <a:prstGeom prst="straightConnector1">
            <a:avLst/>
          </a:prstGeom>
          <a:ln w="19050">
            <a:solidFill>
              <a:srgbClr val="D9233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DDB8B9D3-2FEC-4EB4-AAAA-FF96C5460D98}"/>
              </a:ext>
            </a:extLst>
          </p:cNvPr>
          <p:cNvCxnSpPr>
            <a:cxnSpLocks/>
          </p:cNvCxnSpPr>
          <p:nvPr/>
        </p:nvCxnSpPr>
        <p:spPr>
          <a:xfrm flipH="1" flipV="1">
            <a:off x="2777992" y="3732673"/>
            <a:ext cx="1167741" cy="92622"/>
          </a:xfrm>
          <a:prstGeom prst="straightConnector1">
            <a:avLst/>
          </a:prstGeom>
          <a:ln w="19050">
            <a:solidFill>
              <a:srgbClr val="D9233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D078437F-29E5-44D0-83F2-7F2EB75E776B}"/>
              </a:ext>
            </a:extLst>
          </p:cNvPr>
          <p:cNvCxnSpPr>
            <a:cxnSpLocks/>
          </p:cNvCxnSpPr>
          <p:nvPr/>
        </p:nvCxnSpPr>
        <p:spPr>
          <a:xfrm flipH="1" flipV="1">
            <a:off x="1936970" y="3732673"/>
            <a:ext cx="1987552" cy="92622"/>
          </a:xfrm>
          <a:prstGeom prst="straightConnector1">
            <a:avLst/>
          </a:prstGeom>
          <a:ln w="19050">
            <a:solidFill>
              <a:srgbClr val="D9233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403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>
            <a:extLst>
              <a:ext uri="{FF2B5EF4-FFF2-40B4-BE49-F238E27FC236}">
                <a16:creationId xmlns:a16="http://schemas.microsoft.com/office/drawing/2014/main" id="{A96FAC40-8FDB-4511-AA34-9B083F10A68D}"/>
              </a:ext>
            </a:extLst>
          </p:cNvPr>
          <p:cNvGrpSpPr/>
          <p:nvPr/>
        </p:nvGrpSpPr>
        <p:grpSpPr>
          <a:xfrm>
            <a:off x="1180667" y="298456"/>
            <a:ext cx="4052920" cy="3172218"/>
            <a:chOff x="6076831" y="779297"/>
            <a:chExt cx="2790177" cy="2176951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2FD830D5-D663-4873-8EB0-277F62269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9763053">
              <a:off x="6076831" y="779297"/>
              <a:ext cx="2790177" cy="2176951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164B3116-3AD1-4FC0-9B39-E5910D5D3918}"/>
                </a:ext>
              </a:extLst>
            </p:cNvPr>
            <p:cNvSpPr txBox="1"/>
            <p:nvPr/>
          </p:nvSpPr>
          <p:spPr>
            <a:xfrm>
              <a:off x="6101198" y="1721869"/>
              <a:ext cx="2659693" cy="950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>
                  <a:solidFill>
                    <a:schemeClr val="tx1"/>
                  </a:solidFill>
                  <a:latin typeface="Oswald" panose="00000500000000000000" pitchFamily="2" charset="0"/>
                  <a:ea typeface="Roboto" panose="02000000000000000000" pitchFamily="2" charset="0"/>
                </a:rPr>
                <a:t>Yhä useampi palo </a:t>
              </a:r>
            </a:p>
            <a:p>
              <a:pPr algn="ctr"/>
              <a:r>
                <a:rPr lang="fi-FI" sz="2800">
                  <a:solidFill>
                    <a:schemeClr val="tx1"/>
                  </a:solidFill>
                  <a:latin typeface="Oswald" panose="00000500000000000000" pitchFamily="2" charset="0"/>
                  <a:ea typeface="Roboto" panose="02000000000000000000" pitchFamily="2" charset="0"/>
                </a:rPr>
                <a:t>saa alkunsa laitteen lataamisesta.</a:t>
              </a:r>
              <a:endParaRPr lang="fi-FI" sz="2800" b="1">
                <a:solidFill>
                  <a:schemeClr val="tx1"/>
                </a:solidFill>
                <a:latin typeface="Oswald" panose="000005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2C4D525B-BE26-4752-A089-DD9DFFF4F07A}"/>
              </a:ext>
            </a:extLst>
          </p:cNvPr>
          <p:cNvSpPr/>
          <p:nvPr/>
        </p:nvSpPr>
        <p:spPr>
          <a:xfrm>
            <a:off x="5475019" y="1481205"/>
            <a:ext cx="2855438" cy="2359276"/>
          </a:xfrm>
          <a:custGeom>
            <a:avLst/>
            <a:gdLst>
              <a:gd name="connsiteX0" fmla="*/ 387585 w 2976914"/>
              <a:gd name="connsiteY0" fmla="*/ 288814 h 2717758"/>
              <a:gd name="connsiteX1" fmla="*/ 2654535 w 2976914"/>
              <a:gd name="connsiteY1" fmla="*/ 206264 h 2717758"/>
              <a:gd name="connsiteX2" fmla="*/ 2794235 w 2976914"/>
              <a:gd name="connsiteY2" fmla="*/ 2416064 h 2717758"/>
              <a:gd name="connsiteX3" fmla="*/ 1067035 w 2976914"/>
              <a:gd name="connsiteY3" fmla="*/ 2644664 h 2717758"/>
              <a:gd name="connsiteX4" fmla="*/ 63735 w 2976914"/>
              <a:gd name="connsiteY4" fmla="*/ 1914414 h 2717758"/>
              <a:gd name="connsiteX5" fmla="*/ 387585 w 2976914"/>
              <a:gd name="connsiteY5" fmla="*/ 288814 h 271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914" h="2717758">
                <a:moveTo>
                  <a:pt x="387585" y="288814"/>
                </a:moveTo>
                <a:cubicBezTo>
                  <a:pt x="819385" y="4122"/>
                  <a:pt x="2253427" y="-148278"/>
                  <a:pt x="2654535" y="206264"/>
                </a:cubicBezTo>
                <a:cubicBezTo>
                  <a:pt x="3055643" y="560806"/>
                  <a:pt x="3058818" y="2009664"/>
                  <a:pt x="2794235" y="2416064"/>
                </a:cubicBezTo>
                <a:cubicBezTo>
                  <a:pt x="2529652" y="2822464"/>
                  <a:pt x="1522118" y="2728272"/>
                  <a:pt x="1067035" y="2644664"/>
                </a:cubicBezTo>
                <a:cubicBezTo>
                  <a:pt x="611952" y="2561056"/>
                  <a:pt x="180152" y="2301764"/>
                  <a:pt x="63735" y="1914414"/>
                </a:cubicBezTo>
                <a:cubicBezTo>
                  <a:pt x="-52682" y="1527064"/>
                  <a:pt x="-44215" y="573506"/>
                  <a:pt x="387585" y="288814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9137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760064C-0C46-4663-B37F-73B4B35D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3176" b="3176"/>
          <a:stretch/>
        </p:blipFill>
        <p:spPr bwMode="auto">
          <a:xfrm>
            <a:off x="-1" y="-10656"/>
            <a:ext cx="9158057" cy="423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Google Shape;112;p3"/>
          <p:cNvSpPr txBox="1"/>
          <p:nvPr/>
        </p:nvSpPr>
        <p:spPr>
          <a:xfrm>
            <a:off x="2396970" y="-517846"/>
            <a:ext cx="55188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4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F821C391-1D01-4FA7-B8D6-C12A65EA6A30}"/>
              </a:ext>
            </a:extLst>
          </p:cNvPr>
          <p:cNvGrpSpPr/>
          <p:nvPr/>
        </p:nvGrpSpPr>
        <p:grpSpPr>
          <a:xfrm>
            <a:off x="5143961" y="288063"/>
            <a:ext cx="3366520" cy="2470961"/>
            <a:chOff x="6136173" y="1535931"/>
            <a:chExt cx="2417308" cy="1813061"/>
          </a:xfrm>
        </p:grpSpPr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4730DA7A-249B-4403-B65C-8B74645E5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763053">
              <a:off x="6213487" y="1535931"/>
              <a:ext cx="2323782" cy="1813061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20" name="Tekstiruutu 19">
              <a:extLst>
                <a:ext uri="{FF2B5EF4-FFF2-40B4-BE49-F238E27FC236}">
                  <a16:creationId xmlns:a16="http://schemas.microsoft.com/office/drawing/2014/main" id="{9E43B496-1BAA-495E-B309-DE9FA53A3D64}"/>
                </a:ext>
              </a:extLst>
            </p:cNvPr>
            <p:cNvSpPr txBox="1"/>
            <p:nvPr/>
          </p:nvSpPr>
          <p:spPr>
            <a:xfrm>
              <a:off x="6136173" y="2310147"/>
              <a:ext cx="2417308" cy="745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000" dirty="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Mistä ilmiöstä on kyse? </a:t>
              </a:r>
              <a:br>
                <a:rPr lang="fi-FI" sz="2000" dirty="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</a:br>
              <a:r>
                <a:rPr lang="fi-FI" sz="2000" dirty="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Onko ilmiö sinulle </a:t>
              </a:r>
            </a:p>
            <a:p>
              <a:pPr algn="ctr"/>
              <a:r>
                <a:rPr lang="fi-FI" sz="2000" dirty="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tuttu ennestään?</a:t>
              </a:r>
            </a:p>
          </p:txBody>
        </p:sp>
      </p:grp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4BFF5F30-D522-4B1C-B62C-FFE15E91DFE6}"/>
              </a:ext>
            </a:extLst>
          </p:cNvPr>
          <p:cNvGrpSpPr/>
          <p:nvPr/>
        </p:nvGrpSpPr>
        <p:grpSpPr>
          <a:xfrm rot="842958">
            <a:off x="6008118" y="277393"/>
            <a:ext cx="788134" cy="702798"/>
            <a:chOff x="3383310" y="1652105"/>
            <a:chExt cx="2798298" cy="2388203"/>
          </a:xfrm>
        </p:grpSpPr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E8FD8CF6-798B-432B-ADFE-72925EC3E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73591">
              <a:off x="3383310" y="1652105"/>
              <a:ext cx="2798298" cy="2388203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65466CC1-207C-4BFA-A8C2-B83E193C0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05568" y="1989876"/>
              <a:ext cx="942927" cy="17126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Tekstiruutu 17">
            <a:extLst>
              <a:ext uri="{FF2B5EF4-FFF2-40B4-BE49-F238E27FC236}">
                <a16:creationId xmlns:a16="http://schemas.microsoft.com/office/drawing/2014/main" id="{F0043B7E-1D5A-432A-B99C-508F90381FE7}"/>
              </a:ext>
            </a:extLst>
          </p:cNvPr>
          <p:cNvSpPr txBox="1"/>
          <p:nvPr/>
        </p:nvSpPr>
        <p:spPr>
          <a:xfrm>
            <a:off x="1083583" y="4451079"/>
            <a:ext cx="57560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 cap="all" dirty="0">
                <a:solidFill>
                  <a:schemeClr val="tx1"/>
                </a:solidFill>
                <a:effectLst/>
                <a:latin typeface="Oswald" panose="00000500000000000000" pitchFamily="2" charset="0"/>
              </a:rPr>
              <a:t>UUTINEN JULKAISTU 10.9.2016 01:16, Päivitetty 10.9.2016 14:06</a:t>
            </a:r>
            <a:br>
              <a:rPr lang="fi-FI" b="0" i="0" cap="all" dirty="0">
                <a:solidFill>
                  <a:schemeClr val="tx1"/>
                </a:solidFill>
                <a:effectLst/>
                <a:latin typeface="Oswald" panose="00000500000000000000" pitchFamily="2" charset="0"/>
              </a:rPr>
            </a:br>
            <a:r>
              <a:rPr lang="fi-FI" b="0" i="0" cap="all" dirty="0">
                <a:solidFill>
                  <a:schemeClr val="tx1"/>
                </a:solidFill>
                <a:effectLst/>
                <a:latin typeface="Oswald" panose="00000500000000000000" pitchFamily="2" charset="0"/>
                <a:hlinkClick r:id="rId12"/>
              </a:rPr>
              <a:t>https://yle.fi/uutiset/3-9157980</a:t>
            </a:r>
            <a:endParaRPr lang="fi-FI" b="0" i="0" cap="all" dirty="0">
              <a:solidFill>
                <a:schemeClr val="tx1"/>
              </a:solidFill>
              <a:effectLst/>
              <a:latin typeface="Oswald" panose="00000500000000000000" pitchFamily="2" charset="0"/>
            </a:endParaRP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66A1B2F6-D3BC-490D-8A33-A9958ACB65B8}"/>
              </a:ext>
            </a:extLst>
          </p:cNvPr>
          <p:cNvSpPr txBox="1"/>
          <p:nvPr/>
        </p:nvSpPr>
        <p:spPr>
          <a:xfrm>
            <a:off x="5994142" y="466789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>
                <a:solidFill>
                  <a:schemeClr val="tx1"/>
                </a:solidFill>
                <a:latin typeface="Oswald" panose="00000500000000000000" pitchFamily="2" charset="0"/>
              </a:rPr>
              <a:t>lähde: yle.fi</a:t>
            </a:r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A692C1E7-4E94-46E4-A859-979684FA70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3700519"/>
            <a:ext cx="9144000" cy="527945"/>
          </a:xfrm>
          <a:prstGeom prst="rect">
            <a:avLst/>
          </a:prstGeom>
        </p:spPr>
      </p:pic>
      <p:pic>
        <p:nvPicPr>
          <p:cNvPr id="2" name="Puhelimen akku">
            <a:hlinkClick r:id="" action="ppaction://media"/>
            <a:extLst>
              <a:ext uri="{FF2B5EF4-FFF2-40B4-BE49-F238E27FC236}">
                <a16:creationId xmlns:a16="http://schemas.microsoft.com/office/drawing/2014/main" id="{0B4F2A31-B758-4E66-86F9-C8CD09A12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3825" y="4385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83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760064C-0C46-4663-B37F-73B4B35DF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t="13015" b="17686"/>
          <a:stretch/>
        </p:blipFill>
        <p:spPr bwMode="auto">
          <a:xfrm>
            <a:off x="-1" y="-10656"/>
            <a:ext cx="9158057" cy="423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Google Shape;112;p3"/>
          <p:cNvSpPr txBox="1"/>
          <p:nvPr/>
        </p:nvSpPr>
        <p:spPr>
          <a:xfrm>
            <a:off x="2396970" y="-517846"/>
            <a:ext cx="55188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4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F821C391-1D01-4FA7-B8D6-C12A65EA6A30}"/>
              </a:ext>
            </a:extLst>
          </p:cNvPr>
          <p:cNvGrpSpPr/>
          <p:nvPr/>
        </p:nvGrpSpPr>
        <p:grpSpPr>
          <a:xfrm>
            <a:off x="5156370" y="288063"/>
            <a:ext cx="3366520" cy="2470961"/>
            <a:chOff x="6145083" y="1535931"/>
            <a:chExt cx="2417308" cy="1813061"/>
          </a:xfrm>
        </p:grpSpPr>
        <p:pic>
          <p:nvPicPr>
            <p:cNvPr id="19" name="Kuva 18">
              <a:extLst>
                <a:ext uri="{FF2B5EF4-FFF2-40B4-BE49-F238E27FC236}">
                  <a16:creationId xmlns:a16="http://schemas.microsoft.com/office/drawing/2014/main" id="{4730DA7A-249B-4403-B65C-8B74645E5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9763053">
              <a:off x="6213487" y="1535931"/>
              <a:ext cx="2323782" cy="1813061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20" name="Tekstiruutu 19">
              <a:extLst>
                <a:ext uri="{FF2B5EF4-FFF2-40B4-BE49-F238E27FC236}">
                  <a16:creationId xmlns:a16="http://schemas.microsoft.com/office/drawing/2014/main" id="{9E43B496-1BAA-495E-B309-DE9FA53A3D64}"/>
                </a:ext>
              </a:extLst>
            </p:cNvPr>
            <p:cNvSpPr txBox="1"/>
            <p:nvPr/>
          </p:nvSpPr>
          <p:spPr>
            <a:xfrm>
              <a:off x="6145083" y="2442461"/>
              <a:ext cx="2417308" cy="519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00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Miten onnettomuus olisi voitu välttää?</a:t>
              </a:r>
            </a:p>
          </p:txBody>
        </p:sp>
      </p:grp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4BFF5F30-D522-4B1C-B62C-FFE15E91DFE6}"/>
              </a:ext>
            </a:extLst>
          </p:cNvPr>
          <p:cNvGrpSpPr/>
          <p:nvPr/>
        </p:nvGrpSpPr>
        <p:grpSpPr>
          <a:xfrm rot="842958">
            <a:off x="6008118" y="277393"/>
            <a:ext cx="788134" cy="702798"/>
            <a:chOff x="3383310" y="1652105"/>
            <a:chExt cx="2798298" cy="2388203"/>
          </a:xfrm>
        </p:grpSpPr>
        <p:pic>
          <p:nvPicPr>
            <p:cNvPr id="12" name="Kuva 11">
              <a:extLst>
                <a:ext uri="{FF2B5EF4-FFF2-40B4-BE49-F238E27FC236}">
                  <a16:creationId xmlns:a16="http://schemas.microsoft.com/office/drawing/2014/main" id="{E8FD8CF6-798B-432B-ADFE-72925EC3E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773591">
              <a:off x="3383310" y="1652105"/>
              <a:ext cx="2798298" cy="2388203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65466CC1-207C-4BFA-A8C2-B83E193C0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205568" y="1989876"/>
              <a:ext cx="942927" cy="17126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6" name="Kuva 15">
            <a:extLst>
              <a:ext uri="{FF2B5EF4-FFF2-40B4-BE49-F238E27FC236}">
                <a16:creationId xmlns:a16="http://schemas.microsoft.com/office/drawing/2014/main" id="{0E320B97-8B37-423F-BF84-31BB8744B4F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6527"/>
          <a:stretch/>
        </p:blipFill>
        <p:spPr>
          <a:xfrm>
            <a:off x="229487" y="3558349"/>
            <a:ext cx="8928569" cy="657278"/>
          </a:xfrm>
          <a:prstGeom prst="rect">
            <a:avLst/>
          </a:prstGeom>
        </p:spPr>
      </p:pic>
      <p:sp>
        <p:nvSpPr>
          <p:cNvPr id="18" name="Tekstiruutu 17">
            <a:extLst>
              <a:ext uri="{FF2B5EF4-FFF2-40B4-BE49-F238E27FC236}">
                <a16:creationId xmlns:a16="http://schemas.microsoft.com/office/drawing/2014/main" id="{F0043B7E-1D5A-432A-B99C-508F90381FE7}"/>
              </a:ext>
            </a:extLst>
          </p:cNvPr>
          <p:cNvSpPr txBox="1"/>
          <p:nvPr/>
        </p:nvSpPr>
        <p:spPr>
          <a:xfrm>
            <a:off x="1083583" y="4451079"/>
            <a:ext cx="575604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0" i="0" cap="all">
                <a:solidFill>
                  <a:schemeClr val="tx1"/>
                </a:solidFill>
                <a:effectLst/>
                <a:latin typeface="Oswald" panose="00000500000000000000" pitchFamily="2" charset="0"/>
              </a:rPr>
              <a:t>UUTINEN JULKAISTU 19</a:t>
            </a:r>
            <a:r>
              <a:rPr lang="fi-FI">
                <a:solidFill>
                  <a:schemeClr val="tx1"/>
                </a:solidFill>
                <a:latin typeface="Oswald" panose="00000500000000000000" pitchFamily="2" charset="0"/>
              </a:rPr>
              <a:t>.9.2020 17:09</a:t>
            </a:r>
            <a:r>
              <a:rPr lang="fi-FI" b="0" i="0" cap="all">
                <a:solidFill>
                  <a:schemeClr val="tx1"/>
                </a:solidFill>
                <a:effectLst/>
                <a:latin typeface="Oswald" panose="00000500000000000000" pitchFamily="2" charset="0"/>
              </a:rPr>
              <a:t> </a:t>
            </a:r>
            <a:br>
              <a:rPr lang="fi-FI" b="0" i="0" cap="all">
                <a:solidFill>
                  <a:schemeClr val="tx1"/>
                </a:solidFill>
                <a:effectLst/>
                <a:latin typeface="Oswald" panose="00000500000000000000" pitchFamily="2" charset="0"/>
              </a:rPr>
            </a:br>
            <a:r>
              <a:rPr lang="fi-FI" sz="1100" cap="all">
                <a:solidFill>
                  <a:schemeClr val="tx1"/>
                </a:solidFill>
                <a:latin typeface="Oswald" panose="00000500000000000000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https://yle.fi/uutiset/3-10745220</a:t>
            </a:r>
            <a:endParaRPr lang="fi-FI">
              <a:solidFill>
                <a:schemeClr val="tx1"/>
              </a:solidFill>
              <a:latin typeface="Oswald" panose="00000500000000000000" pitchFamily="2" charset="0"/>
            </a:endParaRPr>
          </a:p>
        </p:txBody>
      </p:sp>
      <p:pic>
        <p:nvPicPr>
          <p:cNvPr id="21" name="metsäpalouutinen">
            <a:hlinkClick r:id="" action="ppaction://media"/>
            <a:extLst>
              <a:ext uri="{FF2B5EF4-FFF2-40B4-BE49-F238E27FC236}">
                <a16:creationId xmlns:a16="http://schemas.microsoft.com/office/drawing/2014/main" id="{4FCEFE7E-B023-4C73-BBE9-82BDA24C8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7473" y="4363094"/>
            <a:ext cx="609600" cy="609600"/>
          </a:xfrm>
          <a:prstGeom prst="rect">
            <a:avLst/>
          </a:prstGeom>
        </p:spPr>
      </p:pic>
      <p:sp>
        <p:nvSpPr>
          <p:cNvPr id="23" name="Tekstiruutu 22">
            <a:extLst>
              <a:ext uri="{FF2B5EF4-FFF2-40B4-BE49-F238E27FC236}">
                <a16:creationId xmlns:a16="http://schemas.microsoft.com/office/drawing/2014/main" id="{66A1B2F6-D3BC-490D-8A33-A9958ACB65B8}"/>
              </a:ext>
            </a:extLst>
          </p:cNvPr>
          <p:cNvSpPr txBox="1"/>
          <p:nvPr/>
        </p:nvSpPr>
        <p:spPr>
          <a:xfrm>
            <a:off x="4975315" y="4542599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800">
                <a:solidFill>
                  <a:schemeClr val="tx1"/>
                </a:solidFill>
                <a:latin typeface="Oswald" panose="00000500000000000000" pitchFamily="2" charset="0"/>
              </a:rPr>
              <a:t>lähde: yle.fi</a:t>
            </a:r>
          </a:p>
        </p:txBody>
      </p:sp>
    </p:spTree>
    <p:extLst>
      <p:ext uri="{BB962C8B-B14F-4D97-AF65-F5344CB8AC3E}">
        <p14:creationId xmlns:p14="http://schemas.microsoft.com/office/powerpoint/2010/main" val="3944511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/>
        </p:nvSpPr>
        <p:spPr>
          <a:xfrm>
            <a:off x="2396970" y="-517846"/>
            <a:ext cx="55188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4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Otsikko 15">
            <a:extLst>
              <a:ext uri="{FF2B5EF4-FFF2-40B4-BE49-F238E27FC236}">
                <a16:creationId xmlns:a16="http://schemas.microsoft.com/office/drawing/2014/main" id="{CF1304CB-0413-4FA4-8EFC-B4491215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Laitteita ei saisi ladata valvomatta</a:t>
            </a:r>
          </a:p>
        </p:txBody>
      </p:sp>
      <p:sp>
        <p:nvSpPr>
          <p:cNvPr id="24" name="Sisällön paikkamerkki 23">
            <a:extLst>
              <a:ext uri="{FF2B5EF4-FFF2-40B4-BE49-F238E27FC236}">
                <a16:creationId xmlns:a16="http://schemas.microsoft.com/office/drawing/2014/main" id="{6501698A-B841-4181-A771-CCEDFC50F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504950"/>
            <a:ext cx="4214812" cy="3262312"/>
          </a:xfrm>
        </p:spPr>
        <p:txBody>
          <a:bodyPr>
            <a:normAutofit/>
          </a:bodyPr>
          <a:lstStyle/>
          <a:p>
            <a:r>
              <a:rPr lang="fi-FI" sz="2000" dirty="0"/>
              <a:t>Ehjänkin näköiseen laitteeseen tai laturiin saattaa tulla jokin vika. Vika voi aiheuttaa palovaaran.</a:t>
            </a:r>
          </a:p>
          <a:p>
            <a:r>
              <a:rPr lang="fi-FI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Noin </a:t>
            </a:r>
            <a:r>
              <a:rPr lang="fi-FI" sz="20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60% kodin tulipaloista </a:t>
            </a:r>
            <a:r>
              <a:rPr lang="fi-FI" sz="20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syttyy jostakin sähkölaitteesta – useimmiten ilman valvontaa latautumaan jätetystä laitteesta tai liedestä.</a:t>
            </a:r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33" name="Vapaamuotoinen: Muoto 32">
            <a:extLst>
              <a:ext uri="{FF2B5EF4-FFF2-40B4-BE49-F238E27FC236}">
                <a16:creationId xmlns:a16="http://schemas.microsoft.com/office/drawing/2014/main" id="{F6522B90-78B4-4D1B-B56C-C5729846AADE}"/>
              </a:ext>
            </a:extLst>
          </p:cNvPr>
          <p:cNvSpPr/>
          <p:nvPr/>
        </p:nvSpPr>
        <p:spPr>
          <a:xfrm rot="15620575">
            <a:off x="4698423" y="1412813"/>
            <a:ext cx="2033041" cy="1788482"/>
          </a:xfrm>
          <a:custGeom>
            <a:avLst/>
            <a:gdLst>
              <a:gd name="connsiteX0" fmla="*/ 387585 w 2976914"/>
              <a:gd name="connsiteY0" fmla="*/ 288814 h 2717758"/>
              <a:gd name="connsiteX1" fmla="*/ 2654535 w 2976914"/>
              <a:gd name="connsiteY1" fmla="*/ 206264 h 2717758"/>
              <a:gd name="connsiteX2" fmla="*/ 2794235 w 2976914"/>
              <a:gd name="connsiteY2" fmla="*/ 2416064 h 2717758"/>
              <a:gd name="connsiteX3" fmla="*/ 1067035 w 2976914"/>
              <a:gd name="connsiteY3" fmla="*/ 2644664 h 2717758"/>
              <a:gd name="connsiteX4" fmla="*/ 63735 w 2976914"/>
              <a:gd name="connsiteY4" fmla="*/ 1914414 h 2717758"/>
              <a:gd name="connsiteX5" fmla="*/ 387585 w 2976914"/>
              <a:gd name="connsiteY5" fmla="*/ 288814 h 271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914" h="2717758">
                <a:moveTo>
                  <a:pt x="387585" y="288814"/>
                </a:moveTo>
                <a:cubicBezTo>
                  <a:pt x="819385" y="4122"/>
                  <a:pt x="2253427" y="-148278"/>
                  <a:pt x="2654535" y="206264"/>
                </a:cubicBezTo>
                <a:cubicBezTo>
                  <a:pt x="3055643" y="560806"/>
                  <a:pt x="3058818" y="2009664"/>
                  <a:pt x="2794235" y="2416064"/>
                </a:cubicBezTo>
                <a:cubicBezTo>
                  <a:pt x="2529652" y="2822464"/>
                  <a:pt x="1522118" y="2728272"/>
                  <a:pt x="1067035" y="2644664"/>
                </a:cubicBezTo>
                <a:cubicBezTo>
                  <a:pt x="611952" y="2561056"/>
                  <a:pt x="180152" y="2301764"/>
                  <a:pt x="63735" y="1914414"/>
                </a:cubicBezTo>
                <a:cubicBezTo>
                  <a:pt x="-52682" y="1527064"/>
                  <a:pt x="-44215" y="573506"/>
                  <a:pt x="387585" y="288814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6" name="Ryhmä 35">
            <a:extLst>
              <a:ext uri="{FF2B5EF4-FFF2-40B4-BE49-F238E27FC236}">
                <a16:creationId xmlns:a16="http://schemas.microsoft.com/office/drawing/2014/main" id="{70AE8622-5C22-4792-BC75-A0771D861690}"/>
              </a:ext>
            </a:extLst>
          </p:cNvPr>
          <p:cNvGrpSpPr/>
          <p:nvPr/>
        </p:nvGrpSpPr>
        <p:grpSpPr>
          <a:xfrm>
            <a:off x="6563188" y="157330"/>
            <a:ext cx="2506932" cy="1995199"/>
            <a:chOff x="5332817" y="2121716"/>
            <a:chExt cx="2948147" cy="2388203"/>
          </a:xfrm>
        </p:grpSpPr>
        <p:pic>
          <p:nvPicPr>
            <p:cNvPr id="37" name="Kuva 36">
              <a:extLst>
                <a:ext uri="{FF2B5EF4-FFF2-40B4-BE49-F238E27FC236}">
                  <a16:creationId xmlns:a16="http://schemas.microsoft.com/office/drawing/2014/main" id="{94E408FD-F528-4D3A-A353-88B48B0AD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773591">
              <a:off x="5482666" y="2121716"/>
              <a:ext cx="2798298" cy="2388203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679E12B6-F1F4-489C-8F82-1D67AAC0F371}"/>
                </a:ext>
              </a:extLst>
            </p:cNvPr>
            <p:cNvSpPr txBox="1"/>
            <p:nvPr/>
          </p:nvSpPr>
          <p:spPr>
            <a:xfrm>
              <a:off x="5332817" y="2529637"/>
              <a:ext cx="2917096" cy="1584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000" dirty="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Lataatko </a:t>
              </a:r>
            </a:p>
            <a:p>
              <a:pPr algn="ctr"/>
              <a:r>
                <a:rPr lang="fi-FI" sz="2000" dirty="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sinä öisin joitain laitteita? Miksi ei kannattaisi?</a:t>
              </a:r>
            </a:p>
          </p:txBody>
        </p:sp>
      </p:grp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51F5306B-18B9-4030-9439-8EEBBE68A8E9}"/>
              </a:ext>
            </a:extLst>
          </p:cNvPr>
          <p:cNvGrpSpPr/>
          <p:nvPr/>
        </p:nvGrpSpPr>
        <p:grpSpPr>
          <a:xfrm>
            <a:off x="5850735" y="2365121"/>
            <a:ext cx="2481123" cy="1995199"/>
            <a:chOff x="5363168" y="2121716"/>
            <a:chExt cx="2917796" cy="2388203"/>
          </a:xfrm>
        </p:grpSpPr>
        <p:pic>
          <p:nvPicPr>
            <p:cNvPr id="17" name="Kuva 16">
              <a:extLst>
                <a:ext uri="{FF2B5EF4-FFF2-40B4-BE49-F238E27FC236}">
                  <a16:creationId xmlns:a16="http://schemas.microsoft.com/office/drawing/2014/main" id="{DA179F16-53E8-43AE-9C28-D1F8B769C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773591">
              <a:off x="5482666" y="2121716"/>
              <a:ext cx="2798298" cy="2388203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8" name="Tekstiruutu 17">
              <a:extLst>
                <a:ext uri="{FF2B5EF4-FFF2-40B4-BE49-F238E27FC236}">
                  <a16:creationId xmlns:a16="http://schemas.microsoft.com/office/drawing/2014/main" id="{C40BDC6B-2456-4BF0-8FAA-B056626ACD38}"/>
                </a:ext>
              </a:extLst>
            </p:cNvPr>
            <p:cNvSpPr txBox="1"/>
            <p:nvPr/>
          </p:nvSpPr>
          <p:spPr>
            <a:xfrm>
              <a:off x="5363168" y="2631997"/>
              <a:ext cx="2917096" cy="1584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00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Pohtikaa, </a:t>
              </a:r>
            </a:p>
            <a:p>
              <a:pPr algn="ctr"/>
              <a:r>
                <a:rPr lang="fi-FI" sz="200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miten puhelimen lataamista yöllä voisi vähentää.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114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/>
        </p:nvSpPr>
        <p:spPr>
          <a:xfrm>
            <a:off x="2396970" y="-517846"/>
            <a:ext cx="55188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4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Otsikko 15">
            <a:extLst>
              <a:ext uri="{FF2B5EF4-FFF2-40B4-BE49-F238E27FC236}">
                <a16:creationId xmlns:a16="http://schemas.microsoft.com/office/drawing/2014/main" id="{CF1304CB-0413-4FA4-8EFC-B4491215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lataat akkuja turvallisesti?</a:t>
            </a:r>
          </a:p>
        </p:txBody>
      </p:sp>
      <p:sp>
        <p:nvSpPr>
          <p:cNvPr id="24" name="Sisällön paikkamerkki 23">
            <a:extLst>
              <a:ext uri="{FF2B5EF4-FFF2-40B4-BE49-F238E27FC236}">
                <a16:creationId xmlns:a16="http://schemas.microsoft.com/office/drawing/2014/main" id="{6501698A-B841-4181-A771-CCEDFC50F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394" y="3783811"/>
            <a:ext cx="7414591" cy="32623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1500"/>
              </a:lnSpc>
              <a:buNone/>
            </a:pPr>
            <a:r>
              <a:rPr lang="fi-FI" sz="1800" b="1" dirty="0" err="1">
                <a:latin typeface="Tenorite"/>
              </a:rPr>
              <a:t>itous</a:t>
            </a:r>
            <a:r>
              <a:rPr lang="fi-FI" sz="1800" b="1" dirty="0">
                <a:latin typeface="Tenorite"/>
              </a:rPr>
              <a:t>: </a:t>
            </a:r>
            <a:r>
              <a:rPr lang="fi-FI" sz="1800" dirty="0">
                <a:latin typeface="Tenorite"/>
              </a:rPr>
              <a:t>Varo riskialttiita kopiotuotteita. </a:t>
            </a:r>
            <a:br>
              <a:rPr lang="fi-FI" sz="1800" dirty="0">
                <a:latin typeface="Tenorite"/>
              </a:rPr>
            </a:br>
            <a:r>
              <a:rPr lang="fi-FI" sz="1800" dirty="0">
                <a:latin typeface="Tenorite"/>
              </a:rPr>
              <a:t>          Käytä vain laitteelle soveltuvaa, CE-merkittyä laturia.</a:t>
            </a:r>
            <a:br>
              <a:rPr lang="fi-FI" sz="1800" dirty="0"/>
            </a:br>
            <a:endParaRPr lang="fi-FI" sz="1800" dirty="0"/>
          </a:p>
        </p:txBody>
      </p:sp>
      <p:sp>
        <p:nvSpPr>
          <p:cNvPr id="33" name="Vapaamuotoinen: Muoto 32">
            <a:extLst>
              <a:ext uri="{FF2B5EF4-FFF2-40B4-BE49-F238E27FC236}">
                <a16:creationId xmlns:a16="http://schemas.microsoft.com/office/drawing/2014/main" id="{F6522B90-78B4-4D1B-B56C-C5729846AADE}"/>
              </a:ext>
            </a:extLst>
          </p:cNvPr>
          <p:cNvSpPr/>
          <p:nvPr/>
        </p:nvSpPr>
        <p:spPr>
          <a:xfrm rot="21263763">
            <a:off x="6796502" y="90710"/>
            <a:ext cx="2115546" cy="1873913"/>
          </a:xfrm>
          <a:custGeom>
            <a:avLst/>
            <a:gdLst>
              <a:gd name="connsiteX0" fmla="*/ 387585 w 2976914"/>
              <a:gd name="connsiteY0" fmla="*/ 288814 h 2717758"/>
              <a:gd name="connsiteX1" fmla="*/ 2654535 w 2976914"/>
              <a:gd name="connsiteY1" fmla="*/ 206264 h 2717758"/>
              <a:gd name="connsiteX2" fmla="*/ 2794235 w 2976914"/>
              <a:gd name="connsiteY2" fmla="*/ 2416064 h 2717758"/>
              <a:gd name="connsiteX3" fmla="*/ 1067035 w 2976914"/>
              <a:gd name="connsiteY3" fmla="*/ 2644664 h 2717758"/>
              <a:gd name="connsiteX4" fmla="*/ 63735 w 2976914"/>
              <a:gd name="connsiteY4" fmla="*/ 1914414 h 2717758"/>
              <a:gd name="connsiteX5" fmla="*/ 387585 w 2976914"/>
              <a:gd name="connsiteY5" fmla="*/ 288814 h 271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914" h="2717758">
                <a:moveTo>
                  <a:pt x="387585" y="288814"/>
                </a:moveTo>
                <a:cubicBezTo>
                  <a:pt x="819385" y="4122"/>
                  <a:pt x="2253427" y="-148278"/>
                  <a:pt x="2654535" y="206264"/>
                </a:cubicBezTo>
                <a:cubicBezTo>
                  <a:pt x="3055643" y="560806"/>
                  <a:pt x="3058818" y="2009664"/>
                  <a:pt x="2794235" y="2416064"/>
                </a:cubicBezTo>
                <a:cubicBezTo>
                  <a:pt x="2529652" y="2822464"/>
                  <a:pt x="1522118" y="2728272"/>
                  <a:pt x="1067035" y="2644664"/>
                </a:cubicBezTo>
                <a:cubicBezTo>
                  <a:pt x="611952" y="2561056"/>
                  <a:pt x="180152" y="2301764"/>
                  <a:pt x="63735" y="1914414"/>
                </a:cubicBezTo>
                <a:cubicBezTo>
                  <a:pt x="-52682" y="1527064"/>
                  <a:pt x="-44215" y="573506"/>
                  <a:pt x="387585" y="288814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 l="-439" t="-1698" r="-1503" b="-2066"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D105FF1E-EDA9-9CC5-C9A3-E2334ECE4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359" y="3102851"/>
            <a:ext cx="1288473" cy="69827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Sisällön paikkamerkki 23">
            <a:extLst>
              <a:ext uri="{FF2B5EF4-FFF2-40B4-BE49-F238E27FC236}">
                <a16:creationId xmlns:a16="http://schemas.microsoft.com/office/drawing/2014/main" id="{6369943F-67A3-32DE-BEE7-4FF89E856AED}"/>
              </a:ext>
            </a:extLst>
          </p:cNvPr>
          <p:cNvSpPr txBox="1">
            <a:spLocks/>
          </p:cNvSpPr>
          <p:nvPr/>
        </p:nvSpPr>
        <p:spPr>
          <a:xfrm>
            <a:off x="645594" y="1239938"/>
            <a:ext cx="2577547" cy="32623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norite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Tx/>
              <a:buNone/>
            </a:pPr>
            <a:r>
              <a:rPr lang="fi-FI" sz="2000" b="1" dirty="0">
                <a:solidFill>
                  <a:srgbClr val="DC2030"/>
                </a:solidFill>
              </a:rPr>
              <a:t>O</a:t>
            </a:r>
          </a:p>
          <a:p>
            <a:pPr marL="0" indent="0">
              <a:lnSpc>
                <a:spcPct val="150000"/>
              </a:lnSpc>
              <a:buClrTx/>
              <a:buNone/>
            </a:pPr>
            <a:r>
              <a:rPr lang="fi-FI" sz="2000" b="1" dirty="0">
                <a:solidFill>
                  <a:srgbClr val="DC2030"/>
                </a:solidFill>
              </a:rPr>
              <a:t>I</a:t>
            </a:r>
          </a:p>
          <a:p>
            <a:pPr marL="0" indent="0">
              <a:lnSpc>
                <a:spcPct val="150000"/>
              </a:lnSpc>
              <a:buClrTx/>
              <a:buNone/>
            </a:pPr>
            <a:r>
              <a:rPr lang="fi-FI" sz="2000" b="1" dirty="0">
                <a:solidFill>
                  <a:srgbClr val="DC2030"/>
                </a:solidFill>
              </a:rPr>
              <a:t>K</a:t>
            </a:r>
          </a:p>
          <a:p>
            <a:pPr marL="0" indent="0">
              <a:lnSpc>
                <a:spcPct val="150000"/>
              </a:lnSpc>
              <a:buClrTx/>
              <a:buNone/>
            </a:pPr>
            <a:r>
              <a:rPr lang="fi-FI" sz="2000" b="1" dirty="0">
                <a:solidFill>
                  <a:srgbClr val="DC2030"/>
                </a:solidFill>
              </a:rPr>
              <a:t>E</a:t>
            </a:r>
          </a:p>
          <a:p>
            <a:pPr marL="0" indent="0">
              <a:lnSpc>
                <a:spcPct val="150000"/>
              </a:lnSpc>
              <a:buClrTx/>
              <a:buNone/>
            </a:pPr>
            <a:r>
              <a:rPr lang="fi-FI" sz="2000" b="1" dirty="0">
                <a:solidFill>
                  <a:srgbClr val="DC2030"/>
                </a:solidFill>
              </a:rPr>
              <a:t>A</a:t>
            </a:r>
          </a:p>
          <a:p>
            <a:pPr marL="0" indent="0">
              <a:lnSpc>
                <a:spcPct val="150000"/>
              </a:lnSpc>
              <a:buClrTx/>
              <a:buNone/>
            </a:pPr>
            <a:r>
              <a:rPr lang="fi-FI" sz="2000" b="1" dirty="0">
                <a:solidFill>
                  <a:srgbClr val="DC2030"/>
                </a:solidFill>
              </a:rPr>
              <a:t>PAIKKA:</a:t>
            </a:r>
          </a:p>
          <a:p>
            <a:pPr marL="0" indent="0">
              <a:lnSpc>
                <a:spcPct val="150000"/>
              </a:lnSpc>
              <a:buClrTx/>
              <a:buNone/>
            </a:pPr>
            <a:endParaRPr lang="fi-FI" sz="2000" b="1" dirty="0">
              <a:solidFill>
                <a:srgbClr val="DC2030"/>
              </a:solidFill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F5EEABA-6000-CAD5-9134-E5A9D7A63A86}"/>
              </a:ext>
            </a:extLst>
          </p:cNvPr>
          <p:cNvSpPr txBox="1"/>
          <p:nvPr/>
        </p:nvSpPr>
        <p:spPr>
          <a:xfrm>
            <a:off x="811167" y="1362900"/>
            <a:ext cx="6482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b="1" dirty="0" err="1">
                <a:latin typeface="Tenorite"/>
              </a:rPr>
              <a:t>hjeet</a:t>
            </a:r>
            <a:r>
              <a:rPr lang="fi-FI" sz="1800" b="1" dirty="0">
                <a:latin typeface="Tenorite"/>
              </a:rPr>
              <a:t>: </a:t>
            </a:r>
            <a:r>
              <a:rPr lang="fi-FI" sz="1800" dirty="0">
                <a:latin typeface="Tenorite"/>
              </a:rPr>
              <a:t>Lataa akku aina käyttöohjeen mukaisesti.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F05C44C-B5F1-471C-5730-69267CD575A7}"/>
              </a:ext>
            </a:extLst>
          </p:cNvPr>
          <p:cNvSpPr txBox="1"/>
          <p:nvPr/>
        </p:nvSpPr>
        <p:spPr>
          <a:xfrm>
            <a:off x="717236" y="1945750"/>
            <a:ext cx="6971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b="1" dirty="0" err="1">
                <a:latin typeface="Tenorite"/>
              </a:rPr>
              <a:t>rroita</a:t>
            </a:r>
            <a:r>
              <a:rPr lang="fi-FI" sz="1800" b="1" dirty="0">
                <a:latin typeface="Tenorite"/>
              </a:rPr>
              <a:t>: </a:t>
            </a:r>
            <a:r>
              <a:rPr lang="fi-FI" sz="1800" dirty="0">
                <a:latin typeface="Tenorite"/>
              </a:rPr>
              <a:t>Irroita laturi laitteesta ja pistorasiasta, kun lataus on valmis.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D1AF245F-D4A2-2448-0D97-E236406A80A0}"/>
              </a:ext>
            </a:extLst>
          </p:cNvPr>
          <p:cNvSpPr txBox="1"/>
          <p:nvPr/>
        </p:nvSpPr>
        <p:spPr>
          <a:xfrm>
            <a:off x="800624" y="2610909"/>
            <a:ext cx="7686562" cy="293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fi-FI" sz="1800" b="1" dirty="0">
                <a:latin typeface="Tenorite"/>
              </a:rPr>
              <a:t>uumeneminen: </a:t>
            </a:r>
            <a:r>
              <a:rPr lang="fi-FI" sz="1800" dirty="0">
                <a:latin typeface="Tenorite"/>
              </a:rPr>
              <a:t>Valvo lataamista. Lopeta lataus, jos laite ylikuumenee.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AD411341-6F2E-03DB-E952-A0F27CD4AC81}"/>
              </a:ext>
            </a:extLst>
          </p:cNvPr>
          <p:cNvSpPr txBox="1"/>
          <p:nvPr/>
        </p:nvSpPr>
        <p:spPr>
          <a:xfrm>
            <a:off x="770529" y="3167431"/>
            <a:ext cx="8288865" cy="529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fi-FI" sz="1800" b="1" dirty="0" err="1">
                <a:solidFill>
                  <a:schemeClr val="dk1"/>
                </a:solidFill>
                <a:latin typeface="Tenorite"/>
              </a:rPr>
              <a:t>heys</a:t>
            </a:r>
            <a:r>
              <a:rPr lang="fi-FI" sz="1800" b="1" dirty="0">
                <a:solidFill>
                  <a:schemeClr val="dk1"/>
                </a:solidFill>
                <a:latin typeface="Tenorite"/>
              </a:rPr>
              <a:t>: </a:t>
            </a:r>
            <a:r>
              <a:rPr lang="fi-FI" sz="1800" dirty="0">
                <a:solidFill>
                  <a:schemeClr val="dk1"/>
                </a:solidFill>
                <a:latin typeface="Tenorite"/>
              </a:rPr>
              <a:t>Tarkasta akun ja laturin kunto ennen lataamista. </a:t>
            </a:r>
            <a:br>
              <a:rPr lang="fi-FI" sz="1800" dirty="0">
                <a:solidFill>
                  <a:schemeClr val="dk1"/>
                </a:solidFill>
                <a:latin typeface="Tenorite"/>
              </a:rPr>
            </a:br>
            <a:r>
              <a:rPr lang="fi-FI" sz="1800" dirty="0">
                <a:solidFill>
                  <a:schemeClr val="dk1"/>
                </a:solidFill>
                <a:latin typeface="Tenorite"/>
              </a:rPr>
              <a:t>          </a:t>
            </a:r>
            <a:r>
              <a:rPr lang="fi-FI" sz="1800" dirty="0">
                <a:latin typeface="Tenorite"/>
              </a:rPr>
              <a:t>Poista vioittunut akku tai laturi heti käytöstä.</a:t>
            </a:r>
            <a:endParaRPr lang="fi-FI" sz="1800" dirty="0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D79E342C-796E-3785-B8A9-237667ED6734}"/>
              </a:ext>
            </a:extLst>
          </p:cNvPr>
          <p:cNvSpPr txBox="1"/>
          <p:nvPr/>
        </p:nvSpPr>
        <p:spPr>
          <a:xfrm>
            <a:off x="1614039" y="4288647"/>
            <a:ext cx="6107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800" dirty="0">
                <a:latin typeface="Tenorite"/>
              </a:rPr>
              <a:t>Älä lataa sellaisessa paikassa, jossa ympärillä on </a:t>
            </a:r>
            <a:br>
              <a:rPr lang="fi-FI" sz="1800" dirty="0">
                <a:latin typeface="Tenorite"/>
              </a:rPr>
            </a:br>
            <a:r>
              <a:rPr lang="fi-FI" sz="1800" dirty="0">
                <a:latin typeface="Tenorite"/>
              </a:rPr>
              <a:t>helposti syttyvää materiaalia, esim. makuuhuoneessa.</a:t>
            </a:r>
          </a:p>
        </p:txBody>
      </p:sp>
    </p:spTree>
    <p:extLst>
      <p:ext uri="{BB962C8B-B14F-4D97-AF65-F5344CB8AC3E}">
        <p14:creationId xmlns:p14="http://schemas.microsoft.com/office/powerpoint/2010/main" val="1175068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" grpId="0"/>
      <p:bldP spid="5" grpId="0"/>
      <p:bldP spid="7" grpId="0"/>
      <p:bldP spid="9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Kuva 25">
            <a:extLst>
              <a:ext uri="{FF2B5EF4-FFF2-40B4-BE49-F238E27FC236}">
                <a16:creationId xmlns:a16="http://schemas.microsoft.com/office/drawing/2014/main" id="{8887367B-68CA-4670-8C5E-12A52EF392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4"/>
          <a:stretch/>
        </p:blipFill>
        <p:spPr>
          <a:xfrm>
            <a:off x="-58684" y="0"/>
            <a:ext cx="9202684" cy="51435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0CC8E30-CAED-43AC-B5C3-CE5F365363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4009" y="4048096"/>
            <a:ext cx="2213238" cy="897937"/>
          </a:xfrm>
          <a:prstGeom prst="rect">
            <a:avLst/>
          </a:prstGeom>
        </p:spPr>
      </p:pic>
      <p:sp>
        <p:nvSpPr>
          <p:cNvPr id="3" name="Suorakulmio 2">
            <a:extLst>
              <a:ext uri="{FF2B5EF4-FFF2-40B4-BE49-F238E27FC236}">
                <a16:creationId xmlns:a16="http://schemas.microsoft.com/office/drawing/2014/main" id="{7ED642C2-88BE-ED51-230E-4CE3D2906507}"/>
              </a:ext>
            </a:extLst>
          </p:cNvPr>
          <p:cNvSpPr/>
          <p:nvPr/>
        </p:nvSpPr>
        <p:spPr>
          <a:xfrm>
            <a:off x="91492" y="4359412"/>
            <a:ext cx="3803904" cy="667140"/>
          </a:xfrm>
          <a:custGeom>
            <a:avLst/>
            <a:gdLst>
              <a:gd name="connsiteX0" fmla="*/ 0 w 3803904"/>
              <a:gd name="connsiteY0" fmla="*/ 0 h 667140"/>
              <a:gd name="connsiteX1" fmla="*/ 581454 w 3803904"/>
              <a:gd name="connsiteY1" fmla="*/ 0 h 667140"/>
              <a:gd name="connsiteX2" fmla="*/ 1124869 w 3803904"/>
              <a:gd name="connsiteY2" fmla="*/ 0 h 667140"/>
              <a:gd name="connsiteX3" fmla="*/ 1630245 w 3803904"/>
              <a:gd name="connsiteY3" fmla="*/ 0 h 667140"/>
              <a:gd name="connsiteX4" fmla="*/ 2097581 w 3803904"/>
              <a:gd name="connsiteY4" fmla="*/ 0 h 667140"/>
              <a:gd name="connsiteX5" fmla="*/ 2526879 w 3803904"/>
              <a:gd name="connsiteY5" fmla="*/ 0 h 667140"/>
              <a:gd name="connsiteX6" fmla="*/ 3070294 w 3803904"/>
              <a:gd name="connsiteY6" fmla="*/ 0 h 667140"/>
              <a:gd name="connsiteX7" fmla="*/ 3803904 w 3803904"/>
              <a:gd name="connsiteY7" fmla="*/ 0 h 667140"/>
              <a:gd name="connsiteX8" fmla="*/ 3803904 w 3803904"/>
              <a:gd name="connsiteY8" fmla="*/ 326899 h 667140"/>
              <a:gd name="connsiteX9" fmla="*/ 3803904 w 3803904"/>
              <a:gd name="connsiteY9" fmla="*/ 667140 h 667140"/>
              <a:gd name="connsiteX10" fmla="*/ 3298528 w 3803904"/>
              <a:gd name="connsiteY10" fmla="*/ 667140 h 667140"/>
              <a:gd name="connsiteX11" fmla="*/ 2717074 w 3803904"/>
              <a:gd name="connsiteY11" fmla="*/ 667140 h 667140"/>
              <a:gd name="connsiteX12" fmla="*/ 2135620 w 3803904"/>
              <a:gd name="connsiteY12" fmla="*/ 667140 h 667140"/>
              <a:gd name="connsiteX13" fmla="*/ 1592206 w 3803904"/>
              <a:gd name="connsiteY13" fmla="*/ 667140 h 667140"/>
              <a:gd name="connsiteX14" fmla="*/ 1048791 w 3803904"/>
              <a:gd name="connsiteY14" fmla="*/ 667140 h 667140"/>
              <a:gd name="connsiteX15" fmla="*/ 619493 w 3803904"/>
              <a:gd name="connsiteY15" fmla="*/ 667140 h 667140"/>
              <a:gd name="connsiteX16" fmla="*/ 0 w 3803904"/>
              <a:gd name="connsiteY16" fmla="*/ 667140 h 667140"/>
              <a:gd name="connsiteX17" fmla="*/ 0 w 3803904"/>
              <a:gd name="connsiteY17" fmla="*/ 340241 h 667140"/>
              <a:gd name="connsiteX18" fmla="*/ 0 w 3803904"/>
              <a:gd name="connsiteY18" fmla="*/ 0 h 66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03904" h="667140" fill="none" extrusionOk="0">
                <a:moveTo>
                  <a:pt x="0" y="0"/>
                </a:moveTo>
                <a:cubicBezTo>
                  <a:pt x="275679" y="-25325"/>
                  <a:pt x="428547" y="61124"/>
                  <a:pt x="581454" y="0"/>
                </a:cubicBezTo>
                <a:cubicBezTo>
                  <a:pt x="734361" y="-61124"/>
                  <a:pt x="872221" y="31809"/>
                  <a:pt x="1124869" y="0"/>
                </a:cubicBezTo>
                <a:cubicBezTo>
                  <a:pt x="1377517" y="-31809"/>
                  <a:pt x="1431455" y="24641"/>
                  <a:pt x="1630245" y="0"/>
                </a:cubicBezTo>
                <a:cubicBezTo>
                  <a:pt x="1829035" y="-24641"/>
                  <a:pt x="1880610" y="13736"/>
                  <a:pt x="2097581" y="0"/>
                </a:cubicBezTo>
                <a:cubicBezTo>
                  <a:pt x="2314552" y="-13736"/>
                  <a:pt x="2426521" y="26258"/>
                  <a:pt x="2526879" y="0"/>
                </a:cubicBezTo>
                <a:cubicBezTo>
                  <a:pt x="2627237" y="-26258"/>
                  <a:pt x="2925413" y="51083"/>
                  <a:pt x="3070294" y="0"/>
                </a:cubicBezTo>
                <a:cubicBezTo>
                  <a:pt x="3215176" y="-51083"/>
                  <a:pt x="3508441" y="61520"/>
                  <a:pt x="3803904" y="0"/>
                </a:cubicBezTo>
                <a:cubicBezTo>
                  <a:pt x="3813756" y="159908"/>
                  <a:pt x="3791849" y="179587"/>
                  <a:pt x="3803904" y="326899"/>
                </a:cubicBezTo>
                <a:cubicBezTo>
                  <a:pt x="3815959" y="474211"/>
                  <a:pt x="3800164" y="557872"/>
                  <a:pt x="3803904" y="667140"/>
                </a:cubicBezTo>
                <a:cubicBezTo>
                  <a:pt x="3561763" y="689370"/>
                  <a:pt x="3520310" y="630953"/>
                  <a:pt x="3298528" y="667140"/>
                </a:cubicBezTo>
                <a:cubicBezTo>
                  <a:pt x="3076746" y="703327"/>
                  <a:pt x="2849063" y="632363"/>
                  <a:pt x="2717074" y="667140"/>
                </a:cubicBezTo>
                <a:cubicBezTo>
                  <a:pt x="2585085" y="701917"/>
                  <a:pt x="2342385" y="654538"/>
                  <a:pt x="2135620" y="667140"/>
                </a:cubicBezTo>
                <a:cubicBezTo>
                  <a:pt x="1928855" y="679742"/>
                  <a:pt x="1844725" y="634824"/>
                  <a:pt x="1592206" y="667140"/>
                </a:cubicBezTo>
                <a:cubicBezTo>
                  <a:pt x="1339687" y="699456"/>
                  <a:pt x="1319583" y="627108"/>
                  <a:pt x="1048791" y="667140"/>
                </a:cubicBezTo>
                <a:cubicBezTo>
                  <a:pt x="777999" y="707172"/>
                  <a:pt x="829980" y="632240"/>
                  <a:pt x="619493" y="667140"/>
                </a:cubicBezTo>
                <a:cubicBezTo>
                  <a:pt x="409006" y="702040"/>
                  <a:pt x="246695" y="607951"/>
                  <a:pt x="0" y="667140"/>
                </a:cubicBezTo>
                <a:cubicBezTo>
                  <a:pt x="-16953" y="580223"/>
                  <a:pt x="35635" y="409941"/>
                  <a:pt x="0" y="340241"/>
                </a:cubicBezTo>
                <a:cubicBezTo>
                  <a:pt x="-35635" y="270541"/>
                  <a:pt x="13515" y="124516"/>
                  <a:pt x="0" y="0"/>
                </a:cubicBezTo>
                <a:close/>
              </a:path>
              <a:path w="3803904" h="667140" stroke="0" extrusionOk="0">
                <a:moveTo>
                  <a:pt x="0" y="0"/>
                </a:moveTo>
                <a:cubicBezTo>
                  <a:pt x="292794" y="-31756"/>
                  <a:pt x="485144" y="67078"/>
                  <a:pt x="619493" y="0"/>
                </a:cubicBezTo>
                <a:cubicBezTo>
                  <a:pt x="753842" y="-67078"/>
                  <a:pt x="1070887" y="34950"/>
                  <a:pt x="1200947" y="0"/>
                </a:cubicBezTo>
                <a:cubicBezTo>
                  <a:pt x="1331007" y="-34950"/>
                  <a:pt x="1440574" y="51071"/>
                  <a:pt x="1668284" y="0"/>
                </a:cubicBezTo>
                <a:cubicBezTo>
                  <a:pt x="1895994" y="-51071"/>
                  <a:pt x="2001300" y="14814"/>
                  <a:pt x="2173659" y="0"/>
                </a:cubicBezTo>
                <a:cubicBezTo>
                  <a:pt x="2346018" y="-14814"/>
                  <a:pt x="2502087" y="53579"/>
                  <a:pt x="2679035" y="0"/>
                </a:cubicBezTo>
                <a:cubicBezTo>
                  <a:pt x="2855983" y="-53579"/>
                  <a:pt x="3062453" y="6823"/>
                  <a:pt x="3222450" y="0"/>
                </a:cubicBezTo>
                <a:cubicBezTo>
                  <a:pt x="3382447" y="-6823"/>
                  <a:pt x="3660933" y="50455"/>
                  <a:pt x="3803904" y="0"/>
                </a:cubicBezTo>
                <a:cubicBezTo>
                  <a:pt x="3818298" y="85944"/>
                  <a:pt x="3780883" y="218849"/>
                  <a:pt x="3803904" y="313556"/>
                </a:cubicBezTo>
                <a:cubicBezTo>
                  <a:pt x="3826925" y="408263"/>
                  <a:pt x="3796694" y="518872"/>
                  <a:pt x="3803904" y="667140"/>
                </a:cubicBezTo>
                <a:cubicBezTo>
                  <a:pt x="3686635" y="695059"/>
                  <a:pt x="3529927" y="630171"/>
                  <a:pt x="3336567" y="667140"/>
                </a:cubicBezTo>
                <a:cubicBezTo>
                  <a:pt x="3143207" y="704109"/>
                  <a:pt x="3060122" y="657643"/>
                  <a:pt x="2869230" y="667140"/>
                </a:cubicBezTo>
                <a:cubicBezTo>
                  <a:pt x="2678338" y="676637"/>
                  <a:pt x="2458512" y="654021"/>
                  <a:pt x="2325816" y="667140"/>
                </a:cubicBezTo>
                <a:cubicBezTo>
                  <a:pt x="2193120" y="680259"/>
                  <a:pt x="2019783" y="624582"/>
                  <a:pt x="1744362" y="667140"/>
                </a:cubicBezTo>
                <a:cubicBezTo>
                  <a:pt x="1468941" y="709698"/>
                  <a:pt x="1393786" y="608344"/>
                  <a:pt x="1200947" y="667140"/>
                </a:cubicBezTo>
                <a:cubicBezTo>
                  <a:pt x="1008108" y="725936"/>
                  <a:pt x="884638" y="644070"/>
                  <a:pt x="619493" y="667140"/>
                </a:cubicBezTo>
                <a:cubicBezTo>
                  <a:pt x="354348" y="690210"/>
                  <a:pt x="192562" y="605217"/>
                  <a:pt x="0" y="667140"/>
                </a:cubicBezTo>
                <a:cubicBezTo>
                  <a:pt x="-19764" y="576754"/>
                  <a:pt x="9421" y="444166"/>
                  <a:pt x="0" y="353584"/>
                </a:cubicBezTo>
                <a:cubicBezTo>
                  <a:pt x="-9421" y="263002"/>
                  <a:pt x="21150" y="127048"/>
                  <a:pt x="0" y="0"/>
                </a:cubicBezTo>
                <a:close/>
              </a:path>
            </a:pathLst>
          </a:custGeom>
          <a:solidFill>
            <a:srgbClr val="D9233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428136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D2DD8F7-A005-ADB0-D308-568FA2BF5D77}"/>
              </a:ext>
            </a:extLst>
          </p:cNvPr>
          <p:cNvSpPr txBox="1"/>
          <p:nvPr/>
        </p:nvSpPr>
        <p:spPr>
          <a:xfrm>
            <a:off x="135941" y="4509354"/>
            <a:ext cx="3632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0000500000000000000" pitchFamily="2" charset="0"/>
              </a:rPr>
              <a:t>TULIPALOJEN EHKÄISEMINEN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93E0529D-56E1-8CA8-4F2A-006B3A495C72}"/>
              </a:ext>
            </a:extLst>
          </p:cNvPr>
          <p:cNvSpPr/>
          <p:nvPr/>
        </p:nvSpPr>
        <p:spPr>
          <a:xfrm rot="21341044">
            <a:off x="147777" y="4040796"/>
            <a:ext cx="2052415" cy="391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  <a:latin typeface="Oswald" panose="00000500000000000000" pitchFamily="2" charset="0"/>
              </a:rPr>
              <a:t>OPPITUNTI 1: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BF775EDD-7DF7-FD30-0041-E1229AC00B09}"/>
              </a:ext>
            </a:extLst>
          </p:cNvPr>
          <p:cNvSpPr/>
          <p:nvPr/>
        </p:nvSpPr>
        <p:spPr>
          <a:xfrm>
            <a:off x="3768615" y="350958"/>
            <a:ext cx="3287084" cy="783250"/>
          </a:xfrm>
          <a:custGeom>
            <a:avLst/>
            <a:gdLst>
              <a:gd name="connsiteX0" fmla="*/ 0 w 3287084"/>
              <a:gd name="connsiteY0" fmla="*/ 0 h 783250"/>
              <a:gd name="connsiteX1" fmla="*/ 591675 w 3287084"/>
              <a:gd name="connsiteY1" fmla="*/ 0 h 783250"/>
              <a:gd name="connsiteX2" fmla="*/ 1216221 w 3287084"/>
              <a:gd name="connsiteY2" fmla="*/ 0 h 783250"/>
              <a:gd name="connsiteX3" fmla="*/ 1939380 w 3287084"/>
              <a:gd name="connsiteY3" fmla="*/ 0 h 783250"/>
              <a:gd name="connsiteX4" fmla="*/ 2531055 w 3287084"/>
              <a:gd name="connsiteY4" fmla="*/ 0 h 783250"/>
              <a:gd name="connsiteX5" fmla="*/ 3287084 w 3287084"/>
              <a:gd name="connsiteY5" fmla="*/ 0 h 783250"/>
              <a:gd name="connsiteX6" fmla="*/ 3287084 w 3287084"/>
              <a:gd name="connsiteY6" fmla="*/ 391625 h 783250"/>
              <a:gd name="connsiteX7" fmla="*/ 3287084 w 3287084"/>
              <a:gd name="connsiteY7" fmla="*/ 783250 h 783250"/>
              <a:gd name="connsiteX8" fmla="*/ 2728280 w 3287084"/>
              <a:gd name="connsiteY8" fmla="*/ 783250 h 783250"/>
              <a:gd name="connsiteX9" fmla="*/ 2070863 w 3287084"/>
              <a:gd name="connsiteY9" fmla="*/ 783250 h 783250"/>
              <a:gd name="connsiteX10" fmla="*/ 1380575 w 3287084"/>
              <a:gd name="connsiteY10" fmla="*/ 783250 h 783250"/>
              <a:gd name="connsiteX11" fmla="*/ 657417 w 3287084"/>
              <a:gd name="connsiteY11" fmla="*/ 783250 h 783250"/>
              <a:gd name="connsiteX12" fmla="*/ 0 w 3287084"/>
              <a:gd name="connsiteY12" fmla="*/ 783250 h 783250"/>
              <a:gd name="connsiteX13" fmla="*/ 0 w 3287084"/>
              <a:gd name="connsiteY13" fmla="*/ 407290 h 783250"/>
              <a:gd name="connsiteX14" fmla="*/ 0 w 3287084"/>
              <a:gd name="connsiteY14" fmla="*/ 0 h 78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87084" h="783250" fill="none" extrusionOk="0">
                <a:moveTo>
                  <a:pt x="0" y="0"/>
                </a:moveTo>
                <a:cubicBezTo>
                  <a:pt x="142161" y="-10384"/>
                  <a:pt x="399363" y="-21382"/>
                  <a:pt x="591675" y="0"/>
                </a:cubicBezTo>
                <a:cubicBezTo>
                  <a:pt x="783987" y="21382"/>
                  <a:pt x="911262" y="-14654"/>
                  <a:pt x="1216221" y="0"/>
                </a:cubicBezTo>
                <a:cubicBezTo>
                  <a:pt x="1521180" y="14654"/>
                  <a:pt x="1779670" y="-16893"/>
                  <a:pt x="1939380" y="0"/>
                </a:cubicBezTo>
                <a:cubicBezTo>
                  <a:pt x="2099090" y="16893"/>
                  <a:pt x="2236344" y="10167"/>
                  <a:pt x="2531055" y="0"/>
                </a:cubicBezTo>
                <a:cubicBezTo>
                  <a:pt x="2825767" y="-10167"/>
                  <a:pt x="3107814" y="34807"/>
                  <a:pt x="3287084" y="0"/>
                </a:cubicBezTo>
                <a:cubicBezTo>
                  <a:pt x="3275926" y="100848"/>
                  <a:pt x="3286699" y="245112"/>
                  <a:pt x="3287084" y="391625"/>
                </a:cubicBezTo>
                <a:cubicBezTo>
                  <a:pt x="3287469" y="538139"/>
                  <a:pt x="3299316" y="672284"/>
                  <a:pt x="3287084" y="783250"/>
                </a:cubicBezTo>
                <a:cubicBezTo>
                  <a:pt x="3072406" y="782525"/>
                  <a:pt x="2972418" y="795341"/>
                  <a:pt x="2728280" y="783250"/>
                </a:cubicBezTo>
                <a:cubicBezTo>
                  <a:pt x="2484142" y="771159"/>
                  <a:pt x="2259412" y="776541"/>
                  <a:pt x="2070863" y="783250"/>
                </a:cubicBezTo>
                <a:cubicBezTo>
                  <a:pt x="1882314" y="789959"/>
                  <a:pt x="1632991" y="759049"/>
                  <a:pt x="1380575" y="783250"/>
                </a:cubicBezTo>
                <a:cubicBezTo>
                  <a:pt x="1128159" y="807451"/>
                  <a:pt x="973459" y="748764"/>
                  <a:pt x="657417" y="783250"/>
                </a:cubicBezTo>
                <a:cubicBezTo>
                  <a:pt x="341375" y="817736"/>
                  <a:pt x="197199" y="807503"/>
                  <a:pt x="0" y="783250"/>
                </a:cubicBezTo>
                <a:cubicBezTo>
                  <a:pt x="-1698" y="666095"/>
                  <a:pt x="10164" y="568104"/>
                  <a:pt x="0" y="407290"/>
                </a:cubicBezTo>
                <a:cubicBezTo>
                  <a:pt x="-10164" y="246476"/>
                  <a:pt x="-11263" y="159845"/>
                  <a:pt x="0" y="0"/>
                </a:cubicBezTo>
                <a:close/>
              </a:path>
              <a:path w="3287084" h="783250" stroke="0" extrusionOk="0">
                <a:moveTo>
                  <a:pt x="0" y="0"/>
                </a:moveTo>
                <a:cubicBezTo>
                  <a:pt x="274152" y="4617"/>
                  <a:pt x="446144" y="-19182"/>
                  <a:pt x="723158" y="0"/>
                </a:cubicBezTo>
                <a:cubicBezTo>
                  <a:pt x="1000172" y="19182"/>
                  <a:pt x="1104203" y="-7530"/>
                  <a:pt x="1347704" y="0"/>
                </a:cubicBezTo>
                <a:cubicBezTo>
                  <a:pt x="1591205" y="7530"/>
                  <a:pt x="1777921" y="-15872"/>
                  <a:pt x="2005121" y="0"/>
                </a:cubicBezTo>
                <a:cubicBezTo>
                  <a:pt x="2232321" y="15872"/>
                  <a:pt x="2453169" y="17756"/>
                  <a:pt x="2596796" y="0"/>
                </a:cubicBezTo>
                <a:cubicBezTo>
                  <a:pt x="2740423" y="-17756"/>
                  <a:pt x="2994147" y="30742"/>
                  <a:pt x="3287084" y="0"/>
                </a:cubicBezTo>
                <a:cubicBezTo>
                  <a:pt x="3276148" y="164124"/>
                  <a:pt x="3268022" y="204288"/>
                  <a:pt x="3287084" y="399458"/>
                </a:cubicBezTo>
                <a:cubicBezTo>
                  <a:pt x="3306146" y="594628"/>
                  <a:pt x="3288594" y="640750"/>
                  <a:pt x="3287084" y="783250"/>
                </a:cubicBezTo>
                <a:cubicBezTo>
                  <a:pt x="3001479" y="807836"/>
                  <a:pt x="2877434" y="789576"/>
                  <a:pt x="2695409" y="783250"/>
                </a:cubicBezTo>
                <a:cubicBezTo>
                  <a:pt x="2513385" y="776924"/>
                  <a:pt x="2275123" y="812690"/>
                  <a:pt x="2037992" y="783250"/>
                </a:cubicBezTo>
                <a:cubicBezTo>
                  <a:pt x="1800861" y="753810"/>
                  <a:pt x="1727538" y="794043"/>
                  <a:pt x="1479188" y="783250"/>
                </a:cubicBezTo>
                <a:cubicBezTo>
                  <a:pt x="1230838" y="772457"/>
                  <a:pt x="1077107" y="750164"/>
                  <a:pt x="756029" y="783250"/>
                </a:cubicBezTo>
                <a:cubicBezTo>
                  <a:pt x="434951" y="816336"/>
                  <a:pt x="245288" y="782990"/>
                  <a:pt x="0" y="783250"/>
                </a:cubicBezTo>
                <a:cubicBezTo>
                  <a:pt x="2633" y="655107"/>
                  <a:pt x="13782" y="510141"/>
                  <a:pt x="0" y="415123"/>
                </a:cubicBezTo>
                <a:cubicBezTo>
                  <a:pt x="-13782" y="320105"/>
                  <a:pt x="-5341" y="16987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20135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4000" b="1" dirty="0">
                <a:solidFill>
                  <a:schemeClr val="bg1"/>
                </a:solidFill>
                <a:latin typeface="Oswald" panose="00000500000000000000" pitchFamily="2" charset="0"/>
              </a:rPr>
              <a:t>KERTAUS</a:t>
            </a:r>
          </a:p>
        </p:txBody>
      </p:sp>
    </p:spTree>
    <p:extLst>
      <p:ext uri="{BB962C8B-B14F-4D97-AF65-F5344CB8AC3E}">
        <p14:creationId xmlns:p14="http://schemas.microsoft.com/office/powerpoint/2010/main" val="68708673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5B1765-BB45-549A-E3D4-E96571AC8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6028" y="885829"/>
            <a:ext cx="5992834" cy="3090435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fi-FI" sz="2800" dirty="0">
                <a:latin typeface="Tenorite" panose="00000500000000000000" pitchFamily="2" charset="0"/>
              </a:rPr>
              <a:t>Valvomaton ruoanlaitto</a:t>
            </a:r>
          </a:p>
          <a:p>
            <a:pPr>
              <a:buClr>
                <a:schemeClr val="bg1"/>
              </a:buClr>
            </a:pPr>
            <a:r>
              <a:rPr lang="fi-FI" sz="2800" dirty="0">
                <a:latin typeface="Tenorite" panose="00000500000000000000" pitchFamily="2" charset="0"/>
              </a:rPr>
              <a:t>Huolimaton avotulen käyttö</a:t>
            </a:r>
          </a:p>
          <a:p>
            <a:pPr>
              <a:buClr>
                <a:schemeClr val="bg1"/>
              </a:buClr>
            </a:pPr>
            <a:r>
              <a:rPr lang="fi-FI" sz="2800" dirty="0">
                <a:latin typeface="Tenorite" panose="00000500000000000000" pitchFamily="2" charset="0"/>
              </a:rPr>
              <a:t>Huolimaton saunan lämmitys</a:t>
            </a:r>
          </a:p>
          <a:p>
            <a:pPr>
              <a:buClr>
                <a:schemeClr val="bg1"/>
              </a:buClr>
            </a:pPr>
            <a:r>
              <a:rPr lang="fi-FI" sz="2800" dirty="0">
                <a:latin typeface="Tenorite" panose="00000500000000000000" pitchFamily="2" charset="0"/>
              </a:rPr>
              <a:t>Sähkölaitteiden käyttäminen</a:t>
            </a:r>
          </a:p>
          <a:p>
            <a:pPr lvl="1">
              <a:buClr>
                <a:schemeClr val="bg1"/>
              </a:buClr>
            </a:pPr>
            <a:r>
              <a:rPr lang="fi-FI" sz="2800" dirty="0">
                <a:latin typeface="Tenorite" panose="00000500000000000000" pitchFamily="2" charset="0"/>
              </a:rPr>
              <a:t>Ohjeiden vastainen käyttö</a:t>
            </a:r>
          </a:p>
          <a:p>
            <a:pPr lvl="1">
              <a:buClr>
                <a:schemeClr val="bg1"/>
              </a:buClr>
            </a:pPr>
            <a:r>
              <a:rPr lang="fi-FI" sz="2800" dirty="0">
                <a:latin typeface="Tenorite" panose="00000500000000000000" pitchFamily="2" charset="0"/>
              </a:rPr>
              <a:t>Viallisen laitteen käyttö</a:t>
            </a: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E6BB14B7-696D-3B8B-0113-ECCDD1385670}"/>
              </a:ext>
            </a:extLst>
          </p:cNvPr>
          <p:cNvGrpSpPr/>
          <p:nvPr/>
        </p:nvGrpSpPr>
        <p:grpSpPr>
          <a:xfrm>
            <a:off x="70401" y="178167"/>
            <a:ext cx="2636244" cy="2382104"/>
            <a:chOff x="-5261" y="3001965"/>
            <a:chExt cx="2636244" cy="2382104"/>
          </a:xfrm>
        </p:grpSpPr>
        <p:pic>
          <p:nvPicPr>
            <p:cNvPr id="5" name="Kuva 4">
              <a:extLst>
                <a:ext uri="{FF2B5EF4-FFF2-40B4-BE49-F238E27FC236}">
                  <a16:creationId xmlns:a16="http://schemas.microsoft.com/office/drawing/2014/main" id="{39BEADF4-CD83-572D-801A-C62E15818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501670">
              <a:off x="131579" y="2884664"/>
              <a:ext cx="2382104" cy="2616705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97BC3525-2607-C2B2-097F-AEDE9DA61E4B}"/>
                </a:ext>
              </a:extLst>
            </p:cNvPr>
            <p:cNvSpPr txBox="1"/>
            <p:nvPr/>
          </p:nvSpPr>
          <p:spPr>
            <a:xfrm>
              <a:off x="-5261" y="3131187"/>
              <a:ext cx="235131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</a:rPr>
                <a:t>1. </a:t>
              </a:r>
            </a:p>
            <a:p>
              <a:pPr algn="ctr"/>
              <a:r>
                <a:rPr lang="fi-FI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</a:rPr>
                <a:t>Mitkä ovat yleisimmät tulipalojen syttymissyyt?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0964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5B1765-BB45-549A-E3D4-E96571AC8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553" y="1428634"/>
            <a:ext cx="5113781" cy="2755155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fi-FI" sz="2800" dirty="0">
                <a:latin typeface="Tenorite" panose="00000500000000000000" pitchFamily="2" charset="0"/>
              </a:rPr>
              <a:t>Päihteet + tupakointi</a:t>
            </a:r>
          </a:p>
          <a:p>
            <a:pPr>
              <a:buClr>
                <a:schemeClr val="bg1"/>
              </a:buClr>
            </a:pPr>
            <a:r>
              <a:rPr lang="fi-FI" sz="2800" dirty="0">
                <a:latin typeface="Tenorite" panose="00000500000000000000" pitchFamily="2" charset="0"/>
              </a:rPr>
              <a:t>Epäsiisteys</a:t>
            </a:r>
          </a:p>
          <a:p>
            <a:pPr>
              <a:buClr>
                <a:schemeClr val="bg1"/>
              </a:buClr>
            </a:pPr>
            <a:r>
              <a:rPr lang="fi-FI" sz="2800" dirty="0">
                <a:latin typeface="Tenorite" panose="00000500000000000000" pitchFamily="2" charset="0"/>
              </a:rPr>
              <a:t>Kuumuus ja kuivuus</a:t>
            </a:r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C12DC82C-EEA9-698C-18BD-B54FBD8C9234}"/>
              </a:ext>
            </a:extLst>
          </p:cNvPr>
          <p:cNvGrpSpPr/>
          <p:nvPr/>
        </p:nvGrpSpPr>
        <p:grpSpPr>
          <a:xfrm>
            <a:off x="266317" y="236698"/>
            <a:ext cx="2592711" cy="2212745"/>
            <a:chOff x="2101645" y="2089695"/>
            <a:chExt cx="2592711" cy="2212745"/>
          </a:xfrm>
        </p:grpSpPr>
        <p:pic>
          <p:nvPicPr>
            <p:cNvPr id="7" name="Kuva 6">
              <a:extLst>
                <a:ext uri="{FF2B5EF4-FFF2-40B4-BE49-F238E27FC236}">
                  <a16:creationId xmlns:a16="http://schemas.microsoft.com/office/drawing/2014/main" id="{3AE01C19-CE5B-4361-2F12-A5C1F130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01645" y="2089695"/>
              <a:ext cx="2592711" cy="2212745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86EF264F-1476-D2D7-21D0-5DA97662192D}"/>
                </a:ext>
              </a:extLst>
            </p:cNvPr>
            <p:cNvSpPr txBox="1"/>
            <p:nvPr/>
          </p:nvSpPr>
          <p:spPr>
            <a:xfrm>
              <a:off x="2178725" y="2503569"/>
              <a:ext cx="24385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3600" dirty="0">
                  <a:latin typeface="Oswald" panose="00000500000000000000" pitchFamily="2" charset="0"/>
                </a:rPr>
                <a:t>2. </a:t>
              </a:r>
            </a:p>
            <a:p>
              <a:pPr algn="ctr"/>
              <a:r>
                <a:rPr lang="fi-FI" sz="2400" dirty="0">
                  <a:latin typeface="Oswald" panose="00000500000000000000" pitchFamily="2" charset="0"/>
                </a:rPr>
                <a:t>Mitä palovaaroja tiedät?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3839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5B1765-BB45-549A-E3D4-E96571AC8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233" y="642406"/>
            <a:ext cx="5199700" cy="3237620"/>
          </a:xfrm>
        </p:spPr>
        <p:txBody>
          <a:bodyPr>
            <a:noAutofit/>
          </a:bodyPr>
          <a:lstStyle/>
          <a:p>
            <a:pPr marL="95250" indent="0">
              <a:buClr>
                <a:schemeClr val="bg1"/>
              </a:buClr>
              <a:buNone/>
            </a:pPr>
            <a:r>
              <a:rPr lang="fi-FI" sz="2200" dirty="0">
                <a:latin typeface="Tenorite" panose="00000500000000000000" pitchFamily="2" charset="0"/>
              </a:rPr>
              <a:t>1. Varmista, että palovaroittimia on riittävästi.</a:t>
            </a:r>
            <a:br>
              <a:rPr lang="fi-FI" sz="2200" dirty="0">
                <a:latin typeface="Tenorite" panose="00000500000000000000" pitchFamily="2" charset="0"/>
              </a:rPr>
            </a:br>
            <a:endParaRPr lang="fi-FI" sz="2200" dirty="0">
              <a:latin typeface="Tenorite" panose="00000500000000000000" pitchFamily="2" charset="0"/>
            </a:endParaRPr>
          </a:p>
          <a:p>
            <a:pPr marL="95250" indent="0">
              <a:buClr>
                <a:schemeClr val="bg1"/>
              </a:buClr>
              <a:buNone/>
            </a:pPr>
            <a:r>
              <a:rPr lang="fi-FI" sz="2200" dirty="0">
                <a:latin typeface="Tenorite" panose="00000500000000000000" pitchFamily="2" charset="0"/>
              </a:rPr>
              <a:t>2. Huolla palovaroittimet säännöllisesti.</a:t>
            </a:r>
          </a:p>
          <a:p>
            <a:pPr>
              <a:buClr>
                <a:schemeClr val="bg1"/>
              </a:buClr>
            </a:pPr>
            <a:r>
              <a:rPr lang="fi-FI" sz="2200" b="1" dirty="0">
                <a:latin typeface="Tenorite" panose="00000500000000000000" pitchFamily="2" charset="0"/>
              </a:rPr>
              <a:t>Testaa</a:t>
            </a:r>
            <a:r>
              <a:rPr lang="fi-FI" sz="2200" dirty="0">
                <a:latin typeface="Tenorite" panose="00000500000000000000" pitchFamily="2" charset="0"/>
              </a:rPr>
              <a:t> varoitin kuukausittain</a:t>
            </a:r>
          </a:p>
          <a:p>
            <a:pPr>
              <a:buClr>
                <a:schemeClr val="bg1"/>
              </a:buClr>
            </a:pPr>
            <a:r>
              <a:rPr lang="fi-FI" sz="2200" b="1" dirty="0">
                <a:latin typeface="Tenorite" panose="00000500000000000000" pitchFamily="2" charset="0"/>
              </a:rPr>
              <a:t>Vaihda</a:t>
            </a:r>
            <a:r>
              <a:rPr lang="fi-FI" sz="2200" dirty="0">
                <a:latin typeface="Tenorite" panose="00000500000000000000" pitchFamily="2" charset="0"/>
              </a:rPr>
              <a:t> paristot vuosittain</a:t>
            </a:r>
          </a:p>
          <a:p>
            <a:pPr>
              <a:buClr>
                <a:schemeClr val="bg1"/>
              </a:buClr>
            </a:pPr>
            <a:r>
              <a:rPr lang="fi-FI" sz="2200" b="1" dirty="0">
                <a:latin typeface="Tenorite" panose="00000500000000000000" pitchFamily="2" charset="0"/>
              </a:rPr>
              <a:t>Uusi</a:t>
            </a:r>
            <a:r>
              <a:rPr lang="fi-FI" sz="2200" dirty="0">
                <a:latin typeface="Tenorite" panose="00000500000000000000" pitchFamily="2" charset="0"/>
              </a:rPr>
              <a:t> palovaroitin ohjeen mukaisesti</a:t>
            </a:r>
            <a:br>
              <a:rPr lang="fi-FI" sz="2200" dirty="0">
                <a:latin typeface="Tenorite" panose="00000500000000000000" pitchFamily="2" charset="0"/>
              </a:rPr>
            </a:br>
            <a:endParaRPr lang="fi-FI" sz="2200" dirty="0">
              <a:latin typeface="Tenorite" panose="00000500000000000000" pitchFamily="2" charset="0"/>
            </a:endParaRPr>
          </a:p>
          <a:p>
            <a:pPr marL="95250" indent="0">
              <a:buClr>
                <a:schemeClr val="bg1"/>
              </a:buClr>
              <a:buNone/>
            </a:pPr>
            <a:r>
              <a:rPr lang="fi-FI" sz="2200" dirty="0">
                <a:latin typeface="Tenorite" panose="00000500000000000000" pitchFamily="2" charset="0"/>
              </a:rPr>
              <a:t>3. Lataa laitteita turvallisesti.</a:t>
            </a:r>
          </a:p>
          <a:p>
            <a:pPr marL="95250" indent="0">
              <a:buClr>
                <a:schemeClr val="bg1"/>
              </a:buClr>
              <a:buNone/>
            </a:pPr>
            <a:r>
              <a:rPr lang="fi-FI" sz="2200" dirty="0">
                <a:latin typeface="Tenorite" panose="00000500000000000000" pitchFamily="2" charset="0"/>
              </a:rPr>
              <a:t>    </a:t>
            </a:r>
            <a:r>
              <a:rPr lang="fi-FI" sz="2200" b="1" dirty="0">
                <a:latin typeface="Tenorite" panose="00000500000000000000" pitchFamily="2" charset="0"/>
              </a:rPr>
              <a:t>OIKEA PAIKKA</a:t>
            </a:r>
          </a:p>
          <a:p>
            <a:endParaRPr lang="fi-FI" sz="2200" dirty="0">
              <a:latin typeface="Tenorite" panose="00000500000000000000" pitchFamily="2" charset="0"/>
            </a:endParaRPr>
          </a:p>
        </p:txBody>
      </p:sp>
      <p:grpSp>
        <p:nvGrpSpPr>
          <p:cNvPr id="5" name="Ryhmä 4">
            <a:extLst>
              <a:ext uri="{FF2B5EF4-FFF2-40B4-BE49-F238E27FC236}">
                <a16:creationId xmlns:a16="http://schemas.microsoft.com/office/drawing/2014/main" id="{42D981E6-CE55-5031-64CE-46BBA0EFE817}"/>
              </a:ext>
            </a:extLst>
          </p:cNvPr>
          <p:cNvGrpSpPr/>
          <p:nvPr/>
        </p:nvGrpSpPr>
        <p:grpSpPr>
          <a:xfrm>
            <a:off x="165160" y="125361"/>
            <a:ext cx="3236408" cy="2604599"/>
            <a:chOff x="3766520" y="2265057"/>
            <a:chExt cx="3236408" cy="2604599"/>
          </a:xfrm>
        </p:grpSpPr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95AF12D1-3B50-253F-6A46-3D14B1C74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66520" y="2265057"/>
              <a:ext cx="3236408" cy="260459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9" name="Tekstiruutu 8">
              <a:extLst>
                <a:ext uri="{FF2B5EF4-FFF2-40B4-BE49-F238E27FC236}">
                  <a16:creationId xmlns:a16="http://schemas.microsoft.com/office/drawing/2014/main" id="{1683CDB1-2E45-99A1-9480-9BAF27885E63}"/>
                </a:ext>
              </a:extLst>
            </p:cNvPr>
            <p:cNvSpPr txBox="1"/>
            <p:nvPr/>
          </p:nvSpPr>
          <p:spPr>
            <a:xfrm>
              <a:off x="4024427" y="2587788"/>
              <a:ext cx="285883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3600" dirty="0">
                  <a:latin typeface="Oswald" panose="00000500000000000000" pitchFamily="2" charset="0"/>
                </a:rPr>
                <a:t> 3. </a:t>
              </a:r>
            </a:p>
            <a:p>
              <a:pPr algn="ctr"/>
              <a:r>
                <a:rPr lang="fi-FI" sz="2400" dirty="0">
                  <a:latin typeface="Oswald" panose="00000500000000000000" pitchFamily="2" charset="0"/>
                </a:rPr>
                <a:t> </a:t>
              </a:r>
              <a:r>
                <a:rPr lang="fi-FI" sz="2200" dirty="0">
                  <a:latin typeface="Oswald" panose="00000500000000000000" pitchFamily="2" charset="0"/>
                </a:rPr>
                <a:t>Mitä paloturvallisuutta parantavia keinoja voit ottaa kotona käyttöön?</a:t>
              </a:r>
            </a:p>
            <a:p>
              <a:pPr algn="ctr"/>
              <a:endParaRPr lang="fi-FI" sz="2400" dirty="0">
                <a:latin typeface="Oswald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639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71F2F6-BF2A-405A-B2ED-6B0DC7241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Oswald" panose="00000500000000000000" pitchFamily="2" charset="0"/>
              </a:rPr>
              <a:t>Itsearviointi</a:t>
            </a:r>
            <a:endParaRPr lang="fi-FI" sz="3200" dirty="0">
              <a:solidFill>
                <a:schemeClr val="bg1"/>
              </a:solidFill>
            </a:endParaRP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3FA2F400-6AB4-D3AD-1A8D-C51C05592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571750"/>
            <a:ext cx="3646365" cy="994172"/>
          </a:xfrm>
        </p:spPr>
        <p:txBody>
          <a:bodyPr>
            <a:noAutofit/>
          </a:bodyPr>
          <a:lstStyle/>
          <a:p>
            <a:pPr marL="952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fi-FI" sz="2200" dirty="0">
                <a:latin typeface="Tenorite" panose="00000500000000000000" pitchFamily="2" charset="0"/>
              </a:rPr>
              <a:t>Siirry itsearviointiin osoitteeseen:</a:t>
            </a:r>
            <a:br>
              <a:rPr lang="fi-FI" sz="2200" dirty="0">
                <a:latin typeface="Tenorite" panose="00000500000000000000" pitchFamily="2" charset="0"/>
              </a:rPr>
            </a:br>
            <a:r>
              <a:rPr lang="fi-FI" sz="2200" b="1" dirty="0">
                <a:latin typeface="Tenorite" panose="00000500000000000000" pitchFamily="2" charset="0"/>
                <a:hlinkClick r:id="rId3"/>
              </a:rPr>
              <a:t>bit.ly/nouhata1</a:t>
            </a:r>
            <a:r>
              <a:rPr lang="fi-FI" sz="2200" dirty="0">
                <a:latin typeface="Tenorite" panose="00000500000000000000" pitchFamily="2" charset="0"/>
              </a:rPr>
              <a:t> </a:t>
            </a:r>
            <a:br>
              <a:rPr lang="fi-FI" sz="2200" dirty="0">
                <a:latin typeface="Tenorite" panose="00000500000000000000" pitchFamily="2" charset="0"/>
              </a:rPr>
            </a:br>
            <a:br>
              <a:rPr lang="fi-FI" sz="2200" dirty="0">
                <a:latin typeface="Tenorite" panose="00000500000000000000" pitchFamily="2" charset="0"/>
              </a:rPr>
            </a:br>
            <a:r>
              <a:rPr lang="fi-FI" sz="2200" dirty="0">
                <a:latin typeface="Tenorite" panose="00000500000000000000" pitchFamily="2" charset="0"/>
              </a:rPr>
              <a:t>tai QR-koodilla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1EA99798-84B2-79F8-24E1-14E09913C458}"/>
              </a:ext>
            </a:extLst>
          </p:cNvPr>
          <p:cNvSpPr txBox="1">
            <a:spLocks/>
          </p:cNvSpPr>
          <p:nvPr/>
        </p:nvSpPr>
        <p:spPr>
          <a:xfrm>
            <a:off x="628650" y="1019532"/>
            <a:ext cx="8125206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0" indent="0">
              <a:lnSpc>
                <a:spcPct val="100000"/>
              </a:lnSpc>
              <a:buFont typeface="Arial"/>
              <a:buNone/>
            </a:pPr>
            <a:r>
              <a:rPr lang="fi-FI" sz="2200" dirty="0">
                <a:latin typeface="Tenorite" panose="00000500000000000000" pitchFamily="2" charset="0"/>
              </a:rPr>
              <a:t>Itsearviointi ei vaikuta arvosanaasi, vaan auttaa meitä kehittämään oppitunteja.</a:t>
            </a:r>
          </a:p>
        </p:txBody>
      </p:sp>
      <p:pic>
        <p:nvPicPr>
          <p:cNvPr id="3" name="Kuva 5">
            <a:extLst>
              <a:ext uri="{FF2B5EF4-FFF2-40B4-BE49-F238E27FC236}">
                <a16:creationId xmlns:a16="http://schemas.microsoft.com/office/drawing/2014/main" id="{BDFC4584-FF22-F8EE-1518-B96D097D2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902" y="1922887"/>
            <a:ext cx="2116836" cy="2116836"/>
          </a:xfrm>
          <a:prstGeom prst="rect">
            <a:avLst/>
          </a:prstGeom>
        </p:spPr>
      </p:pic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ECF8705D-61D1-4998-8CF0-2AD15E66CDAA}"/>
              </a:ext>
            </a:extLst>
          </p:cNvPr>
          <p:cNvCxnSpPr/>
          <p:nvPr/>
        </p:nvCxnSpPr>
        <p:spPr>
          <a:xfrm flipV="1">
            <a:off x="2790092" y="3565922"/>
            <a:ext cx="1891323" cy="62229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230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93;p1">
            <a:extLst>
              <a:ext uri="{FF2B5EF4-FFF2-40B4-BE49-F238E27FC236}">
                <a16:creationId xmlns:a16="http://schemas.microsoft.com/office/drawing/2014/main" id="{1D535C5F-01FC-220A-2B6B-C7E3856A6C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4927" y="902344"/>
            <a:ext cx="6537072" cy="31096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B3823434-9F9D-80E3-5B22-DF7AE2B72897}"/>
              </a:ext>
            </a:extLst>
          </p:cNvPr>
          <p:cNvSpPr txBox="1"/>
          <p:nvPr/>
        </p:nvSpPr>
        <p:spPr>
          <a:xfrm>
            <a:off x="2468880" y="381194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0000500000000000000" pitchFamily="2" charset="0"/>
                <a:ea typeface="Helvetica Neue"/>
                <a:cs typeface="Helvetica Neue"/>
                <a:sym typeface="Helvetica Neue"/>
              </a:rPr>
              <a:t>www.nouhata.fi</a:t>
            </a:r>
          </a:p>
        </p:txBody>
      </p:sp>
    </p:spTree>
    <p:extLst>
      <p:ext uri="{BB962C8B-B14F-4D97-AF65-F5344CB8AC3E}">
        <p14:creationId xmlns:p14="http://schemas.microsoft.com/office/powerpoint/2010/main" val="383162443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1120DC9-FE57-444D-B98E-71BCA5CDC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6238"/>
            <a:ext cx="7886700" cy="993775"/>
          </a:xfrm>
        </p:spPr>
        <p:txBody>
          <a:bodyPr>
            <a:normAutofit fontScale="90000"/>
          </a:bodyPr>
          <a:lstStyle/>
          <a:p>
            <a:r>
              <a:rPr lang="fi-FI"/>
              <a:t>Joka vuosi Suomessa syttyy lähes</a:t>
            </a:r>
            <a:br>
              <a:rPr lang="fi-FI"/>
            </a:br>
            <a:r>
              <a:rPr lang="fi-FI" sz="4000" b="1">
                <a:solidFill>
                  <a:srgbClr val="D92331"/>
                </a:solidFill>
              </a:rPr>
              <a:t>12 000 tulipaloa</a:t>
            </a:r>
            <a:endParaRPr lang="fi-FI" b="1">
              <a:solidFill>
                <a:srgbClr val="D92331"/>
              </a:solidFill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8A8EE364-5F02-43E3-BDBD-F91049D5F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9221" y="1878122"/>
            <a:ext cx="5557194" cy="434034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fi-FI" sz="2000">
                <a:latin typeface="Oswald" panose="00000500000000000000" pitchFamily="2" charset="0"/>
              </a:rPr>
              <a:t>Kodeissa syttyy vuosittain lähes 3000 tulipaloa</a:t>
            </a:r>
          </a:p>
        </p:txBody>
      </p: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32A03F31-2852-4897-B282-E6F04E242732}"/>
              </a:ext>
            </a:extLst>
          </p:cNvPr>
          <p:cNvGrpSpPr/>
          <p:nvPr/>
        </p:nvGrpSpPr>
        <p:grpSpPr>
          <a:xfrm>
            <a:off x="628650" y="1537249"/>
            <a:ext cx="1003929" cy="949199"/>
            <a:chOff x="1124991" y="2267629"/>
            <a:chExt cx="2505075" cy="2152650"/>
          </a:xfrm>
        </p:grpSpPr>
        <p:pic>
          <p:nvPicPr>
            <p:cNvPr id="8" name="Kuva 7">
              <a:extLst>
                <a:ext uri="{FF2B5EF4-FFF2-40B4-BE49-F238E27FC236}">
                  <a16:creationId xmlns:a16="http://schemas.microsoft.com/office/drawing/2014/main" id="{B4FB3C16-8142-4F6D-BFC9-31B30FB65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4991" y="2267629"/>
              <a:ext cx="2505075" cy="2152650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6" name="Tekstiruutu 15">
              <a:extLst>
                <a:ext uri="{FF2B5EF4-FFF2-40B4-BE49-F238E27FC236}">
                  <a16:creationId xmlns:a16="http://schemas.microsoft.com/office/drawing/2014/main" id="{FBC2DBA7-CF9D-4D86-8CA4-FCD1EB32C106}"/>
                </a:ext>
              </a:extLst>
            </p:cNvPr>
            <p:cNvSpPr txBox="1"/>
            <p:nvPr/>
          </p:nvSpPr>
          <p:spPr>
            <a:xfrm>
              <a:off x="1159189" y="2953652"/>
              <a:ext cx="2397616" cy="907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GB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  <a:ea typeface="Helvetica Neue"/>
                  <a:cs typeface="Helvetica Neue"/>
                  <a:sym typeface="Helvetica Neue"/>
                </a:rPr>
                <a:t>3 000</a:t>
              </a:r>
            </a:p>
          </p:txBody>
        </p:sp>
      </p:grpSp>
      <p:grpSp>
        <p:nvGrpSpPr>
          <p:cNvPr id="23" name="Ryhmä 22">
            <a:extLst>
              <a:ext uri="{FF2B5EF4-FFF2-40B4-BE49-F238E27FC236}">
                <a16:creationId xmlns:a16="http://schemas.microsoft.com/office/drawing/2014/main" id="{99C0DA6E-B71E-42A4-94CB-821DC47BAE72}"/>
              </a:ext>
            </a:extLst>
          </p:cNvPr>
          <p:cNvGrpSpPr/>
          <p:nvPr/>
        </p:nvGrpSpPr>
        <p:grpSpPr>
          <a:xfrm>
            <a:off x="607117" y="2653684"/>
            <a:ext cx="1003929" cy="949199"/>
            <a:chOff x="1124991" y="2267629"/>
            <a:chExt cx="2505075" cy="2152650"/>
          </a:xfrm>
        </p:grpSpPr>
        <p:pic>
          <p:nvPicPr>
            <p:cNvPr id="25" name="Kuva 24">
              <a:extLst>
                <a:ext uri="{FF2B5EF4-FFF2-40B4-BE49-F238E27FC236}">
                  <a16:creationId xmlns:a16="http://schemas.microsoft.com/office/drawing/2014/main" id="{4A8881A2-DF87-41DB-AD54-B2EAC314A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4991" y="2267629"/>
              <a:ext cx="2505075" cy="2152650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26" name="Tekstiruutu 25">
              <a:extLst>
                <a:ext uri="{FF2B5EF4-FFF2-40B4-BE49-F238E27FC236}">
                  <a16:creationId xmlns:a16="http://schemas.microsoft.com/office/drawing/2014/main" id="{B71C94BF-9A91-4BC7-80C2-CA7427AEFB4A}"/>
                </a:ext>
              </a:extLst>
            </p:cNvPr>
            <p:cNvSpPr txBox="1"/>
            <p:nvPr/>
          </p:nvSpPr>
          <p:spPr>
            <a:xfrm>
              <a:off x="1178722" y="2815591"/>
              <a:ext cx="2397616" cy="1186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GB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  <a:ea typeface="Helvetica Neue"/>
                  <a:cs typeface="Helvetica Neue"/>
                  <a:sym typeface="Helvetica Neue"/>
                </a:rPr>
                <a:t>8</a:t>
              </a:r>
            </a:p>
          </p:txBody>
        </p:sp>
      </p:grpSp>
      <p:grpSp>
        <p:nvGrpSpPr>
          <p:cNvPr id="27" name="Ryhmä 26">
            <a:extLst>
              <a:ext uri="{FF2B5EF4-FFF2-40B4-BE49-F238E27FC236}">
                <a16:creationId xmlns:a16="http://schemas.microsoft.com/office/drawing/2014/main" id="{49028BB9-E30C-4A08-BAF4-69F55D951D5E}"/>
              </a:ext>
            </a:extLst>
          </p:cNvPr>
          <p:cNvGrpSpPr/>
          <p:nvPr/>
        </p:nvGrpSpPr>
        <p:grpSpPr>
          <a:xfrm>
            <a:off x="564052" y="3770119"/>
            <a:ext cx="1003929" cy="949199"/>
            <a:chOff x="1124991" y="2267629"/>
            <a:chExt cx="2505075" cy="2152650"/>
          </a:xfrm>
        </p:grpSpPr>
        <p:pic>
          <p:nvPicPr>
            <p:cNvPr id="28" name="Kuva 27">
              <a:extLst>
                <a:ext uri="{FF2B5EF4-FFF2-40B4-BE49-F238E27FC236}">
                  <a16:creationId xmlns:a16="http://schemas.microsoft.com/office/drawing/2014/main" id="{5D579587-C1AE-4FC4-8830-DB9A4044D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4991" y="2267629"/>
              <a:ext cx="2505075" cy="2152650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29" name="Tekstiruutu 28">
              <a:extLst>
                <a:ext uri="{FF2B5EF4-FFF2-40B4-BE49-F238E27FC236}">
                  <a16:creationId xmlns:a16="http://schemas.microsoft.com/office/drawing/2014/main" id="{475FD251-007C-401B-8D6C-F3C394492808}"/>
                </a:ext>
              </a:extLst>
            </p:cNvPr>
            <p:cNvSpPr txBox="1"/>
            <p:nvPr/>
          </p:nvSpPr>
          <p:spPr>
            <a:xfrm>
              <a:off x="1178719" y="2743700"/>
              <a:ext cx="2397616" cy="13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GB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  <a:ea typeface="Helvetica Neue"/>
                  <a:cs typeface="Helvetica Neue"/>
                  <a:sym typeface="Helvetica Neue"/>
                </a:rPr>
                <a:t>49</a:t>
              </a:r>
            </a:p>
          </p:txBody>
        </p:sp>
      </p:grpSp>
      <p:sp>
        <p:nvSpPr>
          <p:cNvPr id="33" name="Sisällön paikkamerkki 4">
            <a:extLst>
              <a:ext uri="{FF2B5EF4-FFF2-40B4-BE49-F238E27FC236}">
                <a16:creationId xmlns:a16="http://schemas.microsoft.com/office/drawing/2014/main" id="{DCC87891-138B-47AD-A8A5-187B83256EB5}"/>
              </a:ext>
            </a:extLst>
          </p:cNvPr>
          <p:cNvSpPr txBox="1">
            <a:spLocks/>
          </p:cNvSpPr>
          <p:nvPr/>
        </p:nvSpPr>
        <p:spPr>
          <a:xfrm>
            <a:off x="1729221" y="2962206"/>
            <a:ext cx="5557194" cy="434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Tx/>
              <a:buNone/>
            </a:pPr>
            <a:r>
              <a:rPr lang="fi-FI" sz="2000">
                <a:latin typeface="Oswald" panose="00000500000000000000" pitchFamily="2" charset="0"/>
              </a:rPr>
              <a:t>Joka päivä kahdeksassa kodissa palaa</a:t>
            </a:r>
          </a:p>
        </p:txBody>
      </p:sp>
      <p:sp>
        <p:nvSpPr>
          <p:cNvPr id="34" name="Sisällön paikkamerkki 4">
            <a:extLst>
              <a:ext uri="{FF2B5EF4-FFF2-40B4-BE49-F238E27FC236}">
                <a16:creationId xmlns:a16="http://schemas.microsoft.com/office/drawing/2014/main" id="{6BCF5D1C-971A-4D7A-8D4A-D2DEB8833553}"/>
              </a:ext>
            </a:extLst>
          </p:cNvPr>
          <p:cNvSpPr txBox="1">
            <a:spLocks/>
          </p:cNvSpPr>
          <p:nvPr/>
        </p:nvSpPr>
        <p:spPr>
          <a:xfrm>
            <a:off x="1729221" y="4107486"/>
            <a:ext cx="5557194" cy="434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Tx/>
              <a:buNone/>
            </a:pPr>
            <a:r>
              <a:rPr lang="fi-FI" sz="2000">
                <a:latin typeface="Oswald" panose="00000500000000000000" pitchFamily="2" charset="0"/>
              </a:rPr>
              <a:t>Vuonna 2019 tulipaloissa kuoli 49 ihmistä</a:t>
            </a:r>
          </a:p>
        </p:txBody>
      </p:sp>
      <p:sp>
        <p:nvSpPr>
          <p:cNvPr id="35" name="Sisällön paikkamerkki 4">
            <a:extLst>
              <a:ext uri="{FF2B5EF4-FFF2-40B4-BE49-F238E27FC236}">
                <a16:creationId xmlns:a16="http://schemas.microsoft.com/office/drawing/2014/main" id="{D5A9C050-49F4-4EAB-82A3-F972FF5EF769}"/>
              </a:ext>
            </a:extLst>
          </p:cNvPr>
          <p:cNvSpPr txBox="1">
            <a:spLocks/>
          </p:cNvSpPr>
          <p:nvPr/>
        </p:nvSpPr>
        <p:spPr>
          <a:xfrm>
            <a:off x="6589305" y="1788319"/>
            <a:ext cx="2188385" cy="1575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ite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ClrTx/>
              <a:buNone/>
            </a:pPr>
            <a:r>
              <a:rPr lang="fi-FI" sz="2000" dirty="0">
                <a:latin typeface="Oswald"/>
              </a:rPr>
              <a:t>Lähes 1/3 tulipaloista johtuu ihmisten tahallisesta sytyttämisestä tai huolimattomuudesta.</a:t>
            </a:r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DB51027D-4797-4C99-86FA-13890378D469}"/>
              </a:ext>
            </a:extLst>
          </p:cNvPr>
          <p:cNvGrpSpPr/>
          <p:nvPr/>
        </p:nvGrpSpPr>
        <p:grpSpPr>
          <a:xfrm>
            <a:off x="6972069" y="511303"/>
            <a:ext cx="1422855" cy="1214333"/>
            <a:chOff x="6972069" y="511303"/>
            <a:chExt cx="1422855" cy="1214333"/>
          </a:xfrm>
        </p:grpSpPr>
        <p:pic>
          <p:nvPicPr>
            <p:cNvPr id="36" name="Kuva 35">
              <a:extLst>
                <a:ext uri="{FF2B5EF4-FFF2-40B4-BE49-F238E27FC236}">
                  <a16:creationId xmlns:a16="http://schemas.microsoft.com/office/drawing/2014/main" id="{8809640A-BC21-4FC9-AAC8-9D9143481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72069" y="511303"/>
              <a:ext cx="1422855" cy="1214333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37" name="Tekstiruutu 36">
              <a:extLst>
                <a:ext uri="{FF2B5EF4-FFF2-40B4-BE49-F238E27FC236}">
                  <a16:creationId xmlns:a16="http://schemas.microsoft.com/office/drawing/2014/main" id="{3BD5E037-5D0B-40A7-BDB9-E62709998418}"/>
                </a:ext>
              </a:extLst>
            </p:cNvPr>
            <p:cNvSpPr txBox="1"/>
            <p:nvPr/>
          </p:nvSpPr>
          <p:spPr>
            <a:xfrm>
              <a:off x="7186071" y="920303"/>
              <a:ext cx="9608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GB" sz="3200" b="1">
                  <a:solidFill>
                    <a:schemeClr val="tx1"/>
                  </a:solidFill>
                  <a:latin typeface="Oswald" panose="00000500000000000000" pitchFamily="2" charset="0"/>
                  <a:ea typeface="Helvetica Neue"/>
                  <a:cs typeface="Helvetica Neue"/>
                  <a:sym typeface="Helvetica Neue"/>
                </a:rPr>
                <a:t>1/3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/>
        </p:nvSpPr>
        <p:spPr>
          <a:xfrm>
            <a:off x="2396970" y="-517846"/>
            <a:ext cx="55188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4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Otsikko 15">
            <a:extLst>
              <a:ext uri="{FF2B5EF4-FFF2-40B4-BE49-F238E27FC236}">
                <a16:creationId xmlns:a16="http://schemas.microsoft.com/office/drawing/2014/main" id="{CF1304CB-0413-4FA4-8EFC-B4491215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Yleisimpiä tulipalojen syttymissyitä</a:t>
            </a:r>
          </a:p>
        </p:txBody>
      </p:sp>
      <p:sp>
        <p:nvSpPr>
          <p:cNvPr id="24" name="Sisällön paikkamerkki 23">
            <a:extLst>
              <a:ext uri="{FF2B5EF4-FFF2-40B4-BE49-F238E27FC236}">
                <a16:creationId xmlns:a16="http://schemas.microsoft.com/office/drawing/2014/main" id="{6501698A-B841-4181-A771-CCEDFC50F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18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Valvomaton ruoanlaitto</a:t>
            </a:r>
            <a:endParaRPr lang="fi-FI" sz="1800" b="1" dirty="0">
              <a:solidFill>
                <a:srgbClr val="B6010A"/>
              </a:solidFill>
              <a:ea typeface="Helvetica Neue"/>
              <a:cs typeface="Helvetica Neue"/>
              <a:sym typeface="Helvetica Neue"/>
            </a:endParaRPr>
          </a:p>
          <a:p>
            <a:r>
              <a:rPr lang="fi-FI" sz="1800" dirty="0"/>
              <a:t>Huolimaton avotulen käyttö</a:t>
            </a:r>
          </a:p>
          <a:p>
            <a:r>
              <a:rPr lang="fi-FI" sz="1800" dirty="0"/>
              <a:t>Huolimaton saunan lämmitys</a:t>
            </a:r>
          </a:p>
          <a:p>
            <a:r>
              <a:rPr lang="fi-FI" sz="1800" dirty="0"/>
              <a:t>Sähkölaitteiden käyttäminen</a:t>
            </a:r>
          </a:p>
          <a:p>
            <a:pPr lvl="1"/>
            <a:r>
              <a:rPr lang="fi-FI" sz="1800" dirty="0"/>
              <a:t>Ohjeiden vastainen käyttö</a:t>
            </a:r>
          </a:p>
          <a:p>
            <a:pPr lvl="1"/>
            <a:r>
              <a:rPr lang="fi-FI" sz="1800" dirty="0"/>
              <a:t>Viallisen laitteen käyttö</a:t>
            </a:r>
          </a:p>
        </p:txBody>
      </p:sp>
      <p:sp>
        <p:nvSpPr>
          <p:cNvPr id="32" name="Vapaamuotoinen: Muoto 31">
            <a:extLst>
              <a:ext uri="{FF2B5EF4-FFF2-40B4-BE49-F238E27FC236}">
                <a16:creationId xmlns:a16="http://schemas.microsoft.com/office/drawing/2014/main" id="{AC91D005-BF78-4A89-8BAD-6C158A5F1D65}"/>
              </a:ext>
            </a:extLst>
          </p:cNvPr>
          <p:cNvSpPr/>
          <p:nvPr/>
        </p:nvSpPr>
        <p:spPr>
          <a:xfrm>
            <a:off x="4940847" y="1251706"/>
            <a:ext cx="1481242" cy="1223861"/>
          </a:xfrm>
          <a:custGeom>
            <a:avLst/>
            <a:gdLst>
              <a:gd name="connsiteX0" fmla="*/ 387585 w 2976914"/>
              <a:gd name="connsiteY0" fmla="*/ 288814 h 2717758"/>
              <a:gd name="connsiteX1" fmla="*/ 2654535 w 2976914"/>
              <a:gd name="connsiteY1" fmla="*/ 206264 h 2717758"/>
              <a:gd name="connsiteX2" fmla="*/ 2794235 w 2976914"/>
              <a:gd name="connsiteY2" fmla="*/ 2416064 h 2717758"/>
              <a:gd name="connsiteX3" fmla="*/ 1067035 w 2976914"/>
              <a:gd name="connsiteY3" fmla="*/ 2644664 h 2717758"/>
              <a:gd name="connsiteX4" fmla="*/ 63735 w 2976914"/>
              <a:gd name="connsiteY4" fmla="*/ 1914414 h 2717758"/>
              <a:gd name="connsiteX5" fmla="*/ 387585 w 2976914"/>
              <a:gd name="connsiteY5" fmla="*/ 288814 h 271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914" h="2717758">
                <a:moveTo>
                  <a:pt x="387585" y="288814"/>
                </a:moveTo>
                <a:cubicBezTo>
                  <a:pt x="819385" y="4122"/>
                  <a:pt x="2253427" y="-148278"/>
                  <a:pt x="2654535" y="206264"/>
                </a:cubicBezTo>
                <a:cubicBezTo>
                  <a:pt x="3055643" y="560806"/>
                  <a:pt x="3058818" y="2009664"/>
                  <a:pt x="2794235" y="2416064"/>
                </a:cubicBezTo>
                <a:cubicBezTo>
                  <a:pt x="2529652" y="2822464"/>
                  <a:pt x="1522118" y="2728272"/>
                  <a:pt x="1067035" y="2644664"/>
                </a:cubicBezTo>
                <a:cubicBezTo>
                  <a:pt x="611952" y="2561056"/>
                  <a:pt x="180152" y="2301764"/>
                  <a:pt x="63735" y="1914414"/>
                </a:cubicBezTo>
                <a:cubicBezTo>
                  <a:pt x="-52682" y="1527064"/>
                  <a:pt x="-44215" y="573506"/>
                  <a:pt x="387585" y="288814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Vapaamuotoinen: Muoto 32">
            <a:extLst>
              <a:ext uri="{FF2B5EF4-FFF2-40B4-BE49-F238E27FC236}">
                <a16:creationId xmlns:a16="http://schemas.microsoft.com/office/drawing/2014/main" id="{F6522B90-78B4-4D1B-B56C-C5729846AADE}"/>
              </a:ext>
            </a:extLst>
          </p:cNvPr>
          <p:cNvSpPr/>
          <p:nvPr/>
        </p:nvSpPr>
        <p:spPr>
          <a:xfrm>
            <a:off x="5484286" y="2554591"/>
            <a:ext cx="1767918" cy="1460724"/>
          </a:xfrm>
          <a:custGeom>
            <a:avLst/>
            <a:gdLst>
              <a:gd name="connsiteX0" fmla="*/ 387585 w 2976914"/>
              <a:gd name="connsiteY0" fmla="*/ 288814 h 2717758"/>
              <a:gd name="connsiteX1" fmla="*/ 2654535 w 2976914"/>
              <a:gd name="connsiteY1" fmla="*/ 206264 h 2717758"/>
              <a:gd name="connsiteX2" fmla="*/ 2794235 w 2976914"/>
              <a:gd name="connsiteY2" fmla="*/ 2416064 h 2717758"/>
              <a:gd name="connsiteX3" fmla="*/ 1067035 w 2976914"/>
              <a:gd name="connsiteY3" fmla="*/ 2644664 h 2717758"/>
              <a:gd name="connsiteX4" fmla="*/ 63735 w 2976914"/>
              <a:gd name="connsiteY4" fmla="*/ 1914414 h 2717758"/>
              <a:gd name="connsiteX5" fmla="*/ 387585 w 2976914"/>
              <a:gd name="connsiteY5" fmla="*/ 288814 h 271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914" h="2717758">
                <a:moveTo>
                  <a:pt x="387585" y="288814"/>
                </a:moveTo>
                <a:cubicBezTo>
                  <a:pt x="819385" y="4122"/>
                  <a:pt x="2253427" y="-148278"/>
                  <a:pt x="2654535" y="206264"/>
                </a:cubicBezTo>
                <a:cubicBezTo>
                  <a:pt x="3055643" y="560806"/>
                  <a:pt x="3058818" y="2009664"/>
                  <a:pt x="2794235" y="2416064"/>
                </a:cubicBezTo>
                <a:cubicBezTo>
                  <a:pt x="2529652" y="2822464"/>
                  <a:pt x="1522118" y="2728272"/>
                  <a:pt x="1067035" y="2644664"/>
                </a:cubicBezTo>
                <a:cubicBezTo>
                  <a:pt x="611952" y="2561056"/>
                  <a:pt x="180152" y="2301764"/>
                  <a:pt x="63735" y="1914414"/>
                </a:cubicBezTo>
                <a:cubicBezTo>
                  <a:pt x="-52682" y="1527064"/>
                  <a:pt x="-44215" y="573506"/>
                  <a:pt x="387585" y="288814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Vapaamuotoinen: Muoto 33">
            <a:extLst>
              <a:ext uri="{FF2B5EF4-FFF2-40B4-BE49-F238E27FC236}">
                <a16:creationId xmlns:a16="http://schemas.microsoft.com/office/drawing/2014/main" id="{F26B1A73-28FB-4077-A4F5-15C026B8BDC0}"/>
              </a:ext>
            </a:extLst>
          </p:cNvPr>
          <p:cNvSpPr/>
          <p:nvPr/>
        </p:nvSpPr>
        <p:spPr>
          <a:xfrm>
            <a:off x="4200226" y="3758137"/>
            <a:ext cx="1481242" cy="1223861"/>
          </a:xfrm>
          <a:custGeom>
            <a:avLst/>
            <a:gdLst>
              <a:gd name="connsiteX0" fmla="*/ 387585 w 2976914"/>
              <a:gd name="connsiteY0" fmla="*/ 288814 h 2717758"/>
              <a:gd name="connsiteX1" fmla="*/ 2654535 w 2976914"/>
              <a:gd name="connsiteY1" fmla="*/ 206264 h 2717758"/>
              <a:gd name="connsiteX2" fmla="*/ 2794235 w 2976914"/>
              <a:gd name="connsiteY2" fmla="*/ 2416064 h 2717758"/>
              <a:gd name="connsiteX3" fmla="*/ 1067035 w 2976914"/>
              <a:gd name="connsiteY3" fmla="*/ 2644664 h 2717758"/>
              <a:gd name="connsiteX4" fmla="*/ 63735 w 2976914"/>
              <a:gd name="connsiteY4" fmla="*/ 1914414 h 2717758"/>
              <a:gd name="connsiteX5" fmla="*/ 387585 w 2976914"/>
              <a:gd name="connsiteY5" fmla="*/ 288814 h 271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914" h="2717758">
                <a:moveTo>
                  <a:pt x="387585" y="288814"/>
                </a:moveTo>
                <a:cubicBezTo>
                  <a:pt x="819385" y="4122"/>
                  <a:pt x="2253427" y="-148278"/>
                  <a:pt x="2654535" y="206264"/>
                </a:cubicBezTo>
                <a:cubicBezTo>
                  <a:pt x="3055643" y="560806"/>
                  <a:pt x="3058818" y="2009664"/>
                  <a:pt x="2794235" y="2416064"/>
                </a:cubicBezTo>
                <a:cubicBezTo>
                  <a:pt x="2529652" y="2822464"/>
                  <a:pt x="1522118" y="2728272"/>
                  <a:pt x="1067035" y="2644664"/>
                </a:cubicBezTo>
                <a:cubicBezTo>
                  <a:pt x="611952" y="2561056"/>
                  <a:pt x="180152" y="2301764"/>
                  <a:pt x="63735" y="1914414"/>
                </a:cubicBezTo>
                <a:cubicBezTo>
                  <a:pt x="-52682" y="1527064"/>
                  <a:pt x="-44215" y="573506"/>
                  <a:pt x="387585" y="288814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Vapaamuotoinen: Muoto 34">
            <a:extLst>
              <a:ext uri="{FF2B5EF4-FFF2-40B4-BE49-F238E27FC236}">
                <a16:creationId xmlns:a16="http://schemas.microsoft.com/office/drawing/2014/main" id="{C9E33FE2-6CFA-4E96-8887-78C90F452289}"/>
              </a:ext>
            </a:extLst>
          </p:cNvPr>
          <p:cNvSpPr/>
          <p:nvPr/>
        </p:nvSpPr>
        <p:spPr>
          <a:xfrm>
            <a:off x="7357105" y="2260846"/>
            <a:ext cx="1656000" cy="1460724"/>
          </a:xfrm>
          <a:custGeom>
            <a:avLst/>
            <a:gdLst>
              <a:gd name="connsiteX0" fmla="*/ 387585 w 2976914"/>
              <a:gd name="connsiteY0" fmla="*/ 288814 h 2717758"/>
              <a:gd name="connsiteX1" fmla="*/ 2654535 w 2976914"/>
              <a:gd name="connsiteY1" fmla="*/ 206264 h 2717758"/>
              <a:gd name="connsiteX2" fmla="*/ 2794235 w 2976914"/>
              <a:gd name="connsiteY2" fmla="*/ 2416064 h 2717758"/>
              <a:gd name="connsiteX3" fmla="*/ 1067035 w 2976914"/>
              <a:gd name="connsiteY3" fmla="*/ 2644664 h 2717758"/>
              <a:gd name="connsiteX4" fmla="*/ 63735 w 2976914"/>
              <a:gd name="connsiteY4" fmla="*/ 1914414 h 2717758"/>
              <a:gd name="connsiteX5" fmla="*/ 387585 w 2976914"/>
              <a:gd name="connsiteY5" fmla="*/ 288814 h 271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914" h="2717758">
                <a:moveTo>
                  <a:pt x="387585" y="288814"/>
                </a:moveTo>
                <a:cubicBezTo>
                  <a:pt x="819385" y="4122"/>
                  <a:pt x="2253427" y="-148278"/>
                  <a:pt x="2654535" y="206264"/>
                </a:cubicBezTo>
                <a:cubicBezTo>
                  <a:pt x="3055643" y="560806"/>
                  <a:pt x="3058818" y="2009664"/>
                  <a:pt x="2794235" y="2416064"/>
                </a:cubicBezTo>
                <a:cubicBezTo>
                  <a:pt x="2529652" y="2822464"/>
                  <a:pt x="1522118" y="2728272"/>
                  <a:pt x="1067035" y="2644664"/>
                </a:cubicBezTo>
                <a:cubicBezTo>
                  <a:pt x="611952" y="2561056"/>
                  <a:pt x="180152" y="2301764"/>
                  <a:pt x="63735" y="1914414"/>
                </a:cubicBezTo>
                <a:cubicBezTo>
                  <a:pt x="-52682" y="1527064"/>
                  <a:pt x="-44215" y="573506"/>
                  <a:pt x="387585" y="288814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8"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6" name="Ryhmä 35">
            <a:extLst>
              <a:ext uri="{FF2B5EF4-FFF2-40B4-BE49-F238E27FC236}">
                <a16:creationId xmlns:a16="http://schemas.microsoft.com/office/drawing/2014/main" id="{70AE8622-5C22-4792-BC75-A0771D861690}"/>
              </a:ext>
            </a:extLst>
          </p:cNvPr>
          <p:cNvGrpSpPr/>
          <p:nvPr/>
        </p:nvGrpSpPr>
        <p:grpSpPr>
          <a:xfrm>
            <a:off x="6660000" y="254107"/>
            <a:ext cx="2379510" cy="1995199"/>
            <a:chOff x="5482666" y="2121716"/>
            <a:chExt cx="2798298" cy="2388203"/>
          </a:xfrm>
        </p:grpSpPr>
        <p:pic>
          <p:nvPicPr>
            <p:cNvPr id="37" name="Kuva 36">
              <a:extLst>
                <a:ext uri="{FF2B5EF4-FFF2-40B4-BE49-F238E27FC236}">
                  <a16:creationId xmlns:a16="http://schemas.microsoft.com/office/drawing/2014/main" id="{94E408FD-F528-4D3A-A353-88B48B0AD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73591">
              <a:off x="5482666" y="2121716"/>
              <a:ext cx="2798298" cy="2388203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679E12B6-F1F4-489C-8F82-1D67AAC0F371}"/>
                </a:ext>
              </a:extLst>
            </p:cNvPr>
            <p:cNvSpPr txBox="1"/>
            <p:nvPr/>
          </p:nvSpPr>
          <p:spPr>
            <a:xfrm>
              <a:off x="5512884" y="2662154"/>
              <a:ext cx="25484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000">
                  <a:solidFill>
                    <a:schemeClr val="tx1"/>
                  </a:solidFill>
                  <a:latin typeface="Tenorite" panose="00000500000000000000" pitchFamily="2" charset="0"/>
                  <a:ea typeface="Roboto" panose="02000000000000000000" pitchFamily="2" charset="0"/>
                </a:rPr>
                <a:t>Miten ruoanlaitosta syntyviä paloja voisi välttää?</a:t>
              </a:r>
            </a:p>
          </p:txBody>
        </p:sp>
      </p:grpSp>
      <p:grpSp>
        <p:nvGrpSpPr>
          <p:cNvPr id="39" name="Ryhmä 38">
            <a:extLst>
              <a:ext uri="{FF2B5EF4-FFF2-40B4-BE49-F238E27FC236}">
                <a16:creationId xmlns:a16="http://schemas.microsoft.com/office/drawing/2014/main" id="{7BFA25DD-19C7-4115-BAC0-3C66D34D825F}"/>
              </a:ext>
            </a:extLst>
          </p:cNvPr>
          <p:cNvGrpSpPr/>
          <p:nvPr/>
        </p:nvGrpSpPr>
        <p:grpSpPr>
          <a:xfrm rot="21233176">
            <a:off x="8443263" y="193707"/>
            <a:ext cx="481558" cy="419986"/>
            <a:chOff x="3383310" y="1652105"/>
            <a:chExt cx="2798298" cy="2388203"/>
          </a:xfrm>
        </p:grpSpPr>
        <p:pic>
          <p:nvPicPr>
            <p:cNvPr id="40" name="Kuva 39">
              <a:extLst>
                <a:ext uri="{FF2B5EF4-FFF2-40B4-BE49-F238E27FC236}">
                  <a16:creationId xmlns:a16="http://schemas.microsoft.com/office/drawing/2014/main" id="{71E27B34-3CE9-499C-98C0-955F70719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73591">
              <a:off x="3383310" y="1652105"/>
              <a:ext cx="2798298" cy="2388203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pic>
          <p:nvPicPr>
            <p:cNvPr id="41" name="Kuva 40">
              <a:extLst>
                <a:ext uri="{FF2B5EF4-FFF2-40B4-BE49-F238E27FC236}">
                  <a16:creationId xmlns:a16="http://schemas.microsoft.com/office/drawing/2014/main" id="{21AC8556-6781-4B93-A2D7-562DBE847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05568" y="1989876"/>
              <a:ext cx="942927" cy="17126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45300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"/>
          <p:cNvSpPr txBox="1"/>
          <p:nvPr/>
        </p:nvSpPr>
        <p:spPr>
          <a:xfrm>
            <a:off x="2396970" y="-517846"/>
            <a:ext cx="5518800" cy="7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4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Otsikko 15">
            <a:extLst>
              <a:ext uri="{FF2B5EF4-FFF2-40B4-BE49-F238E27FC236}">
                <a16:creationId xmlns:a16="http://schemas.microsoft.com/office/drawing/2014/main" id="{CF1304CB-0413-4FA4-8EFC-B4491215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Päihteet ja tupakointi ovat vaarallinen yhdistelmä</a:t>
            </a:r>
          </a:p>
        </p:txBody>
      </p:sp>
      <p:sp>
        <p:nvSpPr>
          <p:cNvPr id="24" name="Sisällön paikkamerkki 23">
            <a:extLst>
              <a:ext uri="{FF2B5EF4-FFF2-40B4-BE49-F238E27FC236}">
                <a16:creationId xmlns:a16="http://schemas.microsoft.com/office/drawing/2014/main" id="{6501698A-B841-4181-A771-CCEDFC50F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692" y="1590261"/>
            <a:ext cx="6604596" cy="3452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Valtaosa tulipaloissa kuolleista </a:t>
            </a:r>
            <a: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on ollut </a:t>
            </a:r>
            <a:r>
              <a:rPr lang="fi-FI" sz="18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alkoholin tai muiden päihteiden </a:t>
            </a:r>
            <a: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vaikutuksen alaisena onnettomuuden tapahtuessa.</a:t>
            </a:r>
          </a:p>
          <a:p>
            <a:pPr marL="0" indent="0">
              <a:buNone/>
            </a:pPr>
            <a:endParaRPr lang="fi-FI" sz="18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0" indent="0">
              <a:buNone/>
            </a:pPr>
            <a:endParaRPr lang="fi-FI" sz="18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0" indent="0">
              <a:buNone/>
            </a:pPr>
            <a: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Lääkkeiden tai päihteiden vaikutuksen alaisena oleva </a:t>
            </a:r>
            <a:r>
              <a:rPr lang="fi-FI" sz="18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tupakoiva henkilö </a:t>
            </a:r>
            <a: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saattaa nukahtaa, jolloin kädestä putoava tupakka sytyttää helposti kodin tekstiilit palamaan. </a:t>
            </a:r>
            <a:b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</a:br>
            <a:br>
              <a:rPr lang="fi-FI" sz="1800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</a:br>
            <a:endParaRPr lang="fi-FI" sz="1800" dirty="0">
              <a:solidFill>
                <a:schemeClr val="dk1"/>
              </a:solidFill>
              <a:ea typeface="Helvetica Neue"/>
              <a:cs typeface="Helvetica Neue"/>
              <a:sym typeface="Helvetica Neue"/>
            </a:endParaRPr>
          </a:p>
          <a:p>
            <a:pPr marL="0" indent="0">
              <a:buNone/>
            </a:pPr>
            <a:r>
              <a:rPr lang="fi-FI" sz="1800" b="1" dirty="0">
                <a:solidFill>
                  <a:schemeClr val="dk1"/>
                </a:solidFill>
                <a:ea typeface="Helvetica Neue"/>
                <a:cs typeface="Helvetica Neue"/>
                <a:sym typeface="Helvetica Neue"/>
              </a:rPr>
              <a:t>Tämä on yleisin syy kuolemiin tulipaloissa.</a:t>
            </a:r>
          </a:p>
        </p:txBody>
      </p:sp>
      <p:sp>
        <p:nvSpPr>
          <p:cNvPr id="15" name="Vapaamuotoinen: Muoto 14">
            <a:extLst>
              <a:ext uri="{FF2B5EF4-FFF2-40B4-BE49-F238E27FC236}">
                <a16:creationId xmlns:a16="http://schemas.microsoft.com/office/drawing/2014/main" id="{C37FAEA8-B034-47E9-8DD5-9569C612D7F1}"/>
              </a:ext>
            </a:extLst>
          </p:cNvPr>
          <p:cNvSpPr/>
          <p:nvPr/>
        </p:nvSpPr>
        <p:spPr>
          <a:xfrm>
            <a:off x="476091" y="1347889"/>
            <a:ext cx="1476000" cy="1223861"/>
          </a:xfrm>
          <a:custGeom>
            <a:avLst/>
            <a:gdLst>
              <a:gd name="connsiteX0" fmla="*/ 387585 w 2976914"/>
              <a:gd name="connsiteY0" fmla="*/ 288814 h 2717758"/>
              <a:gd name="connsiteX1" fmla="*/ 2654535 w 2976914"/>
              <a:gd name="connsiteY1" fmla="*/ 206264 h 2717758"/>
              <a:gd name="connsiteX2" fmla="*/ 2794235 w 2976914"/>
              <a:gd name="connsiteY2" fmla="*/ 2416064 h 2717758"/>
              <a:gd name="connsiteX3" fmla="*/ 1067035 w 2976914"/>
              <a:gd name="connsiteY3" fmla="*/ 2644664 h 2717758"/>
              <a:gd name="connsiteX4" fmla="*/ 63735 w 2976914"/>
              <a:gd name="connsiteY4" fmla="*/ 1914414 h 2717758"/>
              <a:gd name="connsiteX5" fmla="*/ 387585 w 2976914"/>
              <a:gd name="connsiteY5" fmla="*/ 288814 h 271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914" h="2717758">
                <a:moveTo>
                  <a:pt x="387585" y="288814"/>
                </a:moveTo>
                <a:cubicBezTo>
                  <a:pt x="819385" y="4122"/>
                  <a:pt x="2253427" y="-148278"/>
                  <a:pt x="2654535" y="206264"/>
                </a:cubicBezTo>
                <a:cubicBezTo>
                  <a:pt x="3055643" y="560806"/>
                  <a:pt x="3058818" y="2009664"/>
                  <a:pt x="2794235" y="2416064"/>
                </a:cubicBezTo>
                <a:cubicBezTo>
                  <a:pt x="2529652" y="2822464"/>
                  <a:pt x="1522118" y="2728272"/>
                  <a:pt x="1067035" y="2644664"/>
                </a:cubicBezTo>
                <a:cubicBezTo>
                  <a:pt x="611952" y="2561056"/>
                  <a:pt x="180152" y="2301764"/>
                  <a:pt x="63735" y="1914414"/>
                </a:cubicBezTo>
                <a:cubicBezTo>
                  <a:pt x="-52682" y="1527064"/>
                  <a:pt x="-44215" y="573506"/>
                  <a:pt x="387585" y="288814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79"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Vapaamuotoinen: Muoto 16">
            <a:extLst>
              <a:ext uri="{FF2B5EF4-FFF2-40B4-BE49-F238E27FC236}">
                <a16:creationId xmlns:a16="http://schemas.microsoft.com/office/drawing/2014/main" id="{E8BC9E39-1CFD-4C07-A4AA-00E1EEF816B7}"/>
              </a:ext>
            </a:extLst>
          </p:cNvPr>
          <p:cNvSpPr/>
          <p:nvPr/>
        </p:nvSpPr>
        <p:spPr>
          <a:xfrm>
            <a:off x="388712" y="2731300"/>
            <a:ext cx="1656000" cy="1460724"/>
          </a:xfrm>
          <a:custGeom>
            <a:avLst/>
            <a:gdLst>
              <a:gd name="connsiteX0" fmla="*/ 387585 w 2976914"/>
              <a:gd name="connsiteY0" fmla="*/ 288814 h 2717758"/>
              <a:gd name="connsiteX1" fmla="*/ 2654535 w 2976914"/>
              <a:gd name="connsiteY1" fmla="*/ 206264 h 2717758"/>
              <a:gd name="connsiteX2" fmla="*/ 2794235 w 2976914"/>
              <a:gd name="connsiteY2" fmla="*/ 2416064 h 2717758"/>
              <a:gd name="connsiteX3" fmla="*/ 1067035 w 2976914"/>
              <a:gd name="connsiteY3" fmla="*/ 2644664 h 2717758"/>
              <a:gd name="connsiteX4" fmla="*/ 63735 w 2976914"/>
              <a:gd name="connsiteY4" fmla="*/ 1914414 h 2717758"/>
              <a:gd name="connsiteX5" fmla="*/ 387585 w 2976914"/>
              <a:gd name="connsiteY5" fmla="*/ 288814 h 271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914" h="2717758">
                <a:moveTo>
                  <a:pt x="387585" y="288814"/>
                </a:moveTo>
                <a:cubicBezTo>
                  <a:pt x="819385" y="4122"/>
                  <a:pt x="2253427" y="-148278"/>
                  <a:pt x="2654535" y="206264"/>
                </a:cubicBezTo>
                <a:cubicBezTo>
                  <a:pt x="3055643" y="560806"/>
                  <a:pt x="3058818" y="2009664"/>
                  <a:pt x="2794235" y="2416064"/>
                </a:cubicBezTo>
                <a:cubicBezTo>
                  <a:pt x="2529652" y="2822464"/>
                  <a:pt x="1522118" y="2728272"/>
                  <a:pt x="1067035" y="2644664"/>
                </a:cubicBezTo>
                <a:cubicBezTo>
                  <a:pt x="611952" y="2561056"/>
                  <a:pt x="180152" y="2301764"/>
                  <a:pt x="63735" y="1914414"/>
                </a:cubicBezTo>
                <a:cubicBezTo>
                  <a:pt x="-52682" y="1527064"/>
                  <a:pt x="-44215" y="573506"/>
                  <a:pt x="387585" y="288814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8"/>
            </a:stretch>
          </a:blip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4705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C89AC1A-79CA-FE49-CBEA-9028D1E0BB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23794"/>
            <a:ext cx="9144000" cy="5110950"/>
          </a:xfrm>
          <a:prstGeom prst="rect">
            <a:avLst/>
          </a:prstGeom>
        </p:spPr>
      </p:pic>
      <p:grpSp>
        <p:nvGrpSpPr>
          <p:cNvPr id="3" name="Ryhmä 2">
            <a:extLst>
              <a:ext uri="{FF2B5EF4-FFF2-40B4-BE49-F238E27FC236}">
                <a16:creationId xmlns:a16="http://schemas.microsoft.com/office/drawing/2014/main" id="{5D99F839-86F7-BC1C-3BB6-E84008089401}"/>
              </a:ext>
            </a:extLst>
          </p:cNvPr>
          <p:cNvGrpSpPr/>
          <p:nvPr/>
        </p:nvGrpSpPr>
        <p:grpSpPr>
          <a:xfrm>
            <a:off x="6486935" y="2927732"/>
            <a:ext cx="2608449" cy="2115295"/>
            <a:chOff x="3766520" y="2184515"/>
            <a:chExt cx="3236408" cy="2685141"/>
          </a:xfrm>
        </p:grpSpPr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22F2D2F9-70F0-4D42-AE3E-70ECCFA0E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6520" y="2265057"/>
              <a:ext cx="3236408" cy="2604599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AEEEEB9F-CC7F-4413-9C98-B1857CE3965B}"/>
                </a:ext>
              </a:extLst>
            </p:cNvPr>
            <p:cNvSpPr txBox="1"/>
            <p:nvPr/>
          </p:nvSpPr>
          <p:spPr>
            <a:xfrm>
              <a:off x="4126279" y="2184515"/>
              <a:ext cx="2614710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3600" dirty="0">
                  <a:latin typeface="Oswald" panose="00000500000000000000" pitchFamily="2" charset="0"/>
                </a:rPr>
                <a:t> </a:t>
              </a:r>
              <a:r>
                <a:rPr lang="fi-FI" sz="2000" dirty="0">
                  <a:latin typeface="Oswald" panose="00000500000000000000" pitchFamily="2" charset="0"/>
                </a:rPr>
                <a:t>3. </a:t>
              </a:r>
            </a:p>
            <a:p>
              <a:pPr algn="ctr"/>
              <a:r>
                <a:rPr lang="fi-FI" sz="2000" dirty="0">
                  <a:latin typeface="Oswald" panose="00000500000000000000" pitchFamily="2" charset="0"/>
                </a:rPr>
                <a:t> Osaat </a:t>
              </a:r>
              <a:br>
                <a:rPr lang="fi-FI" sz="2000" dirty="0">
                  <a:latin typeface="Oswald" panose="00000500000000000000" pitchFamily="2" charset="0"/>
                </a:rPr>
              </a:br>
              <a:r>
                <a:rPr lang="fi-FI" sz="2000" dirty="0">
                  <a:latin typeface="Oswald" panose="00000500000000000000" pitchFamily="2" charset="0"/>
                </a:rPr>
                <a:t>ottaa käyttöön kodin paloturvallisuutta parantavat toimet.</a:t>
              </a:r>
            </a:p>
          </p:txBody>
        </p:sp>
      </p:grpSp>
      <p:sp>
        <p:nvSpPr>
          <p:cNvPr id="2" name="Suorakulmio 1">
            <a:extLst>
              <a:ext uri="{FF2B5EF4-FFF2-40B4-BE49-F238E27FC236}">
                <a16:creationId xmlns:a16="http://schemas.microsoft.com/office/drawing/2014/main" id="{004971C1-8B84-B70A-1DC0-D9D3B530345D}"/>
              </a:ext>
            </a:extLst>
          </p:cNvPr>
          <p:cNvSpPr/>
          <p:nvPr/>
        </p:nvSpPr>
        <p:spPr>
          <a:xfrm>
            <a:off x="91492" y="4359412"/>
            <a:ext cx="3803904" cy="667140"/>
          </a:xfrm>
          <a:custGeom>
            <a:avLst/>
            <a:gdLst>
              <a:gd name="connsiteX0" fmla="*/ 0 w 3803904"/>
              <a:gd name="connsiteY0" fmla="*/ 0 h 667140"/>
              <a:gd name="connsiteX1" fmla="*/ 581454 w 3803904"/>
              <a:gd name="connsiteY1" fmla="*/ 0 h 667140"/>
              <a:gd name="connsiteX2" fmla="*/ 1124869 w 3803904"/>
              <a:gd name="connsiteY2" fmla="*/ 0 h 667140"/>
              <a:gd name="connsiteX3" fmla="*/ 1630245 w 3803904"/>
              <a:gd name="connsiteY3" fmla="*/ 0 h 667140"/>
              <a:gd name="connsiteX4" fmla="*/ 2097581 w 3803904"/>
              <a:gd name="connsiteY4" fmla="*/ 0 h 667140"/>
              <a:gd name="connsiteX5" fmla="*/ 2526879 w 3803904"/>
              <a:gd name="connsiteY5" fmla="*/ 0 h 667140"/>
              <a:gd name="connsiteX6" fmla="*/ 3070294 w 3803904"/>
              <a:gd name="connsiteY6" fmla="*/ 0 h 667140"/>
              <a:gd name="connsiteX7" fmla="*/ 3803904 w 3803904"/>
              <a:gd name="connsiteY7" fmla="*/ 0 h 667140"/>
              <a:gd name="connsiteX8" fmla="*/ 3803904 w 3803904"/>
              <a:gd name="connsiteY8" fmla="*/ 326899 h 667140"/>
              <a:gd name="connsiteX9" fmla="*/ 3803904 w 3803904"/>
              <a:gd name="connsiteY9" fmla="*/ 667140 h 667140"/>
              <a:gd name="connsiteX10" fmla="*/ 3298528 w 3803904"/>
              <a:gd name="connsiteY10" fmla="*/ 667140 h 667140"/>
              <a:gd name="connsiteX11" fmla="*/ 2717074 w 3803904"/>
              <a:gd name="connsiteY11" fmla="*/ 667140 h 667140"/>
              <a:gd name="connsiteX12" fmla="*/ 2135620 w 3803904"/>
              <a:gd name="connsiteY12" fmla="*/ 667140 h 667140"/>
              <a:gd name="connsiteX13" fmla="*/ 1592206 w 3803904"/>
              <a:gd name="connsiteY13" fmla="*/ 667140 h 667140"/>
              <a:gd name="connsiteX14" fmla="*/ 1048791 w 3803904"/>
              <a:gd name="connsiteY14" fmla="*/ 667140 h 667140"/>
              <a:gd name="connsiteX15" fmla="*/ 619493 w 3803904"/>
              <a:gd name="connsiteY15" fmla="*/ 667140 h 667140"/>
              <a:gd name="connsiteX16" fmla="*/ 0 w 3803904"/>
              <a:gd name="connsiteY16" fmla="*/ 667140 h 667140"/>
              <a:gd name="connsiteX17" fmla="*/ 0 w 3803904"/>
              <a:gd name="connsiteY17" fmla="*/ 340241 h 667140"/>
              <a:gd name="connsiteX18" fmla="*/ 0 w 3803904"/>
              <a:gd name="connsiteY18" fmla="*/ 0 h 66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03904" h="667140" fill="none" extrusionOk="0">
                <a:moveTo>
                  <a:pt x="0" y="0"/>
                </a:moveTo>
                <a:cubicBezTo>
                  <a:pt x="275679" y="-25325"/>
                  <a:pt x="428547" y="61124"/>
                  <a:pt x="581454" y="0"/>
                </a:cubicBezTo>
                <a:cubicBezTo>
                  <a:pt x="734361" y="-61124"/>
                  <a:pt x="872221" y="31809"/>
                  <a:pt x="1124869" y="0"/>
                </a:cubicBezTo>
                <a:cubicBezTo>
                  <a:pt x="1377517" y="-31809"/>
                  <a:pt x="1431455" y="24641"/>
                  <a:pt x="1630245" y="0"/>
                </a:cubicBezTo>
                <a:cubicBezTo>
                  <a:pt x="1829035" y="-24641"/>
                  <a:pt x="1880610" y="13736"/>
                  <a:pt x="2097581" y="0"/>
                </a:cubicBezTo>
                <a:cubicBezTo>
                  <a:pt x="2314552" y="-13736"/>
                  <a:pt x="2426521" y="26258"/>
                  <a:pt x="2526879" y="0"/>
                </a:cubicBezTo>
                <a:cubicBezTo>
                  <a:pt x="2627237" y="-26258"/>
                  <a:pt x="2925413" y="51083"/>
                  <a:pt x="3070294" y="0"/>
                </a:cubicBezTo>
                <a:cubicBezTo>
                  <a:pt x="3215176" y="-51083"/>
                  <a:pt x="3508441" y="61520"/>
                  <a:pt x="3803904" y="0"/>
                </a:cubicBezTo>
                <a:cubicBezTo>
                  <a:pt x="3813756" y="159908"/>
                  <a:pt x="3791849" y="179587"/>
                  <a:pt x="3803904" y="326899"/>
                </a:cubicBezTo>
                <a:cubicBezTo>
                  <a:pt x="3815959" y="474211"/>
                  <a:pt x="3800164" y="557872"/>
                  <a:pt x="3803904" y="667140"/>
                </a:cubicBezTo>
                <a:cubicBezTo>
                  <a:pt x="3561763" y="689370"/>
                  <a:pt x="3520310" y="630953"/>
                  <a:pt x="3298528" y="667140"/>
                </a:cubicBezTo>
                <a:cubicBezTo>
                  <a:pt x="3076746" y="703327"/>
                  <a:pt x="2849063" y="632363"/>
                  <a:pt x="2717074" y="667140"/>
                </a:cubicBezTo>
                <a:cubicBezTo>
                  <a:pt x="2585085" y="701917"/>
                  <a:pt x="2342385" y="654538"/>
                  <a:pt x="2135620" y="667140"/>
                </a:cubicBezTo>
                <a:cubicBezTo>
                  <a:pt x="1928855" y="679742"/>
                  <a:pt x="1844725" y="634824"/>
                  <a:pt x="1592206" y="667140"/>
                </a:cubicBezTo>
                <a:cubicBezTo>
                  <a:pt x="1339687" y="699456"/>
                  <a:pt x="1319583" y="627108"/>
                  <a:pt x="1048791" y="667140"/>
                </a:cubicBezTo>
                <a:cubicBezTo>
                  <a:pt x="777999" y="707172"/>
                  <a:pt x="829980" y="632240"/>
                  <a:pt x="619493" y="667140"/>
                </a:cubicBezTo>
                <a:cubicBezTo>
                  <a:pt x="409006" y="702040"/>
                  <a:pt x="246695" y="607951"/>
                  <a:pt x="0" y="667140"/>
                </a:cubicBezTo>
                <a:cubicBezTo>
                  <a:pt x="-16953" y="580223"/>
                  <a:pt x="35635" y="409941"/>
                  <a:pt x="0" y="340241"/>
                </a:cubicBezTo>
                <a:cubicBezTo>
                  <a:pt x="-35635" y="270541"/>
                  <a:pt x="13515" y="124516"/>
                  <a:pt x="0" y="0"/>
                </a:cubicBezTo>
                <a:close/>
              </a:path>
              <a:path w="3803904" h="667140" stroke="0" extrusionOk="0">
                <a:moveTo>
                  <a:pt x="0" y="0"/>
                </a:moveTo>
                <a:cubicBezTo>
                  <a:pt x="292794" y="-31756"/>
                  <a:pt x="485144" y="67078"/>
                  <a:pt x="619493" y="0"/>
                </a:cubicBezTo>
                <a:cubicBezTo>
                  <a:pt x="753842" y="-67078"/>
                  <a:pt x="1070887" y="34950"/>
                  <a:pt x="1200947" y="0"/>
                </a:cubicBezTo>
                <a:cubicBezTo>
                  <a:pt x="1331007" y="-34950"/>
                  <a:pt x="1440574" y="51071"/>
                  <a:pt x="1668284" y="0"/>
                </a:cubicBezTo>
                <a:cubicBezTo>
                  <a:pt x="1895994" y="-51071"/>
                  <a:pt x="2001300" y="14814"/>
                  <a:pt x="2173659" y="0"/>
                </a:cubicBezTo>
                <a:cubicBezTo>
                  <a:pt x="2346018" y="-14814"/>
                  <a:pt x="2502087" y="53579"/>
                  <a:pt x="2679035" y="0"/>
                </a:cubicBezTo>
                <a:cubicBezTo>
                  <a:pt x="2855983" y="-53579"/>
                  <a:pt x="3062453" y="6823"/>
                  <a:pt x="3222450" y="0"/>
                </a:cubicBezTo>
                <a:cubicBezTo>
                  <a:pt x="3382447" y="-6823"/>
                  <a:pt x="3660933" y="50455"/>
                  <a:pt x="3803904" y="0"/>
                </a:cubicBezTo>
                <a:cubicBezTo>
                  <a:pt x="3818298" y="85944"/>
                  <a:pt x="3780883" y="218849"/>
                  <a:pt x="3803904" y="313556"/>
                </a:cubicBezTo>
                <a:cubicBezTo>
                  <a:pt x="3826925" y="408263"/>
                  <a:pt x="3796694" y="518872"/>
                  <a:pt x="3803904" y="667140"/>
                </a:cubicBezTo>
                <a:cubicBezTo>
                  <a:pt x="3686635" y="695059"/>
                  <a:pt x="3529927" y="630171"/>
                  <a:pt x="3336567" y="667140"/>
                </a:cubicBezTo>
                <a:cubicBezTo>
                  <a:pt x="3143207" y="704109"/>
                  <a:pt x="3060122" y="657643"/>
                  <a:pt x="2869230" y="667140"/>
                </a:cubicBezTo>
                <a:cubicBezTo>
                  <a:pt x="2678338" y="676637"/>
                  <a:pt x="2458512" y="654021"/>
                  <a:pt x="2325816" y="667140"/>
                </a:cubicBezTo>
                <a:cubicBezTo>
                  <a:pt x="2193120" y="680259"/>
                  <a:pt x="2019783" y="624582"/>
                  <a:pt x="1744362" y="667140"/>
                </a:cubicBezTo>
                <a:cubicBezTo>
                  <a:pt x="1468941" y="709698"/>
                  <a:pt x="1393786" y="608344"/>
                  <a:pt x="1200947" y="667140"/>
                </a:cubicBezTo>
                <a:cubicBezTo>
                  <a:pt x="1008108" y="725936"/>
                  <a:pt x="884638" y="644070"/>
                  <a:pt x="619493" y="667140"/>
                </a:cubicBezTo>
                <a:cubicBezTo>
                  <a:pt x="354348" y="690210"/>
                  <a:pt x="192562" y="605217"/>
                  <a:pt x="0" y="667140"/>
                </a:cubicBezTo>
                <a:cubicBezTo>
                  <a:pt x="-19764" y="576754"/>
                  <a:pt x="9421" y="444166"/>
                  <a:pt x="0" y="353584"/>
                </a:cubicBezTo>
                <a:cubicBezTo>
                  <a:pt x="-9421" y="263002"/>
                  <a:pt x="21150" y="127048"/>
                  <a:pt x="0" y="0"/>
                </a:cubicBezTo>
                <a:close/>
              </a:path>
            </a:pathLst>
          </a:custGeom>
          <a:solidFill>
            <a:srgbClr val="D9233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428136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F6A15BE-3E72-9420-D757-98FB151D1645}"/>
              </a:ext>
            </a:extLst>
          </p:cNvPr>
          <p:cNvSpPr txBox="1"/>
          <p:nvPr/>
        </p:nvSpPr>
        <p:spPr>
          <a:xfrm>
            <a:off x="135941" y="4509354"/>
            <a:ext cx="3632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0000500000000000000" pitchFamily="2" charset="0"/>
              </a:rPr>
              <a:t>TULIPALOJEN EHKÄISEMINEN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B75DDB3-434B-00E8-72F1-747EE0116D5A}"/>
              </a:ext>
            </a:extLst>
          </p:cNvPr>
          <p:cNvSpPr/>
          <p:nvPr/>
        </p:nvSpPr>
        <p:spPr>
          <a:xfrm rot="21341044">
            <a:off x="147777" y="4040796"/>
            <a:ext cx="2052415" cy="391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  <a:latin typeface="Oswald" panose="00000500000000000000" pitchFamily="2" charset="0"/>
              </a:rPr>
              <a:t>OPPITUNTI 1:</a:t>
            </a:r>
          </a:p>
        </p:txBody>
      </p: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51557CBE-92E8-42BF-8706-56A7874951EB}"/>
              </a:ext>
            </a:extLst>
          </p:cNvPr>
          <p:cNvGrpSpPr/>
          <p:nvPr/>
        </p:nvGrpSpPr>
        <p:grpSpPr>
          <a:xfrm>
            <a:off x="3607738" y="3212181"/>
            <a:ext cx="2901145" cy="1869514"/>
            <a:chOff x="2096626" y="2294273"/>
            <a:chExt cx="2901145" cy="1869514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A20ABD5F-83EF-4208-9307-E1C705B9D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71134" y="2294273"/>
              <a:ext cx="2190541" cy="1869514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0" name="Tekstiruutu 9">
              <a:extLst>
                <a:ext uri="{FF2B5EF4-FFF2-40B4-BE49-F238E27FC236}">
                  <a16:creationId xmlns:a16="http://schemas.microsoft.com/office/drawing/2014/main" id="{9B3076B4-D7F2-41D5-AA0A-5C626A6D59E4}"/>
                </a:ext>
              </a:extLst>
            </p:cNvPr>
            <p:cNvSpPr txBox="1"/>
            <p:nvPr/>
          </p:nvSpPr>
          <p:spPr>
            <a:xfrm>
              <a:off x="2096626" y="2802855"/>
              <a:ext cx="29011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000" dirty="0">
                  <a:latin typeface="Oswald" panose="00000500000000000000" pitchFamily="2" charset="0"/>
                </a:rPr>
                <a:t>2. </a:t>
              </a:r>
            </a:p>
            <a:p>
              <a:pPr algn="ctr"/>
              <a:r>
                <a:rPr lang="fi-FI" sz="2000" dirty="0">
                  <a:latin typeface="Oswald" panose="00000500000000000000" pitchFamily="2" charset="0"/>
                </a:rPr>
                <a:t>Tunnistat </a:t>
              </a:r>
              <a:br>
                <a:rPr lang="fi-FI" sz="2000" dirty="0">
                  <a:latin typeface="Oswald" panose="00000500000000000000" pitchFamily="2" charset="0"/>
                </a:rPr>
              </a:br>
              <a:r>
                <a:rPr lang="fi-FI" sz="2000" dirty="0">
                  <a:latin typeface="Oswald" panose="00000500000000000000" pitchFamily="2" charset="0"/>
                </a:rPr>
                <a:t>palovaaroja.</a:t>
              </a:r>
            </a:p>
          </p:txBody>
        </p:sp>
      </p:grp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AFFEDE55-BE7F-4A94-A626-3BD0BE3AFFC3}"/>
              </a:ext>
            </a:extLst>
          </p:cNvPr>
          <p:cNvGrpSpPr/>
          <p:nvPr/>
        </p:nvGrpSpPr>
        <p:grpSpPr>
          <a:xfrm>
            <a:off x="2268499" y="234036"/>
            <a:ext cx="3762232" cy="3695401"/>
            <a:chOff x="-20336" y="2979209"/>
            <a:chExt cx="2616705" cy="2382104"/>
          </a:xfrm>
        </p:grpSpPr>
        <p:pic>
          <p:nvPicPr>
            <p:cNvPr id="6" name="Kuva 5">
              <a:extLst>
                <a:ext uri="{FF2B5EF4-FFF2-40B4-BE49-F238E27FC236}">
                  <a16:creationId xmlns:a16="http://schemas.microsoft.com/office/drawing/2014/main" id="{1CF4C01E-9A65-49E0-8EB8-A2B75C170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4501670">
              <a:off x="96965" y="2861908"/>
              <a:ext cx="2382104" cy="2616705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7" name="Tekstiruutu 6">
              <a:extLst>
                <a:ext uri="{FF2B5EF4-FFF2-40B4-BE49-F238E27FC236}">
                  <a16:creationId xmlns:a16="http://schemas.microsoft.com/office/drawing/2014/main" id="{4D19F00E-2F6B-45E4-A68D-34F0C057330D}"/>
                </a:ext>
              </a:extLst>
            </p:cNvPr>
            <p:cNvSpPr txBox="1"/>
            <p:nvPr/>
          </p:nvSpPr>
          <p:spPr>
            <a:xfrm>
              <a:off x="-19089" y="3231181"/>
              <a:ext cx="2109064" cy="1845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</a:rPr>
                <a:t>1. </a:t>
              </a:r>
            </a:p>
            <a:p>
              <a:pPr algn="ctr"/>
              <a:r>
                <a:rPr lang="fi-FI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</a:rPr>
                <a:t>Osaat nimetä yleisimmät tulipalojen </a:t>
              </a:r>
            </a:p>
            <a:p>
              <a:pPr algn="ctr"/>
              <a:r>
                <a:rPr lang="fi-FI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0000500000000000000" pitchFamily="2" charset="0"/>
                </a:rPr>
                <a:t>syttymissyyt.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6462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-0.31719 -0.09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68" y="-47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951E-6 L 0.0915 -0.404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6" y="-2024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Ryhmä 8">
            <a:extLst>
              <a:ext uri="{FF2B5EF4-FFF2-40B4-BE49-F238E27FC236}">
                <a16:creationId xmlns:a16="http://schemas.microsoft.com/office/drawing/2014/main" id="{05994950-2C13-4953-AEFA-929563603710}"/>
              </a:ext>
            </a:extLst>
          </p:cNvPr>
          <p:cNvGrpSpPr/>
          <p:nvPr/>
        </p:nvGrpSpPr>
        <p:grpSpPr>
          <a:xfrm>
            <a:off x="2454491" y="957283"/>
            <a:ext cx="4266930" cy="3228933"/>
            <a:chOff x="5413345" y="2101765"/>
            <a:chExt cx="2691047" cy="2219295"/>
          </a:xfrm>
        </p:grpSpPr>
        <p:pic>
          <p:nvPicPr>
            <p:cNvPr id="11" name="Kuva 10">
              <a:extLst>
                <a:ext uri="{FF2B5EF4-FFF2-40B4-BE49-F238E27FC236}">
                  <a16:creationId xmlns:a16="http://schemas.microsoft.com/office/drawing/2014/main" id="{0E9DFDD3-FE76-4C90-B48D-6ACC28161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73591">
              <a:off x="5504006" y="2101765"/>
              <a:ext cx="2600386" cy="2219295"/>
            </a:xfrm>
            <a:prstGeom prst="rect">
              <a:avLst/>
            </a:prstGeom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</p:pic>
        <p:sp>
          <p:nvSpPr>
            <p:cNvPr id="12" name="Tekstiruutu 11">
              <a:extLst>
                <a:ext uri="{FF2B5EF4-FFF2-40B4-BE49-F238E27FC236}">
                  <a16:creationId xmlns:a16="http://schemas.microsoft.com/office/drawing/2014/main" id="{79DA7F86-6A3E-4525-A536-81E6C47446A9}"/>
                </a:ext>
              </a:extLst>
            </p:cNvPr>
            <p:cNvSpPr txBox="1"/>
            <p:nvPr/>
          </p:nvSpPr>
          <p:spPr>
            <a:xfrm>
              <a:off x="5413345" y="2608525"/>
              <a:ext cx="2670921" cy="1205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3600">
                  <a:solidFill>
                    <a:schemeClr val="tx1"/>
                  </a:solidFill>
                  <a:latin typeface="Oswald" panose="00000500000000000000" pitchFamily="2" charset="0"/>
                  <a:ea typeface="Roboto" panose="02000000000000000000" pitchFamily="2" charset="0"/>
                </a:rPr>
                <a:t>Tunnistatko,</a:t>
              </a:r>
            </a:p>
            <a:p>
              <a:pPr algn="ctr"/>
              <a:r>
                <a:rPr lang="fi-FI" sz="3600">
                  <a:solidFill>
                    <a:schemeClr val="tx1"/>
                  </a:solidFill>
                  <a:latin typeface="Oswald" panose="00000500000000000000" pitchFamily="2" charset="0"/>
                  <a:ea typeface="Roboto" panose="02000000000000000000" pitchFamily="2" charset="0"/>
                </a:rPr>
                <a:t>mikä on kuvan </a:t>
              </a:r>
            </a:p>
            <a:p>
              <a:pPr algn="ctr"/>
              <a:r>
                <a:rPr lang="fi-FI" sz="3600">
                  <a:solidFill>
                    <a:schemeClr val="tx1"/>
                  </a:solidFill>
                  <a:latin typeface="Oswald" panose="00000500000000000000" pitchFamily="2" charset="0"/>
                  <a:ea typeface="Roboto" panose="02000000000000000000" pitchFamily="2" charset="0"/>
                </a:rPr>
                <a:t>tilanteen palovaara?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2592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B36379E-672F-48E3-9DEA-D247FDDF1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860" y="570806"/>
            <a:ext cx="6481341" cy="3197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700677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B36379E-672F-48E3-9DEA-D247FDDF1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351" r="19123" b="10512"/>
          <a:stretch/>
        </p:blipFill>
        <p:spPr>
          <a:xfrm>
            <a:off x="1258177" y="963169"/>
            <a:ext cx="6481341" cy="2892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68555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1ecb420-3140-473a-a51f-97995dba6ba1" xsi:nil="true"/>
    <lcf76f155ced4ddcb4097134ff3c332f xmlns="37c8d060-f1fb-4b5f-bb32-0f7334dc2af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66D3C03CCA4F44AA7716D3A77E146CA" ma:contentTypeVersion="15" ma:contentTypeDescription="Luo uusi asiakirja." ma:contentTypeScope="" ma:versionID="30c4563708dab899f452e04fef0ca400">
  <xsd:schema xmlns:xsd="http://www.w3.org/2001/XMLSchema" xmlns:xs="http://www.w3.org/2001/XMLSchema" xmlns:p="http://schemas.microsoft.com/office/2006/metadata/properties" xmlns:ns2="37c8d060-f1fb-4b5f-bb32-0f7334dc2af7" xmlns:ns3="51ecb420-3140-473a-a51f-97995dba6ba1" targetNamespace="http://schemas.microsoft.com/office/2006/metadata/properties" ma:root="true" ma:fieldsID="9859539b5f8a52bb40743d47b1eae3f1" ns2:_="" ns3:_="">
    <xsd:import namespace="37c8d060-f1fb-4b5f-bb32-0f7334dc2af7"/>
    <xsd:import namespace="51ecb420-3140-473a-a51f-97995dba6b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8d060-f1fb-4b5f-bb32-0f7334dc2a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Kuvien tunnisteet" ma:readOnly="false" ma:fieldId="{5cf76f15-5ced-4ddc-b409-7134ff3c332f}" ma:taxonomyMulti="true" ma:sspId="d52f20c5-43c1-4440-8deb-aecfae83f0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ecb420-3140-473a-a51f-97995dba6ba1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f626088-39da-433d-93cd-8e1606ada110}" ma:internalName="TaxCatchAll" ma:showField="CatchAllData" ma:web="51ecb420-3140-473a-a51f-97995dba6b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86CD17-FBA1-4711-B62D-6D08CF26C5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BB5DC1-BB2B-4771-9FCF-8B8A04231041}">
  <ds:schemaRefs>
    <ds:schemaRef ds:uri="http://schemas.microsoft.com/office/2006/documentManagement/types"/>
    <ds:schemaRef ds:uri="http://purl.org/dc/terms/"/>
    <ds:schemaRef ds:uri="http://purl.org/dc/dcmitype/"/>
    <ds:schemaRef ds:uri="51ecb420-3140-473a-a51f-97995dba6ba1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37c8d060-f1fb-4b5f-bb32-0f7334dc2af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CBF925F-B537-4979-9973-4DA356E4A9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c8d060-f1fb-4b5f-bb32-0f7334dc2af7"/>
    <ds:schemaRef ds:uri="51ecb420-3140-473a-a51f-97995dba6b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2068</Words>
  <Application>Microsoft Office PowerPoint</Application>
  <PresentationFormat>Näytössä katseltava esitys (16:9)</PresentationFormat>
  <Paragraphs>281</Paragraphs>
  <Slides>27</Slides>
  <Notes>25</Notes>
  <HiddenSlides>0</HiddenSlides>
  <MMClips>2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27</vt:i4>
      </vt:variant>
    </vt:vector>
  </HeadingPairs>
  <TitlesOfParts>
    <vt:vector size="37" baseType="lpstr">
      <vt:lpstr>Tenorite</vt:lpstr>
      <vt:lpstr>Calibri Light</vt:lpstr>
      <vt:lpstr>Roboto</vt:lpstr>
      <vt:lpstr>Open Sans</vt:lpstr>
      <vt:lpstr>Oswald</vt:lpstr>
      <vt:lpstr>Calibri</vt:lpstr>
      <vt:lpstr>Arial</vt:lpstr>
      <vt:lpstr>Office Theme</vt:lpstr>
      <vt:lpstr>1_Mukautettu suunnittelumalli</vt:lpstr>
      <vt:lpstr>Mukautettu suunnittelumalli</vt:lpstr>
      <vt:lpstr>PowerPoint-esitys</vt:lpstr>
      <vt:lpstr>PowerPoint-esitys</vt:lpstr>
      <vt:lpstr>Joka vuosi Suomessa syttyy lähes 12 000 tulipaloa</vt:lpstr>
      <vt:lpstr>Yleisimpiä tulipalojen syttymissyitä</vt:lpstr>
      <vt:lpstr>Päihteet ja tupakointi ovat vaarallinen yhdistelmä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Mihin laki velvoittaa?</vt:lpstr>
      <vt:lpstr>PowerPoint-esitys</vt:lpstr>
      <vt:lpstr>Palovaroittimen täytyy toimia</vt:lpstr>
      <vt:lpstr>PowerPoint-esitys</vt:lpstr>
      <vt:lpstr>Palovaroittimia täytyy olla riittävästi</vt:lpstr>
      <vt:lpstr>PowerPoint-esitys</vt:lpstr>
      <vt:lpstr>PowerPoint-esitys</vt:lpstr>
      <vt:lpstr>Laitteita ei saisi ladata valvomatta</vt:lpstr>
      <vt:lpstr>Miten lataat akkuja turvallisesti?</vt:lpstr>
      <vt:lpstr>PowerPoint-esitys</vt:lpstr>
      <vt:lpstr>PowerPoint-esitys</vt:lpstr>
      <vt:lpstr>PowerPoint-esitys</vt:lpstr>
      <vt:lpstr>PowerPoint-esitys</vt:lpstr>
      <vt:lpstr>Itsearviointi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Johanna Kuittinen</cp:lastModifiedBy>
  <cp:revision>38</cp:revision>
  <dcterms:created xsi:type="dcterms:W3CDTF">2019-08-20T05:50:29Z</dcterms:created>
  <dcterms:modified xsi:type="dcterms:W3CDTF">2022-11-18T08:56:58Z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0x010100966D3C03CCA4F44AA7716D3A77E146CA</vt:lpwstr>
  </property>
  <property fmtid="{D5CDD505-2E9C-101B-9397-08002B2CF9AE}" pid="3" name="MediaServiceImageTags">
    <vt:lpwstr/>
  </property>
</Properties>
</file>